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 id="2147483718" r:id="rId3"/>
  </p:sldMasterIdLst>
  <p:notesMasterIdLst>
    <p:notesMasterId r:id="rId87"/>
  </p:notesMasterIdLst>
  <p:sldIdLst>
    <p:sldId id="256" r:id="rId4"/>
    <p:sldId id="257" r:id="rId5"/>
    <p:sldId id="311" r:id="rId6"/>
    <p:sldId id="268" r:id="rId7"/>
    <p:sldId id="260" r:id="rId8"/>
    <p:sldId id="261" r:id="rId9"/>
    <p:sldId id="273" r:id="rId10"/>
    <p:sldId id="262" r:id="rId11"/>
    <p:sldId id="426" r:id="rId12"/>
    <p:sldId id="264" r:id="rId13"/>
    <p:sldId id="319" r:id="rId14"/>
    <p:sldId id="320" r:id="rId15"/>
    <p:sldId id="427" r:id="rId16"/>
    <p:sldId id="428" r:id="rId17"/>
    <p:sldId id="263" r:id="rId18"/>
    <p:sldId id="265" r:id="rId19"/>
    <p:sldId id="429" r:id="rId20"/>
    <p:sldId id="327" r:id="rId21"/>
    <p:sldId id="267" r:id="rId22"/>
    <p:sldId id="430" r:id="rId23"/>
    <p:sldId id="266" r:id="rId24"/>
    <p:sldId id="431" r:id="rId25"/>
    <p:sldId id="432" r:id="rId26"/>
    <p:sldId id="270" r:id="rId27"/>
    <p:sldId id="326" r:id="rId28"/>
    <p:sldId id="433" r:id="rId29"/>
    <p:sldId id="434" r:id="rId30"/>
    <p:sldId id="275" r:id="rId31"/>
    <p:sldId id="274" r:id="rId32"/>
    <p:sldId id="435" r:id="rId33"/>
    <p:sldId id="325" r:id="rId34"/>
    <p:sldId id="436" r:id="rId35"/>
    <p:sldId id="438" r:id="rId36"/>
    <p:sldId id="437" r:id="rId37"/>
    <p:sldId id="276" r:id="rId38"/>
    <p:sldId id="439" r:id="rId39"/>
    <p:sldId id="277" r:id="rId40"/>
    <p:sldId id="440" r:id="rId41"/>
    <p:sldId id="441" r:id="rId42"/>
    <p:sldId id="442" r:id="rId43"/>
    <p:sldId id="329" r:id="rId44"/>
    <p:sldId id="444" r:id="rId45"/>
    <p:sldId id="445" r:id="rId46"/>
    <p:sldId id="446" r:id="rId47"/>
    <p:sldId id="447" r:id="rId48"/>
    <p:sldId id="448" r:id="rId49"/>
    <p:sldId id="449" r:id="rId50"/>
    <p:sldId id="450" r:id="rId51"/>
    <p:sldId id="453" r:id="rId52"/>
    <p:sldId id="330" r:id="rId53"/>
    <p:sldId id="454" r:id="rId54"/>
    <p:sldId id="271" r:id="rId55"/>
    <p:sldId id="312" r:id="rId56"/>
    <p:sldId id="303" r:id="rId57"/>
    <p:sldId id="305" r:id="rId58"/>
    <p:sldId id="313" r:id="rId59"/>
    <p:sldId id="314" r:id="rId60"/>
    <p:sldId id="315" r:id="rId61"/>
    <p:sldId id="316" r:id="rId62"/>
    <p:sldId id="310" r:id="rId63"/>
    <p:sldId id="280" r:id="rId64"/>
    <p:sldId id="455" r:id="rId65"/>
    <p:sldId id="456" r:id="rId66"/>
    <p:sldId id="457" r:id="rId67"/>
    <p:sldId id="284" r:id="rId68"/>
    <p:sldId id="458" r:id="rId69"/>
    <p:sldId id="285" r:id="rId70"/>
    <p:sldId id="459" r:id="rId71"/>
    <p:sldId id="343" r:id="rId72"/>
    <p:sldId id="281" r:id="rId73"/>
    <p:sldId id="282" r:id="rId74"/>
    <p:sldId id="283" r:id="rId75"/>
    <p:sldId id="460" r:id="rId76"/>
    <p:sldId id="461" r:id="rId77"/>
    <p:sldId id="462" r:id="rId78"/>
    <p:sldId id="463" r:id="rId79"/>
    <p:sldId id="464" r:id="rId80"/>
    <p:sldId id="465" r:id="rId81"/>
    <p:sldId id="466" r:id="rId82"/>
    <p:sldId id="467" r:id="rId83"/>
    <p:sldId id="468" r:id="rId84"/>
    <p:sldId id="291" r:id="rId85"/>
    <p:sldId id="290" r:id="rId86"/>
  </p:sldIdLst>
  <p:sldSz cx="9144000" cy="5143500" type="screen16x9"/>
  <p:notesSz cx="6858000" cy="9144000"/>
  <p:embeddedFontLst>
    <p:embeddedFont>
      <p:font typeface="Assistant" pitchFamily="2" charset="-79"/>
      <p:regular r:id="rId88"/>
      <p:bold r:id="rId89"/>
    </p:embeddedFont>
    <p:embeddedFont>
      <p:font typeface="Cambria Math" panose="02040503050406030204" pitchFamily="18" charset="0"/>
      <p:regular r:id="rId90"/>
    </p:embeddedFont>
    <p:embeddedFont>
      <p:font typeface="DengXian Light" panose="02010600030101010101" pitchFamily="2" charset="-122"/>
      <p:regular r:id="rId91"/>
    </p:embeddedFont>
    <p:embeddedFont>
      <p:font typeface="DM Sans" pitchFamily="2" charset="0"/>
      <p:regular r:id="rId92"/>
      <p:bold r:id="rId93"/>
      <p:italic r:id="rId94"/>
      <p:boldItalic r:id="rId95"/>
    </p:embeddedFont>
    <p:embeddedFont>
      <p:font typeface="Epilogue" panose="020B0604020202020204" charset="0"/>
      <p:regular r:id="rId96"/>
      <p:bold r:id="rId97"/>
      <p:italic r:id="rId98"/>
      <p:boldItalic r:id="rId99"/>
    </p:embeddedFont>
    <p:embeddedFont>
      <p:font typeface="Nunito" pitchFamily="2" charset="0"/>
      <p:regular r:id="rId100"/>
      <p:bold r:id="rId101"/>
      <p:italic r:id="rId102"/>
      <p:boldItalic r:id="rId103"/>
    </p:embeddedFont>
    <p:embeddedFont>
      <p:font typeface="Nunito Light" pitchFamily="2" charset="0"/>
      <p:regular r:id="rId104"/>
      <p:italic r:id="rId105"/>
    </p:embeddedFont>
    <p:embeddedFont>
      <p:font typeface="Open Sans" panose="020B0606030504020204" pitchFamily="34" charset="0"/>
      <p:regular r:id="rId106"/>
      <p:bold r:id="rId107"/>
      <p:italic r:id="rId108"/>
      <p:boldItalic r:id="rId10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7E"/>
    <a:srgbClr val="00355C"/>
    <a:srgbClr val="FEDE98"/>
    <a:srgbClr val="9A7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E989E4-7ACC-48FE-B80B-5C15560A8C68}">
  <a:tblStyle styleId="{CCE989E4-7ACC-48FE-B80B-5C15560A8C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40A8AE7-26CE-4C0A-8D89-CCB87C43E23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041" autoAdjust="0"/>
  </p:normalViewPr>
  <p:slideViewPr>
    <p:cSldViewPr snapToGrid="0">
      <p:cViewPr varScale="1">
        <p:scale>
          <a:sx n="107" d="100"/>
          <a:sy n="107" d="100"/>
        </p:scale>
        <p:origin x="18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font" Target="fonts/font2.fntdata"/><Relationship Id="rId112"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font" Target="fonts/font20.fntdata"/><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font" Target="fonts/font15.fntdata"/><Relationship Id="rId5" Type="http://schemas.openxmlformats.org/officeDocument/2006/relationships/slide" Target="slides/slide2.xml"/><Relationship Id="rId90" Type="http://schemas.openxmlformats.org/officeDocument/2006/relationships/font" Target="fonts/font3.fntdata"/><Relationship Id="rId95" Type="http://schemas.openxmlformats.org/officeDocument/2006/relationships/font" Target="fonts/font8.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font" Target="fonts/font16.fntdata"/><Relationship Id="rId108" Type="http://schemas.openxmlformats.org/officeDocument/2006/relationships/font" Target="fonts/font21.fntdata"/><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font" Target="fonts/font4.fntdata"/><Relationship Id="rId9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19.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font" Target="fonts/font7.fntdata"/><Relationship Id="rId99" Type="http://schemas.openxmlformats.org/officeDocument/2006/relationships/font" Target="fonts/font12.fntdata"/><Relationship Id="rId101"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font" Target="fonts/font22.fnt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10.fntdata"/><Relationship Id="rId104" Type="http://schemas.openxmlformats.org/officeDocument/2006/relationships/font" Target="fonts/font17.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5.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notesMaster" Target="notesMasters/notesMaster1.xml"/><Relationship Id="rId110"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font" Target="fonts/font13.fntdata"/><Relationship Id="rId105" Type="http://schemas.openxmlformats.org/officeDocument/2006/relationships/font" Target="fonts/font18.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6.fntdata"/><Relationship Id="rId98" Type="http://schemas.openxmlformats.org/officeDocument/2006/relationships/font" Target="fonts/font11.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font" Target="fonts/font1.fntdata"/><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526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7192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0232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3" name="Google Shape;160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2" name="Google Shape;1682;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2" name="Google Shape;1682;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177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2389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20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038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2784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8" name="Google Shape;1988;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8" name="Google Shape;1988;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6303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8" name="Google Shape;1988;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319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6576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6"/>
        <p:cNvGrpSpPr/>
        <p:nvPr/>
      </p:nvGrpSpPr>
      <p:grpSpPr>
        <a:xfrm>
          <a:off x="0" y="0"/>
          <a:ext cx="0" cy="0"/>
          <a:chOff x="0" y="0"/>
          <a:chExt cx="0" cy="0"/>
        </a:xfrm>
      </p:grpSpPr>
      <p:sp>
        <p:nvSpPr>
          <p:cNvPr id="2297" name="Google Shape;2297;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8" name="Google Shape;2298;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1"/>
        <p:cNvGrpSpPr/>
        <p:nvPr/>
      </p:nvGrpSpPr>
      <p:grpSpPr>
        <a:xfrm>
          <a:off x="0" y="0"/>
          <a:ext cx="0" cy="0"/>
          <a:chOff x="0" y="0"/>
          <a:chExt cx="0" cy="0"/>
        </a:xfrm>
      </p:grpSpPr>
      <p:sp>
        <p:nvSpPr>
          <p:cNvPr id="2282" name="Google Shape;2282;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3" name="Google Shape;2283;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1"/>
        <p:cNvGrpSpPr/>
        <p:nvPr/>
      </p:nvGrpSpPr>
      <p:grpSpPr>
        <a:xfrm>
          <a:off x="0" y="0"/>
          <a:ext cx="0" cy="0"/>
          <a:chOff x="0" y="0"/>
          <a:chExt cx="0" cy="0"/>
        </a:xfrm>
      </p:grpSpPr>
      <p:sp>
        <p:nvSpPr>
          <p:cNvPr id="2282" name="Google Shape;2282;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3" name="Google Shape;2283;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159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0082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2660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691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7666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174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052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9"/>
        <p:cNvGrpSpPr/>
        <p:nvPr/>
      </p:nvGrpSpPr>
      <p:grpSpPr>
        <a:xfrm>
          <a:off x="0" y="0"/>
          <a:ext cx="0" cy="0"/>
          <a:chOff x="0" y="0"/>
          <a:chExt cx="0" cy="0"/>
        </a:xfrm>
      </p:grpSpPr>
      <p:sp>
        <p:nvSpPr>
          <p:cNvPr id="2380" name="Google Shape;2380;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1" name="Google Shape;2381;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9244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1914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59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2"/>
        <p:cNvGrpSpPr/>
        <p:nvPr/>
      </p:nvGrpSpPr>
      <p:grpSpPr>
        <a:xfrm>
          <a:off x="0" y="0"/>
          <a:ext cx="0" cy="0"/>
          <a:chOff x="0" y="0"/>
          <a:chExt cx="0" cy="0"/>
        </a:xfrm>
      </p:grpSpPr>
      <p:sp>
        <p:nvSpPr>
          <p:cNvPr id="1853" name="Google Shape;1853;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4" name="Google Shape;1854;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62720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091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00062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32118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3149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76269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9786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94416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5821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839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0644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11af1b469ad_0_28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11af1b469ad_0_28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26720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ecf8601e4_2_1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ecf8601e4_2_1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bấm</a:t>
            </a:r>
            <a:r>
              <a:rPr lang="en-US" baseline="0"/>
              <a:t> vào hình chiếc răng để mở câu hỏi. GV bấm mũi tên để kết thúc trò chơi.</a:t>
            </a:r>
            <a:endParaRPr/>
          </a:p>
        </p:txBody>
      </p:sp>
    </p:spTree>
    <p:extLst>
      <p:ext uri="{BB962C8B-B14F-4D97-AF65-F5344CB8AC3E}">
        <p14:creationId xmlns:p14="http://schemas.microsoft.com/office/powerpoint/2010/main" val="34902862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41441348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32519376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41265252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13488722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50ed61726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50ed61726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bấm vào hình mũi tên để trở lại slide chọn câu hỏi.</a:t>
            </a:r>
            <a:endParaRPr/>
          </a:p>
        </p:txBody>
      </p:sp>
    </p:spTree>
    <p:extLst>
      <p:ext uri="{BB962C8B-B14F-4D97-AF65-F5344CB8AC3E}">
        <p14:creationId xmlns:p14="http://schemas.microsoft.com/office/powerpoint/2010/main" val="25052264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ecf8601e4_2_1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ecf8601e4_2_1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2228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95608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5214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 name="Google Shape;2473;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7720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4"/>
        <p:cNvGrpSpPr/>
        <p:nvPr/>
      </p:nvGrpSpPr>
      <p:grpSpPr>
        <a:xfrm>
          <a:off x="0" y="0"/>
          <a:ext cx="0" cy="0"/>
          <a:chOff x="0" y="0"/>
          <a:chExt cx="0" cy="0"/>
        </a:xfrm>
      </p:grpSpPr>
      <p:sp>
        <p:nvSpPr>
          <p:cNvPr id="2515" name="Google Shape;2515;g1e71a4a866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6" name="Google Shape;2516;g1e71a4a866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4"/>
        <p:cNvGrpSpPr/>
        <p:nvPr/>
      </p:nvGrpSpPr>
      <p:grpSpPr>
        <a:xfrm>
          <a:off x="0" y="0"/>
          <a:ext cx="0" cy="0"/>
          <a:chOff x="0" y="0"/>
          <a:chExt cx="0" cy="0"/>
        </a:xfrm>
      </p:grpSpPr>
      <p:sp>
        <p:nvSpPr>
          <p:cNvPr id="2515" name="Google Shape;2515;g1e71a4a866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6" name="Google Shape;2516;g1e71a4a866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35418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6492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63721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4"/>
        <p:cNvGrpSpPr/>
        <p:nvPr/>
      </p:nvGrpSpPr>
      <p:grpSpPr>
        <a:xfrm>
          <a:off x="0" y="0"/>
          <a:ext cx="0" cy="0"/>
          <a:chOff x="0" y="0"/>
          <a:chExt cx="0" cy="0"/>
        </a:xfrm>
      </p:grpSpPr>
      <p:sp>
        <p:nvSpPr>
          <p:cNvPr id="2485" name="Google Shape;2485;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6" name="Google Shape;2486;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1"/>
        <p:cNvGrpSpPr/>
        <p:nvPr/>
      </p:nvGrpSpPr>
      <p:grpSpPr>
        <a:xfrm>
          <a:off x="0" y="0"/>
          <a:ext cx="0" cy="0"/>
          <a:chOff x="0" y="0"/>
          <a:chExt cx="0" cy="0"/>
        </a:xfrm>
      </p:grpSpPr>
      <p:sp>
        <p:nvSpPr>
          <p:cNvPr id="2502" name="Google Shape;2502;g2965e211485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3" name="Google Shape;2503;g2965e211485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6674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8961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56161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52367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g1e71a4a86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9" name="Google Shape;2509;g1e71a4a8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84185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80903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6714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604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93156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2965e211485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2965e211485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4"/>
        <p:cNvGrpSpPr/>
        <p:nvPr/>
      </p:nvGrpSpPr>
      <p:grpSpPr>
        <a:xfrm>
          <a:off x="0" y="0"/>
          <a:ext cx="0" cy="0"/>
          <a:chOff x="0" y="0"/>
          <a:chExt cx="0" cy="0"/>
        </a:xfrm>
      </p:grpSpPr>
      <p:sp>
        <p:nvSpPr>
          <p:cNvPr id="2665" name="Google Shape;2665;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6" name="Google Shape;2666;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45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3806465">
            <a:off x="18020" y="1238196"/>
            <a:ext cx="1136027" cy="1961303"/>
            <a:chOff x="1353097" y="1651879"/>
            <a:chExt cx="906223" cy="1564556"/>
          </a:xfrm>
        </p:grpSpPr>
        <p:sp>
          <p:nvSpPr>
            <p:cNvPr id="10" name="Google Shape;10;p2"/>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 name="Google Shape;14;p2"/>
            <p:cNvGrpSpPr/>
            <p:nvPr/>
          </p:nvGrpSpPr>
          <p:grpSpPr>
            <a:xfrm>
              <a:off x="1353097" y="1907975"/>
              <a:ext cx="113234" cy="1268557"/>
              <a:chOff x="1353097" y="1907975"/>
              <a:chExt cx="113234" cy="1268557"/>
            </a:xfrm>
          </p:grpSpPr>
          <p:sp>
            <p:nvSpPr>
              <p:cNvPr id="15" name="Google Shape;15;p2"/>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8" name="Google Shape;28;p2"/>
          <p:cNvGrpSpPr/>
          <p:nvPr/>
        </p:nvGrpSpPr>
        <p:grpSpPr>
          <a:xfrm>
            <a:off x="450425" y="310675"/>
            <a:ext cx="8243134" cy="4670478"/>
            <a:chOff x="5447852" y="0"/>
            <a:chExt cx="5442090" cy="3618001"/>
          </a:xfrm>
        </p:grpSpPr>
        <p:sp>
          <p:nvSpPr>
            <p:cNvPr id="29" name="Google Shape;29;p2"/>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 name="Google Shape;30;p2"/>
            <p:cNvGrpSpPr/>
            <p:nvPr/>
          </p:nvGrpSpPr>
          <p:grpSpPr>
            <a:xfrm>
              <a:off x="5586054" y="0"/>
              <a:ext cx="5165785" cy="3492765"/>
              <a:chOff x="5586054" y="0"/>
              <a:chExt cx="5165785" cy="3492765"/>
            </a:xfrm>
          </p:grpSpPr>
          <p:sp>
            <p:nvSpPr>
              <p:cNvPr id="31" name="Google Shape;31;p2"/>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5" name="Google Shape;35;p2"/>
          <p:cNvSpPr txBox="1">
            <a:spLocks noGrp="1"/>
          </p:cNvSpPr>
          <p:nvPr>
            <p:ph type="ctrTitle"/>
          </p:nvPr>
        </p:nvSpPr>
        <p:spPr>
          <a:xfrm>
            <a:off x="1151275" y="1144894"/>
            <a:ext cx="3792300" cy="2258100"/>
          </a:xfrm>
          <a:prstGeom prst="rect">
            <a:avLst/>
          </a:prstGeom>
        </p:spPr>
        <p:txBody>
          <a:bodyPr spcFirstLastPara="1" wrap="square" lIns="91425" tIns="91425" rIns="91425" bIns="91425" anchor="b" anchorCtr="0">
            <a:noAutofit/>
          </a:bodyPr>
          <a:lstStyle>
            <a:lvl1pPr lvl="0" algn="l">
              <a:spcBef>
                <a:spcPts val="0"/>
              </a:spcBef>
              <a:spcAft>
                <a:spcPts val="0"/>
              </a:spcAft>
              <a:buClr>
                <a:srgbClr val="191919"/>
              </a:buClr>
              <a:buSzPts val="5200"/>
              <a:buNone/>
              <a:defRPr sz="3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6" name="Google Shape;36;p2"/>
          <p:cNvSpPr txBox="1">
            <a:spLocks noGrp="1"/>
          </p:cNvSpPr>
          <p:nvPr>
            <p:ph type="subTitle" idx="1"/>
          </p:nvPr>
        </p:nvSpPr>
        <p:spPr>
          <a:xfrm>
            <a:off x="1151275" y="3407419"/>
            <a:ext cx="2494200" cy="687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3"/>
        <p:cNvGrpSpPr/>
        <p:nvPr/>
      </p:nvGrpSpPr>
      <p:grpSpPr>
        <a:xfrm>
          <a:off x="0" y="0"/>
          <a:ext cx="0" cy="0"/>
          <a:chOff x="0" y="0"/>
          <a:chExt cx="0" cy="0"/>
        </a:xfrm>
      </p:grpSpPr>
      <p:grpSp>
        <p:nvGrpSpPr>
          <p:cNvPr id="404" name="Google Shape;404;p14"/>
          <p:cNvGrpSpPr/>
          <p:nvPr/>
        </p:nvGrpSpPr>
        <p:grpSpPr>
          <a:xfrm rot="-3142942" flipH="1">
            <a:off x="7862822" y="2784606"/>
            <a:ext cx="1136065" cy="1961369"/>
            <a:chOff x="1353097" y="1651879"/>
            <a:chExt cx="906223" cy="1564556"/>
          </a:xfrm>
        </p:grpSpPr>
        <p:sp>
          <p:nvSpPr>
            <p:cNvPr id="405" name="Google Shape;405;p14"/>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4"/>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4"/>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4"/>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9" name="Google Shape;409;p14"/>
            <p:cNvGrpSpPr/>
            <p:nvPr/>
          </p:nvGrpSpPr>
          <p:grpSpPr>
            <a:xfrm>
              <a:off x="1353097" y="1907975"/>
              <a:ext cx="113234" cy="1268557"/>
              <a:chOff x="1353097" y="1907975"/>
              <a:chExt cx="113234" cy="1268557"/>
            </a:xfrm>
          </p:grpSpPr>
          <p:sp>
            <p:nvSpPr>
              <p:cNvPr id="410" name="Google Shape;410;p14"/>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4"/>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4"/>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4"/>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4"/>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4"/>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4"/>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4"/>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4"/>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4"/>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4"/>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4"/>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4"/>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23" name="Google Shape;423;p14"/>
          <p:cNvGrpSpPr/>
          <p:nvPr/>
        </p:nvGrpSpPr>
        <p:grpSpPr>
          <a:xfrm>
            <a:off x="450425" y="310675"/>
            <a:ext cx="8243134" cy="4670478"/>
            <a:chOff x="5447852" y="0"/>
            <a:chExt cx="5442090" cy="3618001"/>
          </a:xfrm>
        </p:grpSpPr>
        <p:sp>
          <p:nvSpPr>
            <p:cNvPr id="424" name="Google Shape;424;p14"/>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5" name="Google Shape;425;p14"/>
            <p:cNvGrpSpPr/>
            <p:nvPr/>
          </p:nvGrpSpPr>
          <p:grpSpPr>
            <a:xfrm>
              <a:off x="5586054" y="0"/>
              <a:ext cx="5165785" cy="3492765"/>
              <a:chOff x="5586054" y="0"/>
              <a:chExt cx="5165785" cy="3492765"/>
            </a:xfrm>
          </p:grpSpPr>
          <p:sp>
            <p:nvSpPr>
              <p:cNvPr id="426" name="Google Shape;426;p14"/>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4"/>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4"/>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4"/>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30" name="Google Shape;430;p14"/>
          <p:cNvSpPr txBox="1">
            <a:spLocks noGrp="1"/>
          </p:cNvSpPr>
          <p:nvPr>
            <p:ph type="title"/>
          </p:nvPr>
        </p:nvSpPr>
        <p:spPr>
          <a:xfrm>
            <a:off x="4571975" y="3252700"/>
            <a:ext cx="3650400" cy="468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31" name="Google Shape;431;p14"/>
          <p:cNvSpPr txBox="1">
            <a:spLocks noGrp="1"/>
          </p:cNvSpPr>
          <p:nvPr>
            <p:ph type="subTitle" idx="1"/>
          </p:nvPr>
        </p:nvSpPr>
        <p:spPr>
          <a:xfrm>
            <a:off x="1992675" y="1375925"/>
            <a:ext cx="6229800" cy="1766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432"/>
        <p:cNvGrpSpPr/>
        <p:nvPr/>
      </p:nvGrpSpPr>
      <p:grpSpPr>
        <a:xfrm>
          <a:off x="0" y="0"/>
          <a:ext cx="0" cy="0"/>
          <a:chOff x="0" y="0"/>
          <a:chExt cx="0" cy="0"/>
        </a:xfrm>
      </p:grpSpPr>
      <p:grpSp>
        <p:nvGrpSpPr>
          <p:cNvPr id="433" name="Google Shape;433;p15"/>
          <p:cNvGrpSpPr/>
          <p:nvPr/>
        </p:nvGrpSpPr>
        <p:grpSpPr>
          <a:xfrm>
            <a:off x="-473582" y="1127728"/>
            <a:ext cx="9783830" cy="4292534"/>
            <a:chOff x="-473582" y="1127728"/>
            <a:chExt cx="9783830" cy="4292534"/>
          </a:xfrm>
        </p:grpSpPr>
        <p:grpSp>
          <p:nvGrpSpPr>
            <p:cNvPr id="434" name="Google Shape;434;p15"/>
            <p:cNvGrpSpPr/>
            <p:nvPr/>
          </p:nvGrpSpPr>
          <p:grpSpPr>
            <a:xfrm rot="6943988" flipH="1">
              <a:off x="88441" y="3502085"/>
              <a:ext cx="1136066" cy="1961370"/>
              <a:chOff x="1353097" y="1651879"/>
              <a:chExt cx="906223" cy="1564556"/>
            </a:xfrm>
          </p:grpSpPr>
          <p:sp>
            <p:nvSpPr>
              <p:cNvPr id="435" name="Google Shape;435;p15"/>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9" name="Google Shape;439;p15"/>
              <p:cNvGrpSpPr/>
              <p:nvPr/>
            </p:nvGrpSpPr>
            <p:grpSpPr>
              <a:xfrm>
                <a:off x="1353097" y="1907975"/>
                <a:ext cx="113234" cy="1268557"/>
                <a:chOff x="1353097" y="1907975"/>
                <a:chExt cx="113234" cy="1268557"/>
              </a:xfrm>
            </p:grpSpPr>
            <p:sp>
              <p:nvSpPr>
                <p:cNvPr id="440" name="Google Shape;440;p15"/>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5"/>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53" name="Google Shape;453;p15"/>
            <p:cNvGrpSpPr/>
            <p:nvPr/>
          </p:nvGrpSpPr>
          <p:grpSpPr>
            <a:xfrm rot="-8100000">
              <a:off x="8353629" y="3360914"/>
              <a:ext cx="277071" cy="1927756"/>
              <a:chOff x="5771324" y="4276662"/>
              <a:chExt cx="124377" cy="865369"/>
            </a:xfrm>
          </p:grpSpPr>
          <p:sp>
            <p:nvSpPr>
              <p:cNvPr id="454" name="Google Shape;454;p15"/>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2" name="Google Shape;462;p15"/>
            <p:cNvGrpSpPr/>
            <p:nvPr/>
          </p:nvGrpSpPr>
          <p:grpSpPr>
            <a:xfrm rot="-9033759">
              <a:off x="8615436" y="1279691"/>
              <a:ext cx="680582" cy="236675"/>
              <a:chOff x="2832375" y="669000"/>
              <a:chExt cx="491675" cy="215825"/>
            </a:xfrm>
          </p:grpSpPr>
          <p:sp>
            <p:nvSpPr>
              <p:cNvPr id="463" name="Google Shape;463;p15"/>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5" name="Google Shape;465;p15"/>
          <p:cNvGrpSpPr/>
          <p:nvPr/>
        </p:nvGrpSpPr>
        <p:grpSpPr>
          <a:xfrm>
            <a:off x="269601" y="190275"/>
            <a:ext cx="8601223" cy="4774676"/>
            <a:chOff x="5447852" y="0"/>
            <a:chExt cx="5442090" cy="3618001"/>
          </a:xfrm>
        </p:grpSpPr>
        <p:sp>
          <p:nvSpPr>
            <p:cNvPr id="466" name="Google Shape;466;p15"/>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67" name="Google Shape;467;p15"/>
            <p:cNvGrpSpPr/>
            <p:nvPr/>
          </p:nvGrpSpPr>
          <p:grpSpPr>
            <a:xfrm>
              <a:off x="5586054" y="0"/>
              <a:ext cx="5165785" cy="3492512"/>
              <a:chOff x="5586054" y="0"/>
              <a:chExt cx="5165785" cy="3492512"/>
            </a:xfrm>
          </p:grpSpPr>
          <p:sp>
            <p:nvSpPr>
              <p:cNvPr id="468" name="Google Shape;468;p15"/>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15"/>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72" name="Google Shape;472;p15"/>
          <p:cNvSpPr txBox="1">
            <a:spLocks noGrp="1"/>
          </p:cNvSpPr>
          <p:nvPr>
            <p:ph type="title"/>
          </p:nvPr>
        </p:nvSpPr>
        <p:spPr>
          <a:xfrm>
            <a:off x="808206" y="1341126"/>
            <a:ext cx="3519600" cy="1660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73" name="Google Shape;473;p15"/>
          <p:cNvSpPr txBox="1">
            <a:spLocks noGrp="1"/>
          </p:cNvSpPr>
          <p:nvPr>
            <p:ph type="subTitle" idx="1"/>
          </p:nvPr>
        </p:nvSpPr>
        <p:spPr>
          <a:xfrm>
            <a:off x="808200" y="3001875"/>
            <a:ext cx="3519600" cy="873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4" name="Google Shape;474;p15"/>
          <p:cNvSpPr>
            <a:spLocks noGrp="1"/>
          </p:cNvSpPr>
          <p:nvPr>
            <p:ph type="pic" idx="2"/>
          </p:nvPr>
        </p:nvSpPr>
        <p:spPr>
          <a:xfrm>
            <a:off x="5042900" y="533875"/>
            <a:ext cx="3387900" cy="4075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475"/>
        <p:cNvGrpSpPr/>
        <p:nvPr/>
      </p:nvGrpSpPr>
      <p:grpSpPr>
        <a:xfrm>
          <a:off x="0" y="0"/>
          <a:ext cx="0" cy="0"/>
          <a:chOff x="0" y="0"/>
          <a:chExt cx="0" cy="0"/>
        </a:xfrm>
      </p:grpSpPr>
      <p:grpSp>
        <p:nvGrpSpPr>
          <p:cNvPr id="476" name="Google Shape;476;p16"/>
          <p:cNvGrpSpPr/>
          <p:nvPr/>
        </p:nvGrpSpPr>
        <p:grpSpPr>
          <a:xfrm>
            <a:off x="-414901" y="360191"/>
            <a:ext cx="9801943" cy="5344822"/>
            <a:chOff x="-414901" y="360191"/>
            <a:chExt cx="9801943" cy="5344822"/>
          </a:xfrm>
        </p:grpSpPr>
        <p:grpSp>
          <p:nvGrpSpPr>
            <p:cNvPr id="477" name="Google Shape;477;p16"/>
            <p:cNvGrpSpPr/>
            <p:nvPr/>
          </p:nvGrpSpPr>
          <p:grpSpPr>
            <a:xfrm rot="-996566">
              <a:off x="-311671" y="572481"/>
              <a:ext cx="1625396" cy="959531"/>
              <a:chOff x="7008442" y="6231192"/>
              <a:chExt cx="1035004" cy="611001"/>
            </a:xfrm>
          </p:grpSpPr>
          <p:sp>
            <p:nvSpPr>
              <p:cNvPr id="478" name="Google Shape;478;p16"/>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6"/>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6"/>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6"/>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6"/>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6"/>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6"/>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6"/>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6"/>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6"/>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6"/>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6"/>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6"/>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6"/>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6"/>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6"/>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6"/>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6"/>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6"/>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6"/>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6"/>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6"/>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0" name="Google Shape;500;p16"/>
            <p:cNvGrpSpPr/>
            <p:nvPr/>
          </p:nvGrpSpPr>
          <p:grpSpPr>
            <a:xfrm rot="3806465">
              <a:off x="7150733" y="3777821"/>
              <a:ext cx="1136027" cy="1961303"/>
              <a:chOff x="1353097" y="1651879"/>
              <a:chExt cx="906223" cy="1564556"/>
            </a:xfrm>
          </p:grpSpPr>
          <p:sp>
            <p:nvSpPr>
              <p:cNvPr id="501" name="Google Shape;501;p16"/>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6"/>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6"/>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6"/>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5" name="Google Shape;505;p16"/>
              <p:cNvGrpSpPr/>
              <p:nvPr/>
            </p:nvGrpSpPr>
            <p:grpSpPr>
              <a:xfrm>
                <a:off x="1353097" y="1907975"/>
                <a:ext cx="113234" cy="1268557"/>
                <a:chOff x="1353097" y="1907975"/>
                <a:chExt cx="113234" cy="1268557"/>
              </a:xfrm>
            </p:grpSpPr>
            <p:sp>
              <p:nvSpPr>
                <p:cNvPr id="506" name="Google Shape;506;p16"/>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6"/>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6"/>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6"/>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6"/>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6"/>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6"/>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6"/>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16"/>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16"/>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16"/>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16"/>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16"/>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19" name="Google Shape;519;p16"/>
            <p:cNvGrpSpPr/>
            <p:nvPr/>
          </p:nvGrpSpPr>
          <p:grpSpPr>
            <a:xfrm rot="-6543674">
              <a:off x="8292249" y="-157959"/>
              <a:ext cx="277067" cy="1927732"/>
              <a:chOff x="5771324" y="4276662"/>
              <a:chExt cx="124377" cy="865369"/>
            </a:xfrm>
          </p:grpSpPr>
          <p:sp>
            <p:nvSpPr>
              <p:cNvPr id="520" name="Google Shape;520;p1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1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1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1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1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1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1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1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28" name="Google Shape;528;p16"/>
          <p:cNvGrpSpPr/>
          <p:nvPr/>
        </p:nvGrpSpPr>
        <p:grpSpPr>
          <a:xfrm>
            <a:off x="269601" y="190275"/>
            <a:ext cx="8601223" cy="4774676"/>
            <a:chOff x="5447852" y="0"/>
            <a:chExt cx="5442090" cy="3618001"/>
          </a:xfrm>
        </p:grpSpPr>
        <p:sp>
          <p:nvSpPr>
            <p:cNvPr id="529" name="Google Shape;529;p16"/>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30" name="Google Shape;530;p16"/>
            <p:cNvGrpSpPr/>
            <p:nvPr/>
          </p:nvGrpSpPr>
          <p:grpSpPr>
            <a:xfrm>
              <a:off x="5586054" y="0"/>
              <a:ext cx="5165785" cy="3492512"/>
              <a:chOff x="5586054" y="0"/>
              <a:chExt cx="5165785" cy="3492512"/>
            </a:xfrm>
          </p:grpSpPr>
          <p:sp>
            <p:nvSpPr>
              <p:cNvPr id="531" name="Google Shape;531;p16"/>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16"/>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16"/>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16"/>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35" name="Google Shape;535;p16"/>
          <p:cNvSpPr txBox="1">
            <a:spLocks noGrp="1"/>
          </p:cNvSpPr>
          <p:nvPr>
            <p:ph type="title"/>
          </p:nvPr>
        </p:nvSpPr>
        <p:spPr>
          <a:xfrm>
            <a:off x="1177200" y="1518783"/>
            <a:ext cx="2700300" cy="1063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6" name="Google Shape;536;p16"/>
          <p:cNvSpPr txBox="1">
            <a:spLocks noGrp="1"/>
          </p:cNvSpPr>
          <p:nvPr>
            <p:ph type="subTitle" idx="1"/>
          </p:nvPr>
        </p:nvSpPr>
        <p:spPr>
          <a:xfrm>
            <a:off x="1177200" y="2581983"/>
            <a:ext cx="2700300" cy="1119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537"/>
        <p:cNvGrpSpPr/>
        <p:nvPr/>
      </p:nvGrpSpPr>
      <p:grpSpPr>
        <a:xfrm>
          <a:off x="0" y="0"/>
          <a:ext cx="0" cy="0"/>
          <a:chOff x="0" y="0"/>
          <a:chExt cx="0" cy="0"/>
        </a:xfrm>
      </p:grpSpPr>
      <p:grpSp>
        <p:nvGrpSpPr>
          <p:cNvPr id="538" name="Google Shape;538;p17"/>
          <p:cNvGrpSpPr/>
          <p:nvPr/>
        </p:nvGrpSpPr>
        <p:grpSpPr>
          <a:xfrm>
            <a:off x="-149512" y="-214573"/>
            <a:ext cx="9588672" cy="5876307"/>
            <a:chOff x="-149512" y="-214573"/>
            <a:chExt cx="9588672" cy="5876307"/>
          </a:xfrm>
        </p:grpSpPr>
        <p:grpSp>
          <p:nvGrpSpPr>
            <p:cNvPr id="539" name="Google Shape;539;p17"/>
            <p:cNvGrpSpPr/>
            <p:nvPr/>
          </p:nvGrpSpPr>
          <p:grpSpPr>
            <a:xfrm rot="2021523">
              <a:off x="445885" y="-317881"/>
              <a:ext cx="305506" cy="2239206"/>
              <a:chOff x="4265846" y="1371340"/>
              <a:chExt cx="126709" cy="928680"/>
            </a:xfrm>
          </p:grpSpPr>
          <p:sp>
            <p:nvSpPr>
              <p:cNvPr id="540" name="Google Shape;540;p17"/>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17"/>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17"/>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17"/>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17"/>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17"/>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17"/>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47" name="Google Shape;547;p17"/>
            <p:cNvGrpSpPr/>
            <p:nvPr/>
          </p:nvGrpSpPr>
          <p:grpSpPr>
            <a:xfrm rot="-8882944">
              <a:off x="8528503" y="1061354"/>
              <a:ext cx="520581" cy="1623261"/>
              <a:chOff x="3419954" y="295999"/>
              <a:chExt cx="265198" cy="826933"/>
            </a:xfrm>
          </p:grpSpPr>
          <p:sp>
            <p:nvSpPr>
              <p:cNvPr id="548" name="Google Shape;548;p17"/>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17"/>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17"/>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17"/>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17"/>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17"/>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17"/>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5" name="Google Shape;555;p17"/>
            <p:cNvGrpSpPr/>
            <p:nvPr/>
          </p:nvGrpSpPr>
          <p:grpSpPr>
            <a:xfrm rot="3628580">
              <a:off x="-411327" y="4255750"/>
              <a:ext cx="2249112" cy="572694"/>
              <a:chOff x="7017251" y="5781017"/>
              <a:chExt cx="1017558" cy="259118"/>
            </a:xfrm>
          </p:grpSpPr>
          <p:sp>
            <p:nvSpPr>
              <p:cNvPr id="556" name="Google Shape;556;p17"/>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17"/>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rgbClr val="F3982C">
                  <a:alpha val="6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17"/>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17"/>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17"/>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17"/>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17"/>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17"/>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17"/>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17"/>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17"/>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17"/>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17"/>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17"/>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17"/>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17"/>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17"/>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17"/>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17"/>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17"/>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17"/>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17"/>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17"/>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17"/>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80" name="Google Shape;580;p17"/>
          <p:cNvGrpSpPr/>
          <p:nvPr/>
        </p:nvGrpSpPr>
        <p:grpSpPr>
          <a:xfrm>
            <a:off x="269601" y="190275"/>
            <a:ext cx="8601223" cy="4774676"/>
            <a:chOff x="5447852" y="0"/>
            <a:chExt cx="5442090" cy="3618001"/>
          </a:xfrm>
        </p:grpSpPr>
        <p:sp>
          <p:nvSpPr>
            <p:cNvPr id="581" name="Google Shape;581;p17"/>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82" name="Google Shape;582;p17"/>
            <p:cNvGrpSpPr/>
            <p:nvPr/>
          </p:nvGrpSpPr>
          <p:grpSpPr>
            <a:xfrm>
              <a:off x="5586054" y="0"/>
              <a:ext cx="5165785" cy="3492512"/>
              <a:chOff x="5586054" y="0"/>
              <a:chExt cx="5165785" cy="3492512"/>
            </a:xfrm>
          </p:grpSpPr>
          <p:sp>
            <p:nvSpPr>
              <p:cNvPr id="583" name="Google Shape;583;p17"/>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17"/>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17"/>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17"/>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87" name="Google Shape;587;p17"/>
          <p:cNvSpPr txBox="1">
            <a:spLocks noGrp="1"/>
          </p:cNvSpPr>
          <p:nvPr>
            <p:ph type="title"/>
          </p:nvPr>
        </p:nvSpPr>
        <p:spPr>
          <a:xfrm>
            <a:off x="5382200" y="1501200"/>
            <a:ext cx="2591400" cy="106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8" name="Google Shape;588;p17"/>
          <p:cNvSpPr txBox="1">
            <a:spLocks noGrp="1"/>
          </p:cNvSpPr>
          <p:nvPr>
            <p:ph type="subTitle" idx="1"/>
          </p:nvPr>
        </p:nvSpPr>
        <p:spPr>
          <a:xfrm>
            <a:off x="5382324" y="2562000"/>
            <a:ext cx="2591400" cy="108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589"/>
        <p:cNvGrpSpPr/>
        <p:nvPr/>
      </p:nvGrpSpPr>
      <p:grpSpPr>
        <a:xfrm>
          <a:off x="0" y="0"/>
          <a:ext cx="0" cy="0"/>
          <a:chOff x="0" y="0"/>
          <a:chExt cx="0" cy="0"/>
        </a:xfrm>
      </p:grpSpPr>
      <p:grpSp>
        <p:nvGrpSpPr>
          <p:cNvPr id="590" name="Google Shape;590;p18"/>
          <p:cNvGrpSpPr/>
          <p:nvPr/>
        </p:nvGrpSpPr>
        <p:grpSpPr>
          <a:xfrm>
            <a:off x="-157012" y="-727673"/>
            <a:ext cx="9722808" cy="5413524"/>
            <a:chOff x="-157012" y="-727673"/>
            <a:chExt cx="9722808" cy="5413524"/>
          </a:xfrm>
        </p:grpSpPr>
        <p:grpSp>
          <p:nvGrpSpPr>
            <p:cNvPr id="591" name="Google Shape;591;p18"/>
            <p:cNvGrpSpPr/>
            <p:nvPr/>
          </p:nvGrpSpPr>
          <p:grpSpPr>
            <a:xfrm rot="-8827366" flipH="1">
              <a:off x="-147274" y="4283399"/>
              <a:ext cx="680576" cy="236683"/>
              <a:chOff x="2832375" y="669000"/>
              <a:chExt cx="491675" cy="215825"/>
            </a:xfrm>
          </p:grpSpPr>
          <p:sp>
            <p:nvSpPr>
              <p:cNvPr id="592" name="Google Shape;592;p18"/>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8"/>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18"/>
            <p:cNvGrpSpPr/>
            <p:nvPr/>
          </p:nvGrpSpPr>
          <p:grpSpPr>
            <a:xfrm rot="2021523">
              <a:off x="438396" y="-830981"/>
              <a:ext cx="305506" cy="2239206"/>
              <a:chOff x="4265846" y="1371340"/>
              <a:chExt cx="126709" cy="928680"/>
            </a:xfrm>
          </p:grpSpPr>
          <p:sp>
            <p:nvSpPr>
              <p:cNvPr id="595" name="Google Shape;595;p18"/>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18"/>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18"/>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18"/>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18"/>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18"/>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18"/>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2" name="Google Shape;602;p18"/>
            <p:cNvGrpSpPr/>
            <p:nvPr/>
          </p:nvGrpSpPr>
          <p:grpSpPr>
            <a:xfrm rot="-3806465" flipH="1">
              <a:off x="7866645" y="-62642"/>
              <a:ext cx="1136027" cy="1961303"/>
              <a:chOff x="1353097" y="1651879"/>
              <a:chExt cx="906223" cy="1564556"/>
            </a:xfrm>
          </p:grpSpPr>
          <p:sp>
            <p:nvSpPr>
              <p:cNvPr id="603" name="Google Shape;603;p18"/>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18"/>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18"/>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18"/>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07" name="Google Shape;607;p18"/>
              <p:cNvGrpSpPr/>
              <p:nvPr/>
            </p:nvGrpSpPr>
            <p:grpSpPr>
              <a:xfrm>
                <a:off x="1353097" y="1907975"/>
                <a:ext cx="113234" cy="1268557"/>
                <a:chOff x="1353097" y="1907975"/>
                <a:chExt cx="113234" cy="1268557"/>
              </a:xfrm>
            </p:grpSpPr>
            <p:sp>
              <p:nvSpPr>
                <p:cNvPr id="608" name="Google Shape;608;p18"/>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8"/>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18"/>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18"/>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8"/>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8"/>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8"/>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8"/>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8"/>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8"/>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18"/>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8"/>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18"/>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621" name="Google Shape;621;p18"/>
          <p:cNvGrpSpPr/>
          <p:nvPr/>
        </p:nvGrpSpPr>
        <p:grpSpPr>
          <a:xfrm>
            <a:off x="269601" y="190275"/>
            <a:ext cx="8601223" cy="4774676"/>
            <a:chOff x="5447852" y="0"/>
            <a:chExt cx="5442090" cy="3618001"/>
          </a:xfrm>
        </p:grpSpPr>
        <p:sp>
          <p:nvSpPr>
            <p:cNvPr id="622" name="Google Shape;622;p18"/>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3" name="Google Shape;623;p18"/>
            <p:cNvGrpSpPr/>
            <p:nvPr/>
          </p:nvGrpSpPr>
          <p:grpSpPr>
            <a:xfrm>
              <a:off x="5586054" y="0"/>
              <a:ext cx="5165785" cy="3492512"/>
              <a:chOff x="5586054" y="0"/>
              <a:chExt cx="5165785" cy="3492512"/>
            </a:xfrm>
          </p:grpSpPr>
          <p:sp>
            <p:nvSpPr>
              <p:cNvPr id="624" name="Google Shape;624;p18"/>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18"/>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18"/>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8"/>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28" name="Google Shape;628;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29" name="Google Shape;629;p18"/>
          <p:cNvSpPr txBox="1">
            <a:spLocks noGrp="1"/>
          </p:cNvSpPr>
          <p:nvPr>
            <p:ph type="body" idx="1"/>
          </p:nvPr>
        </p:nvSpPr>
        <p:spPr>
          <a:xfrm>
            <a:off x="720000" y="1215751"/>
            <a:ext cx="7704000" cy="1011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30"/>
        <p:cNvGrpSpPr/>
        <p:nvPr/>
      </p:nvGrpSpPr>
      <p:grpSpPr>
        <a:xfrm>
          <a:off x="0" y="0"/>
          <a:ext cx="0" cy="0"/>
          <a:chOff x="0" y="0"/>
          <a:chExt cx="0" cy="0"/>
        </a:xfrm>
      </p:grpSpPr>
      <p:grpSp>
        <p:nvGrpSpPr>
          <p:cNvPr id="631" name="Google Shape;631;p19"/>
          <p:cNvGrpSpPr/>
          <p:nvPr/>
        </p:nvGrpSpPr>
        <p:grpSpPr>
          <a:xfrm>
            <a:off x="-247779" y="-290431"/>
            <a:ext cx="9714067" cy="4438782"/>
            <a:chOff x="-247779" y="-290431"/>
            <a:chExt cx="9714067" cy="4438782"/>
          </a:xfrm>
        </p:grpSpPr>
        <p:grpSp>
          <p:nvGrpSpPr>
            <p:cNvPr id="632" name="Google Shape;632;p19"/>
            <p:cNvGrpSpPr/>
            <p:nvPr/>
          </p:nvGrpSpPr>
          <p:grpSpPr>
            <a:xfrm rot="-2021523" flipH="1">
              <a:off x="8565385" y="-388231"/>
              <a:ext cx="305506" cy="2239206"/>
              <a:chOff x="4265846" y="1371340"/>
              <a:chExt cx="126709" cy="928680"/>
            </a:xfrm>
          </p:grpSpPr>
          <p:sp>
            <p:nvSpPr>
              <p:cNvPr id="633" name="Google Shape;633;p19"/>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19"/>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19"/>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9"/>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19"/>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19"/>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19"/>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0" name="Google Shape;640;p19"/>
            <p:cNvGrpSpPr/>
            <p:nvPr/>
          </p:nvGrpSpPr>
          <p:grpSpPr>
            <a:xfrm rot="1929500">
              <a:off x="386829" y="2294737"/>
              <a:ext cx="277071" cy="1927755"/>
              <a:chOff x="5771324" y="4276662"/>
              <a:chExt cx="124377" cy="865369"/>
            </a:xfrm>
          </p:grpSpPr>
          <p:sp>
            <p:nvSpPr>
              <p:cNvPr id="641" name="Google Shape;641;p19"/>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19"/>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19"/>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19"/>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19"/>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19"/>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19"/>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19"/>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9" name="Google Shape;649;p19"/>
            <p:cNvGrpSpPr/>
            <p:nvPr/>
          </p:nvGrpSpPr>
          <p:grpSpPr>
            <a:xfrm rot="3806465">
              <a:off x="315345" y="-324542"/>
              <a:ext cx="1136027" cy="1961303"/>
              <a:chOff x="1353097" y="1651879"/>
              <a:chExt cx="906223" cy="1564556"/>
            </a:xfrm>
          </p:grpSpPr>
          <p:sp>
            <p:nvSpPr>
              <p:cNvPr id="650" name="Google Shape;650;p1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1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1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1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54" name="Google Shape;654;p19"/>
              <p:cNvGrpSpPr/>
              <p:nvPr/>
            </p:nvGrpSpPr>
            <p:grpSpPr>
              <a:xfrm>
                <a:off x="1353097" y="1907975"/>
                <a:ext cx="113234" cy="1268557"/>
                <a:chOff x="1353097" y="1907975"/>
                <a:chExt cx="113234" cy="1268557"/>
              </a:xfrm>
            </p:grpSpPr>
            <p:sp>
              <p:nvSpPr>
                <p:cNvPr id="655" name="Google Shape;655;p1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1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1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1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1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1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1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1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1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1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1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1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1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668" name="Google Shape;668;p19"/>
          <p:cNvGrpSpPr/>
          <p:nvPr/>
        </p:nvGrpSpPr>
        <p:grpSpPr>
          <a:xfrm>
            <a:off x="269601" y="190275"/>
            <a:ext cx="8601223" cy="4774676"/>
            <a:chOff x="5447852" y="0"/>
            <a:chExt cx="5442090" cy="3618001"/>
          </a:xfrm>
        </p:grpSpPr>
        <p:sp>
          <p:nvSpPr>
            <p:cNvPr id="669" name="Google Shape;669;p19"/>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70" name="Google Shape;670;p19"/>
            <p:cNvGrpSpPr/>
            <p:nvPr/>
          </p:nvGrpSpPr>
          <p:grpSpPr>
            <a:xfrm>
              <a:off x="5586054" y="0"/>
              <a:ext cx="5165785" cy="3492512"/>
              <a:chOff x="5586054" y="0"/>
              <a:chExt cx="5165785" cy="3492512"/>
            </a:xfrm>
          </p:grpSpPr>
          <p:sp>
            <p:nvSpPr>
              <p:cNvPr id="671" name="Google Shape;671;p19"/>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19"/>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19"/>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19"/>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75" name="Google Shape;675;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6" name="Google Shape;676;p19"/>
          <p:cNvSpPr txBox="1">
            <a:spLocks noGrp="1"/>
          </p:cNvSpPr>
          <p:nvPr>
            <p:ph type="subTitle" idx="1"/>
          </p:nvPr>
        </p:nvSpPr>
        <p:spPr>
          <a:xfrm>
            <a:off x="4771878" y="3006525"/>
            <a:ext cx="2603100" cy="10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7" name="Google Shape;677;p19"/>
          <p:cNvSpPr txBox="1">
            <a:spLocks noGrp="1"/>
          </p:cNvSpPr>
          <p:nvPr>
            <p:ph type="subTitle" idx="2"/>
          </p:nvPr>
        </p:nvSpPr>
        <p:spPr>
          <a:xfrm>
            <a:off x="1783727" y="3006525"/>
            <a:ext cx="2603100" cy="10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8" name="Google Shape;678;p19"/>
          <p:cNvSpPr txBox="1">
            <a:spLocks noGrp="1"/>
          </p:cNvSpPr>
          <p:nvPr>
            <p:ph type="subTitle" idx="3"/>
          </p:nvPr>
        </p:nvSpPr>
        <p:spPr>
          <a:xfrm>
            <a:off x="1783727" y="2600025"/>
            <a:ext cx="26031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79" name="Google Shape;679;p19"/>
          <p:cNvSpPr txBox="1">
            <a:spLocks noGrp="1"/>
          </p:cNvSpPr>
          <p:nvPr>
            <p:ph type="subTitle" idx="4"/>
          </p:nvPr>
        </p:nvSpPr>
        <p:spPr>
          <a:xfrm>
            <a:off x="4771878" y="2600025"/>
            <a:ext cx="26031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680"/>
        <p:cNvGrpSpPr/>
        <p:nvPr/>
      </p:nvGrpSpPr>
      <p:grpSpPr>
        <a:xfrm>
          <a:off x="0" y="0"/>
          <a:ext cx="0" cy="0"/>
          <a:chOff x="0" y="0"/>
          <a:chExt cx="0" cy="0"/>
        </a:xfrm>
      </p:grpSpPr>
      <p:grpSp>
        <p:nvGrpSpPr>
          <p:cNvPr id="681" name="Google Shape;681;p20"/>
          <p:cNvGrpSpPr/>
          <p:nvPr/>
        </p:nvGrpSpPr>
        <p:grpSpPr>
          <a:xfrm>
            <a:off x="-187378" y="-223473"/>
            <a:ext cx="9478716" cy="5981800"/>
            <a:chOff x="-187378" y="-223473"/>
            <a:chExt cx="9478716" cy="5981800"/>
          </a:xfrm>
        </p:grpSpPr>
        <p:grpSp>
          <p:nvGrpSpPr>
            <p:cNvPr id="682" name="Google Shape;682;p20"/>
            <p:cNvGrpSpPr/>
            <p:nvPr/>
          </p:nvGrpSpPr>
          <p:grpSpPr>
            <a:xfrm rot="-2021523" flipH="1">
              <a:off x="8390435" y="-326781"/>
              <a:ext cx="305506" cy="2239206"/>
              <a:chOff x="4265846" y="1371340"/>
              <a:chExt cx="126709" cy="928680"/>
            </a:xfrm>
          </p:grpSpPr>
          <p:sp>
            <p:nvSpPr>
              <p:cNvPr id="683" name="Google Shape;683;p20"/>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20"/>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20"/>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20"/>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20"/>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20"/>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20"/>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0" name="Google Shape;690;p20"/>
            <p:cNvGrpSpPr/>
            <p:nvPr/>
          </p:nvGrpSpPr>
          <p:grpSpPr>
            <a:xfrm rot="9186830">
              <a:off x="203899" y="4105093"/>
              <a:ext cx="520580" cy="1623257"/>
              <a:chOff x="3419954" y="295999"/>
              <a:chExt cx="265198" cy="826933"/>
            </a:xfrm>
          </p:grpSpPr>
          <p:sp>
            <p:nvSpPr>
              <p:cNvPr id="691" name="Google Shape;691;p20"/>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20"/>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20"/>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20"/>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20"/>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20"/>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20"/>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8" name="Google Shape;698;p20"/>
            <p:cNvGrpSpPr/>
            <p:nvPr/>
          </p:nvGrpSpPr>
          <p:grpSpPr>
            <a:xfrm rot="8827366">
              <a:off x="-177640" y="1780024"/>
              <a:ext cx="680576" cy="236683"/>
              <a:chOff x="2832375" y="669000"/>
              <a:chExt cx="491675" cy="215825"/>
            </a:xfrm>
          </p:grpSpPr>
          <p:sp>
            <p:nvSpPr>
              <p:cNvPr id="699" name="Google Shape;699;p20"/>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0"/>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1" name="Google Shape;701;p20"/>
          <p:cNvGrpSpPr/>
          <p:nvPr/>
        </p:nvGrpSpPr>
        <p:grpSpPr>
          <a:xfrm>
            <a:off x="269601" y="190275"/>
            <a:ext cx="8601223" cy="4774676"/>
            <a:chOff x="5447852" y="0"/>
            <a:chExt cx="5442090" cy="3618001"/>
          </a:xfrm>
        </p:grpSpPr>
        <p:sp>
          <p:nvSpPr>
            <p:cNvPr id="702" name="Google Shape;702;p20"/>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03" name="Google Shape;703;p20"/>
            <p:cNvGrpSpPr/>
            <p:nvPr/>
          </p:nvGrpSpPr>
          <p:grpSpPr>
            <a:xfrm>
              <a:off x="5586054" y="0"/>
              <a:ext cx="5165785" cy="3492512"/>
              <a:chOff x="5586054" y="0"/>
              <a:chExt cx="5165785" cy="3492512"/>
            </a:xfrm>
          </p:grpSpPr>
          <p:sp>
            <p:nvSpPr>
              <p:cNvPr id="704" name="Google Shape;704;p20"/>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20"/>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20"/>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20"/>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08" name="Google Shape;708;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9" name="Google Shape;709;p20"/>
          <p:cNvSpPr txBox="1">
            <a:spLocks noGrp="1"/>
          </p:cNvSpPr>
          <p:nvPr>
            <p:ph type="subTitle" idx="1"/>
          </p:nvPr>
        </p:nvSpPr>
        <p:spPr>
          <a:xfrm>
            <a:off x="4824580" y="1439025"/>
            <a:ext cx="3472500" cy="2636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0" name="Google Shape;710;p20"/>
          <p:cNvSpPr txBox="1">
            <a:spLocks noGrp="1"/>
          </p:cNvSpPr>
          <p:nvPr>
            <p:ph type="subTitle" idx="2"/>
          </p:nvPr>
        </p:nvSpPr>
        <p:spPr>
          <a:xfrm>
            <a:off x="831980" y="1439025"/>
            <a:ext cx="3472500" cy="2636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765"/>
        <p:cNvGrpSpPr/>
        <p:nvPr/>
      </p:nvGrpSpPr>
      <p:grpSpPr>
        <a:xfrm>
          <a:off x="0" y="0"/>
          <a:ext cx="0" cy="0"/>
          <a:chOff x="0" y="0"/>
          <a:chExt cx="0" cy="0"/>
        </a:xfrm>
      </p:grpSpPr>
      <p:grpSp>
        <p:nvGrpSpPr>
          <p:cNvPr id="766" name="Google Shape;766;p22"/>
          <p:cNvGrpSpPr/>
          <p:nvPr/>
        </p:nvGrpSpPr>
        <p:grpSpPr>
          <a:xfrm>
            <a:off x="-473582" y="1127728"/>
            <a:ext cx="9783830" cy="4292534"/>
            <a:chOff x="-473582" y="1127728"/>
            <a:chExt cx="9783830" cy="4292534"/>
          </a:xfrm>
        </p:grpSpPr>
        <p:grpSp>
          <p:nvGrpSpPr>
            <p:cNvPr id="767" name="Google Shape;767;p22"/>
            <p:cNvGrpSpPr/>
            <p:nvPr/>
          </p:nvGrpSpPr>
          <p:grpSpPr>
            <a:xfrm rot="6943988" flipH="1">
              <a:off x="88441" y="3502085"/>
              <a:ext cx="1136066" cy="1961370"/>
              <a:chOff x="1353097" y="1651879"/>
              <a:chExt cx="906223" cy="1564556"/>
            </a:xfrm>
          </p:grpSpPr>
          <p:sp>
            <p:nvSpPr>
              <p:cNvPr id="768" name="Google Shape;768;p22"/>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22"/>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22"/>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22"/>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72" name="Google Shape;772;p22"/>
              <p:cNvGrpSpPr/>
              <p:nvPr/>
            </p:nvGrpSpPr>
            <p:grpSpPr>
              <a:xfrm>
                <a:off x="1353097" y="1907975"/>
                <a:ext cx="113234" cy="1268557"/>
                <a:chOff x="1353097" y="1907975"/>
                <a:chExt cx="113234" cy="1268557"/>
              </a:xfrm>
            </p:grpSpPr>
            <p:sp>
              <p:nvSpPr>
                <p:cNvPr id="773" name="Google Shape;773;p22"/>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22"/>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22"/>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22"/>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22"/>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22"/>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22"/>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22"/>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22"/>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22"/>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22"/>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22"/>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22"/>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86" name="Google Shape;786;p22"/>
            <p:cNvGrpSpPr/>
            <p:nvPr/>
          </p:nvGrpSpPr>
          <p:grpSpPr>
            <a:xfrm rot="-8100000">
              <a:off x="8353629" y="3360914"/>
              <a:ext cx="277071" cy="1927756"/>
              <a:chOff x="5771324" y="4276662"/>
              <a:chExt cx="124377" cy="865369"/>
            </a:xfrm>
          </p:grpSpPr>
          <p:sp>
            <p:nvSpPr>
              <p:cNvPr id="787" name="Google Shape;787;p22"/>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22"/>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22"/>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22"/>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22"/>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22"/>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22"/>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22"/>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95" name="Google Shape;795;p22"/>
            <p:cNvGrpSpPr/>
            <p:nvPr/>
          </p:nvGrpSpPr>
          <p:grpSpPr>
            <a:xfrm rot="-9033759">
              <a:off x="8615436" y="1279691"/>
              <a:ext cx="680582" cy="236675"/>
              <a:chOff x="2832375" y="669000"/>
              <a:chExt cx="491675" cy="215825"/>
            </a:xfrm>
          </p:grpSpPr>
          <p:sp>
            <p:nvSpPr>
              <p:cNvPr id="796" name="Google Shape;796;p22"/>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2"/>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8" name="Google Shape;798;p22"/>
          <p:cNvGrpSpPr/>
          <p:nvPr/>
        </p:nvGrpSpPr>
        <p:grpSpPr>
          <a:xfrm>
            <a:off x="269601" y="190275"/>
            <a:ext cx="8601223" cy="4774676"/>
            <a:chOff x="5447852" y="0"/>
            <a:chExt cx="5442090" cy="3618001"/>
          </a:xfrm>
        </p:grpSpPr>
        <p:sp>
          <p:nvSpPr>
            <p:cNvPr id="799" name="Google Shape;799;p22"/>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00" name="Google Shape;800;p22"/>
            <p:cNvGrpSpPr/>
            <p:nvPr/>
          </p:nvGrpSpPr>
          <p:grpSpPr>
            <a:xfrm>
              <a:off x="5586054" y="0"/>
              <a:ext cx="5165785" cy="3492512"/>
              <a:chOff x="5586054" y="0"/>
              <a:chExt cx="5165785" cy="3492512"/>
            </a:xfrm>
          </p:grpSpPr>
          <p:sp>
            <p:nvSpPr>
              <p:cNvPr id="801" name="Google Shape;801;p22"/>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22"/>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22"/>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22"/>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05" name="Google Shape;805;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6" name="Google Shape;806;p22"/>
          <p:cNvSpPr txBox="1">
            <a:spLocks noGrp="1"/>
          </p:cNvSpPr>
          <p:nvPr>
            <p:ph type="subTitle" idx="1"/>
          </p:nvPr>
        </p:nvSpPr>
        <p:spPr>
          <a:xfrm>
            <a:off x="937625" y="3119625"/>
            <a:ext cx="2175300" cy="84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7" name="Google Shape;807;p22"/>
          <p:cNvSpPr txBox="1">
            <a:spLocks noGrp="1"/>
          </p:cNvSpPr>
          <p:nvPr>
            <p:ph type="subTitle" idx="2"/>
          </p:nvPr>
        </p:nvSpPr>
        <p:spPr>
          <a:xfrm>
            <a:off x="3484348" y="3119625"/>
            <a:ext cx="2175300" cy="84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8" name="Google Shape;808;p22"/>
          <p:cNvSpPr txBox="1">
            <a:spLocks noGrp="1"/>
          </p:cNvSpPr>
          <p:nvPr>
            <p:ph type="subTitle" idx="3"/>
          </p:nvPr>
        </p:nvSpPr>
        <p:spPr>
          <a:xfrm>
            <a:off x="6031075" y="3119625"/>
            <a:ext cx="2175300" cy="84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9" name="Google Shape;809;p22"/>
          <p:cNvSpPr txBox="1">
            <a:spLocks noGrp="1"/>
          </p:cNvSpPr>
          <p:nvPr>
            <p:ph type="subTitle" idx="4"/>
          </p:nvPr>
        </p:nvSpPr>
        <p:spPr>
          <a:xfrm>
            <a:off x="937625" y="2707424"/>
            <a:ext cx="2175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10" name="Google Shape;810;p22"/>
          <p:cNvSpPr txBox="1">
            <a:spLocks noGrp="1"/>
          </p:cNvSpPr>
          <p:nvPr>
            <p:ph type="subTitle" idx="5"/>
          </p:nvPr>
        </p:nvSpPr>
        <p:spPr>
          <a:xfrm>
            <a:off x="3484348" y="2707424"/>
            <a:ext cx="2175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11" name="Google Shape;811;p22"/>
          <p:cNvSpPr txBox="1">
            <a:spLocks noGrp="1"/>
          </p:cNvSpPr>
          <p:nvPr>
            <p:ph type="subTitle" idx="6"/>
          </p:nvPr>
        </p:nvSpPr>
        <p:spPr>
          <a:xfrm>
            <a:off x="6031075" y="2707424"/>
            <a:ext cx="2175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812"/>
        <p:cNvGrpSpPr/>
        <p:nvPr/>
      </p:nvGrpSpPr>
      <p:grpSpPr>
        <a:xfrm>
          <a:off x="0" y="0"/>
          <a:ext cx="0" cy="0"/>
          <a:chOff x="0" y="0"/>
          <a:chExt cx="0" cy="0"/>
        </a:xfrm>
      </p:grpSpPr>
      <p:grpSp>
        <p:nvGrpSpPr>
          <p:cNvPr id="813" name="Google Shape;813;p23"/>
          <p:cNvGrpSpPr/>
          <p:nvPr/>
        </p:nvGrpSpPr>
        <p:grpSpPr>
          <a:xfrm>
            <a:off x="-414901" y="240002"/>
            <a:ext cx="10361285" cy="5121989"/>
            <a:chOff x="-414901" y="240002"/>
            <a:chExt cx="10361285" cy="5121989"/>
          </a:xfrm>
        </p:grpSpPr>
        <p:grpSp>
          <p:nvGrpSpPr>
            <p:cNvPr id="814" name="Google Shape;814;p23"/>
            <p:cNvGrpSpPr/>
            <p:nvPr/>
          </p:nvGrpSpPr>
          <p:grpSpPr>
            <a:xfrm rot="8100000">
              <a:off x="339793" y="3792334"/>
              <a:ext cx="520602" cy="1623327"/>
              <a:chOff x="3419954" y="295999"/>
              <a:chExt cx="265198" cy="826933"/>
            </a:xfrm>
          </p:grpSpPr>
          <p:sp>
            <p:nvSpPr>
              <p:cNvPr id="815" name="Google Shape;815;p23"/>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23"/>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23"/>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23"/>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23"/>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23"/>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23"/>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2" name="Google Shape;822;p23"/>
            <p:cNvGrpSpPr/>
            <p:nvPr/>
          </p:nvGrpSpPr>
          <p:grpSpPr>
            <a:xfrm rot="4061163">
              <a:off x="8062270" y="504326"/>
              <a:ext cx="1651357" cy="1610454"/>
              <a:chOff x="1825325" y="2131820"/>
              <a:chExt cx="1134823" cy="1106813"/>
            </a:xfrm>
          </p:grpSpPr>
          <p:sp>
            <p:nvSpPr>
              <p:cNvPr id="823" name="Google Shape;823;p23"/>
              <p:cNvSpPr/>
              <p:nvPr/>
            </p:nvSpPr>
            <p:spPr>
              <a:xfrm>
                <a:off x="2202746" y="2480281"/>
                <a:ext cx="365875" cy="381508"/>
              </a:xfrm>
              <a:custGeom>
                <a:avLst/>
                <a:gdLst/>
                <a:ahLst/>
                <a:cxnLst/>
                <a:rect l="l" t="t" r="r" b="b"/>
                <a:pathLst>
                  <a:path w="365875" h="381508" extrusionOk="0">
                    <a:moveTo>
                      <a:pt x="365875" y="0"/>
                    </a:moveTo>
                    <a:lnTo>
                      <a:pt x="0" y="381509"/>
                    </a:lnTo>
                  </a:path>
                </a:pathLst>
              </a:custGeom>
              <a:noFill/>
              <a:ln w="15100"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23"/>
              <p:cNvSpPr/>
              <p:nvPr/>
            </p:nvSpPr>
            <p:spPr>
              <a:xfrm>
                <a:off x="2023177" y="2290433"/>
                <a:ext cx="884975" cy="500876"/>
              </a:xfrm>
              <a:custGeom>
                <a:avLst/>
                <a:gdLst/>
                <a:ahLst/>
                <a:cxnLst/>
                <a:rect l="l" t="t" r="r" b="b"/>
                <a:pathLst>
                  <a:path w="884975" h="500876" extrusionOk="0">
                    <a:moveTo>
                      <a:pt x="31612" y="0"/>
                    </a:moveTo>
                    <a:lnTo>
                      <a:pt x="804476" y="408111"/>
                    </a:lnTo>
                    <a:lnTo>
                      <a:pt x="884976" y="474273"/>
                    </a:lnTo>
                    <a:lnTo>
                      <a:pt x="872538" y="500876"/>
                    </a:lnTo>
                    <a:lnTo>
                      <a:pt x="0" y="32994"/>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23"/>
              <p:cNvSpPr/>
              <p:nvPr/>
            </p:nvSpPr>
            <p:spPr>
              <a:xfrm>
                <a:off x="2790344" y="2688788"/>
                <a:ext cx="71768" cy="71768"/>
              </a:xfrm>
              <a:custGeom>
                <a:avLst/>
                <a:gdLst/>
                <a:ahLst/>
                <a:cxnLst/>
                <a:rect l="l" t="t" r="r" b="b"/>
                <a:pathLst>
                  <a:path w="71768" h="71768" extrusionOk="0">
                    <a:moveTo>
                      <a:pt x="11052" y="61753"/>
                    </a:moveTo>
                    <a:cubicBezTo>
                      <a:pt x="-3286" y="48020"/>
                      <a:pt x="-3718" y="25304"/>
                      <a:pt x="10016" y="11052"/>
                    </a:cubicBezTo>
                    <a:cubicBezTo>
                      <a:pt x="23749" y="-3286"/>
                      <a:pt x="46465" y="-3718"/>
                      <a:pt x="60716" y="10016"/>
                    </a:cubicBezTo>
                    <a:cubicBezTo>
                      <a:pt x="75054" y="23749"/>
                      <a:pt x="75486" y="46465"/>
                      <a:pt x="61753" y="60716"/>
                    </a:cubicBezTo>
                    <a:cubicBezTo>
                      <a:pt x="48020" y="75054"/>
                      <a:pt x="25304" y="75486"/>
                      <a:pt x="11052" y="61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23"/>
              <p:cNvSpPr/>
              <p:nvPr/>
            </p:nvSpPr>
            <p:spPr>
              <a:xfrm>
                <a:off x="2899342" y="2774812"/>
                <a:ext cx="60806" cy="47505"/>
              </a:xfrm>
              <a:custGeom>
                <a:avLst/>
                <a:gdLst/>
                <a:ahLst/>
                <a:cxnLst/>
                <a:rect l="l" t="t" r="r" b="b"/>
                <a:pathLst>
                  <a:path w="60806" h="47505" extrusionOk="0">
                    <a:moveTo>
                      <a:pt x="0" y="8637"/>
                    </a:moveTo>
                    <a:lnTo>
                      <a:pt x="60807" y="47505"/>
                    </a:lnTo>
                    <a:lnTo>
                      <a:pt x="4060" y="0"/>
                    </a:lnTo>
                    <a:lnTo>
                      <a:pt x="0" y="86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23"/>
              <p:cNvSpPr/>
              <p:nvPr/>
            </p:nvSpPr>
            <p:spPr>
              <a:xfrm>
                <a:off x="1991564" y="2323428"/>
                <a:ext cx="535684" cy="865714"/>
              </a:xfrm>
              <a:custGeom>
                <a:avLst/>
                <a:gdLst/>
                <a:ahLst/>
                <a:cxnLst/>
                <a:rect l="l" t="t" r="r" b="b"/>
                <a:pathLst>
                  <a:path w="535684" h="865714" extrusionOk="0">
                    <a:moveTo>
                      <a:pt x="0" y="32994"/>
                    </a:moveTo>
                    <a:lnTo>
                      <a:pt x="440156" y="788065"/>
                    </a:lnTo>
                    <a:lnTo>
                      <a:pt x="509599" y="865715"/>
                    </a:lnTo>
                    <a:lnTo>
                      <a:pt x="535684" y="852154"/>
                    </a:lnTo>
                    <a:lnTo>
                      <a:pt x="31612" y="0"/>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23"/>
              <p:cNvSpPr/>
              <p:nvPr/>
            </p:nvSpPr>
            <p:spPr>
              <a:xfrm>
                <a:off x="2421909" y="3073092"/>
                <a:ext cx="71705" cy="71705"/>
              </a:xfrm>
              <a:custGeom>
                <a:avLst/>
                <a:gdLst/>
                <a:ahLst/>
                <a:cxnLst/>
                <a:rect l="l" t="t" r="r" b="b"/>
                <a:pathLst>
                  <a:path w="71705" h="71705" extrusionOk="0">
                    <a:moveTo>
                      <a:pt x="60685" y="9984"/>
                    </a:moveTo>
                    <a:cubicBezTo>
                      <a:pt x="46347" y="-3749"/>
                      <a:pt x="23717" y="-3231"/>
                      <a:pt x="9984" y="11021"/>
                    </a:cubicBezTo>
                    <a:cubicBezTo>
                      <a:pt x="-3749" y="25359"/>
                      <a:pt x="-3231" y="47988"/>
                      <a:pt x="11021" y="61721"/>
                    </a:cubicBezTo>
                    <a:cubicBezTo>
                      <a:pt x="25358" y="75455"/>
                      <a:pt x="47988" y="74936"/>
                      <a:pt x="61721" y="60685"/>
                    </a:cubicBezTo>
                    <a:cubicBezTo>
                      <a:pt x="75455" y="46347"/>
                      <a:pt x="74937" y="23717"/>
                      <a:pt x="60685" y="99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23"/>
              <p:cNvSpPr/>
              <p:nvPr/>
            </p:nvSpPr>
            <p:spPr>
              <a:xfrm>
                <a:off x="2511097" y="3179555"/>
                <a:ext cx="49837" cy="59078"/>
              </a:xfrm>
              <a:custGeom>
                <a:avLst/>
                <a:gdLst/>
                <a:ahLst/>
                <a:cxnLst/>
                <a:rect l="l" t="t" r="r" b="b"/>
                <a:pathLst>
                  <a:path w="49837" h="59078" extrusionOk="0">
                    <a:moveTo>
                      <a:pt x="8464" y="0"/>
                    </a:moveTo>
                    <a:lnTo>
                      <a:pt x="49837" y="59079"/>
                    </a:lnTo>
                    <a:lnTo>
                      <a:pt x="0" y="4405"/>
                    </a:lnTo>
                    <a:lnTo>
                      <a:pt x="846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23"/>
              <p:cNvSpPr/>
              <p:nvPr/>
            </p:nvSpPr>
            <p:spPr>
              <a:xfrm>
                <a:off x="1956949" y="2255731"/>
                <a:ext cx="304876" cy="300816"/>
              </a:xfrm>
              <a:custGeom>
                <a:avLst/>
                <a:gdLst/>
                <a:ahLst/>
                <a:cxnLst/>
                <a:rect l="l" t="t" r="r" b="b"/>
                <a:pathLst>
                  <a:path w="304876" h="300816" extrusionOk="0">
                    <a:moveTo>
                      <a:pt x="31765" y="177908"/>
                    </a:moveTo>
                    <a:cubicBezTo>
                      <a:pt x="-9348" y="138436"/>
                      <a:pt x="-10730" y="72879"/>
                      <a:pt x="28656" y="31765"/>
                    </a:cubicBezTo>
                    <a:cubicBezTo>
                      <a:pt x="68128" y="-9348"/>
                      <a:pt x="133685" y="-10730"/>
                      <a:pt x="174799" y="28656"/>
                    </a:cubicBezTo>
                    <a:cubicBezTo>
                      <a:pt x="195528" y="48522"/>
                      <a:pt x="206066" y="74952"/>
                      <a:pt x="206498" y="101555"/>
                    </a:cubicBezTo>
                    <a:lnTo>
                      <a:pt x="304876" y="195874"/>
                    </a:lnTo>
                    <a:cubicBezTo>
                      <a:pt x="304876" y="195874"/>
                      <a:pt x="281210" y="247870"/>
                      <a:pt x="268168" y="261431"/>
                    </a:cubicBezTo>
                    <a:cubicBezTo>
                      <a:pt x="255126" y="274991"/>
                      <a:pt x="204252" y="300817"/>
                      <a:pt x="204252" y="300817"/>
                    </a:cubicBezTo>
                    <a:lnTo>
                      <a:pt x="105873" y="206498"/>
                    </a:lnTo>
                    <a:cubicBezTo>
                      <a:pt x="79271" y="207189"/>
                      <a:pt x="52409" y="197688"/>
                      <a:pt x="31679" y="1778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23"/>
              <p:cNvSpPr/>
              <p:nvPr/>
            </p:nvSpPr>
            <p:spPr>
              <a:xfrm>
                <a:off x="1979562" y="2278345"/>
                <a:ext cx="161423" cy="161423"/>
              </a:xfrm>
              <a:custGeom>
                <a:avLst/>
                <a:gdLst/>
                <a:ahLst/>
                <a:cxnLst/>
                <a:rect l="l" t="t" r="r" b="b"/>
                <a:pathLst>
                  <a:path w="161423" h="161423" extrusionOk="0">
                    <a:moveTo>
                      <a:pt x="24872" y="138970"/>
                    </a:moveTo>
                    <a:cubicBezTo>
                      <a:pt x="57002" y="169805"/>
                      <a:pt x="108135" y="168769"/>
                      <a:pt x="138970" y="136552"/>
                    </a:cubicBezTo>
                    <a:cubicBezTo>
                      <a:pt x="169805" y="104334"/>
                      <a:pt x="168769" y="53288"/>
                      <a:pt x="136552" y="22453"/>
                    </a:cubicBezTo>
                    <a:cubicBezTo>
                      <a:pt x="104421" y="-8382"/>
                      <a:pt x="53288" y="-7346"/>
                      <a:pt x="22453" y="24872"/>
                    </a:cubicBezTo>
                    <a:cubicBezTo>
                      <a:pt x="-8382" y="57089"/>
                      <a:pt x="-7346" y="108135"/>
                      <a:pt x="24872" y="1389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23"/>
              <p:cNvSpPr/>
              <p:nvPr/>
            </p:nvSpPr>
            <p:spPr>
              <a:xfrm rot="8027126">
                <a:off x="1874623" y="2129568"/>
                <a:ext cx="63620" cy="163718"/>
              </a:xfrm>
              <a:custGeom>
                <a:avLst/>
                <a:gdLst/>
                <a:ahLst/>
                <a:cxnLst/>
                <a:rect l="l" t="t" r="r" b="b"/>
                <a:pathLst>
                  <a:path w="63570" h="163590" extrusionOk="0">
                    <a:moveTo>
                      <a:pt x="0" y="0"/>
                    </a:moveTo>
                    <a:lnTo>
                      <a:pt x="63570" y="0"/>
                    </a:lnTo>
                    <a:lnTo>
                      <a:pt x="63570" y="163590"/>
                    </a:lnTo>
                    <a:lnTo>
                      <a:pt x="0" y="16359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23"/>
              <p:cNvSpPr/>
              <p:nvPr/>
            </p:nvSpPr>
            <p:spPr>
              <a:xfrm rot="8027126">
                <a:off x="1957606" y="2262178"/>
                <a:ext cx="43479" cy="38379"/>
              </a:xfrm>
              <a:custGeom>
                <a:avLst/>
                <a:gdLst/>
                <a:ahLst/>
                <a:cxnLst/>
                <a:rect l="l" t="t" r="r" b="b"/>
                <a:pathLst>
                  <a:path w="43445" h="38349" extrusionOk="0">
                    <a:moveTo>
                      <a:pt x="0" y="0"/>
                    </a:moveTo>
                    <a:lnTo>
                      <a:pt x="43446" y="0"/>
                    </a:lnTo>
                    <a:lnTo>
                      <a:pt x="43446" y="38350"/>
                    </a:lnTo>
                    <a:lnTo>
                      <a:pt x="0" y="3835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23"/>
              <p:cNvSpPr/>
              <p:nvPr/>
            </p:nvSpPr>
            <p:spPr>
              <a:xfrm rot="8027126">
                <a:off x="2370552" y="2586366"/>
                <a:ext cx="30254" cy="169077"/>
              </a:xfrm>
              <a:custGeom>
                <a:avLst/>
                <a:gdLst/>
                <a:ahLst/>
                <a:cxnLst/>
                <a:rect l="l" t="t" r="r" b="b"/>
                <a:pathLst>
                  <a:path w="30230" h="168945" extrusionOk="0">
                    <a:moveTo>
                      <a:pt x="0" y="0"/>
                    </a:moveTo>
                    <a:lnTo>
                      <a:pt x="30230" y="0"/>
                    </a:lnTo>
                    <a:lnTo>
                      <a:pt x="30230" y="168945"/>
                    </a:lnTo>
                    <a:lnTo>
                      <a:pt x="0" y="16894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35" name="Google Shape;835;p23"/>
            <p:cNvGrpSpPr/>
            <p:nvPr/>
          </p:nvGrpSpPr>
          <p:grpSpPr>
            <a:xfrm rot="-996566">
              <a:off x="-311671" y="572481"/>
              <a:ext cx="1625396" cy="959531"/>
              <a:chOff x="7008442" y="6231192"/>
              <a:chExt cx="1035004" cy="611001"/>
            </a:xfrm>
          </p:grpSpPr>
          <p:sp>
            <p:nvSpPr>
              <p:cNvPr id="836" name="Google Shape;836;p23"/>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23"/>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23"/>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23"/>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23"/>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23"/>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23"/>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23"/>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23"/>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23"/>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23"/>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23"/>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23"/>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23"/>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23"/>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23"/>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23"/>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23"/>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23"/>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23"/>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23"/>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23"/>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58" name="Google Shape;858;p23"/>
          <p:cNvGrpSpPr/>
          <p:nvPr/>
        </p:nvGrpSpPr>
        <p:grpSpPr>
          <a:xfrm>
            <a:off x="269601" y="190275"/>
            <a:ext cx="8601223" cy="4774676"/>
            <a:chOff x="5447852" y="0"/>
            <a:chExt cx="5442090" cy="3618001"/>
          </a:xfrm>
        </p:grpSpPr>
        <p:sp>
          <p:nvSpPr>
            <p:cNvPr id="859" name="Google Shape;859;p23"/>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60" name="Google Shape;860;p23"/>
            <p:cNvGrpSpPr/>
            <p:nvPr/>
          </p:nvGrpSpPr>
          <p:grpSpPr>
            <a:xfrm>
              <a:off x="5586054" y="0"/>
              <a:ext cx="5165785" cy="3492512"/>
              <a:chOff x="5586054" y="0"/>
              <a:chExt cx="5165785" cy="3492512"/>
            </a:xfrm>
          </p:grpSpPr>
          <p:sp>
            <p:nvSpPr>
              <p:cNvPr id="861" name="Google Shape;861;p23"/>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23"/>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23"/>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4" name="Google Shape;864;p23"/>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65" name="Google Shape;865;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6" name="Google Shape;866;p23"/>
          <p:cNvSpPr txBox="1">
            <a:spLocks noGrp="1"/>
          </p:cNvSpPr>
          <p:nvPr>
            <p:ph type="subTitle" idx="1"/>
          </p:nvPr>
        </p:nvSpPr>
        <p:spPr>
          <a:xfrm>
            <a:off x="2159029" y="1749825"/>
            <a:ext cx="2274000" cy="85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7" name="Google Shape;867;p23"/>
          <p:cNvSpPr txBox="1">
            <a:spLocks noGrp="1"/>
          </p:cNvSpPr>
          <p:nvPr>
            <p:ph type="subTitle" idx="2"/>
          </p:nvPr>
        </p:nvSpPr>
        <p:spPr>
          <a:xfrm>
            <a:off x="5566832" y="1749825"/>
            <a:ext cx="2274000" cy="85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8" name="Google Shape;868;p23"/>
          <p:cNvSpPr txBox="1">
            <a:spLocks noGrp="1"/>
          </p:cNvSpPr>
          <p:nvPr>
            <p:ph type="subTitle" idx="3"/>
          </p:nvPr>
        </p:nvSpPr>
        <p:spPr>
          <a:xfrm>
            <a:off x="2159029" y="3392700"/>
            <a:ext cx="2274000" cy="85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9" name="Google Shape;869;p23"/>
          <p:cNvSpPr txBox="1">
            <a:spLocks noGrp="1"/>
          </p:cNvSpPr>
          <p:nvPr>
            <p:ph type="subTitle" idx="4"/>
          </p:nvPr>
        </p:nvSpPr>
        <p:spPr>
          <a:xfrm>
            <a:off x="5566832" y="3392700"/>
            <a:ext cx="2274000" cy="85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0" name="Google Shape;870;p23"/>
          <p:cNvSpPr txBox="1">
            <a:spLocks noGrp="1"/>
          </p:cNvSpPr>
          <p:nvPr>
            <p:ph type="subTitle" idx="5"/>
          </p:nvPr>
        </p:nvSpPr>
        <p:spPr>
          <a:xfrm>
            <a:off x="2159027" y="1320425"/>
            <a:ext cx="22740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71" name="Google Shape;871;p23"/>
          <p:cNvSpPr txBox="1">
            <a:spLocks noGrp="1"/>
          </p:cNvSpPr>
          <p:nvPr>
            <p:ph type="subTitle" idx="6"/>
          </p:nvPr>
        </p:nvSpPr>
        <p:spPr>
          <a:xfrm>
            <a:off x="2159027" y="2963400"/>
            <a:ext cx="22740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72" name="Google Shape;872;p23"/>
          <p:cNvSpPr txBox="1">
            <a:spLocks noGrp="1"/>
          </p:cNvSpPr>
          <p:nvPr>
            <p:ph type="subTitle" idx="7"/>
          </p:nvPr>
        </p:nvSpPr>
        <p:spPr>
          <a:xfrm>
            <a:off x="5566830" y="1320425"/>
            <a:ext cx="22740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73" name="Google Shape;873;p23"/>
          <p:cNvSpPr txBox="1">
            <a:spLocks noGrp="1"/>
          </p:cNvSpPr>
          <p:nvPr>
            <p:ph type="subTitle" idx="8"/>
          </p:nvPr>
        </p:nvSpPr>
        <p:spPr>
          <a:xfrm>
            <a:off x="5566830" y="2963400"/>
            <a:ext cx="22740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74"/>
        <p:cNvGrpSpPr/>
        <p:nvPr/>
      </p:nvGrpSpPr>
      <p:grpSpPr>
        <a:xfrm>
          <a:off x="0" y="0"/>
          <a:ext cx="0" cy="0"/>
          <a:chOff x="0" y="0"/>
          <a:chExt cx="0" cy="0"/>
        </a:xfrm>
      </p:grpSpPr>
      <p:grpSp>
        <p:nvGrpSpPr>
          <p:cNvPr id="875" name="Google Shape;875;p24"/>
          <p:cNvGrpSpPr/>
          <p:nvPr/>
        </p:nvGrpSpPr>
        <p:grpSpPr>
          <a:xfrm>
            <a:off x="-76205" y="-152398"/>
            <a:ext cx="9286593" cy="5448574"/>
            <a:chOff x="-304805" y="2"/>
            <a:chExt cx="9286593" cy="5448574"/>
          </a:xfrm>
        </p:grpSpPr>
        <p:grpSp>
          <p:nvGrpSpPr>
            <p:cNvPr id="876" name="Google Shape;876;p24"/>
            <p:cNvGrpSpPr/>
            <p:nvPr/>
          </p:nvGrpSpPr>
          <p:grpSpPr>
            <a:xfrm rot="8827366">
              <a:off x="7747985" y="5046124"/>
              <a:ext cx="680576" cy="236683"/>
              <a:chOff x="3866187" y="-186504"/>
              <a:chExt cx="491675" cy="215825"/>
            </a:xfrm>
          </p:grpSpPr>
          <p:sp>
            <p:nvSpPr>
              <p:cNvPr id="877" name="Google Shape;877;p24"/>
              <p:cNvSpPr/>
              <p:nvPr/>
            </p:nvSpPr>
            <p:spPr>
              <a:xfrm>
                <a:off x="3866187" y="-186504"/>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4"/>
              <p:cNvSpPr/>
              <p:nvPr/>
            </p:nvSpPr>
            <p:spPr>
              <a:xfrm>
                <a:off x="4112412" y="-186504"/>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 name="Google Shape;879;p24"/>
            <p:cNvGrpSpPr/>
            <p:nvPr/>
          </p:nvGrpSpPr>
          <p:grpSpPr>
            <a:xfrm rot="9432368">
              <a:off x="-10691" y="137925"/>
              <a:ext cx="520584" cy="1623271"/>
              <a:chOff x="3578139" y="320368"/>
              <a:chExt cx="265198" cy="826933"/>
            </a:xfrm>
          </p:grpSpPr>
          <p:sp>
            <p:nvSpPr>
              <p:cNvPr id="880" name="Google Shape;880;p24"/>
              <p:cNvSpPr/>
              <p:nvPr/>
            </p:nvSpPr>
            <p:spPr>
              <a:xfrm>
                <a:off x="3578139" y="325119"/>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24"/>
              <p:cNvSpPr/>
              <p:nvPr/>
            </p:nvSpPr>
            <p:spPr>
              <a:xfrm>
                <a:off x="3614891" y="320368"/>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24"/>
              <p:cNvSpPr/>
              <p:nvPr/>
            </p:nvSpPr>
            <p:spPr>
              <a:xfrm>
                <a:off x="3689431" y="1051514"/>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24"/>
              <p:cNvSpPr/>
              <p:nvPr/>
            </p:nvSpPr>
            <p:spPr>
              <a:xfrm>
                <a:off x="3580601" y="936608"/>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24"/>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24"/>
              <p:cNvSpPr/>
              <p:nvPr/>
            </p:nvSpPr>
            <p:spPr>
              <a:xfrm>
                <a:off x="3714652" y="1085631"/>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24"/>
              <p:cNvSpPr/>
              <p:nvPr/>
            </p:nvSpPr>
            <p:spPr>
              <a:xfrm>
                <a:off x="3659891" y="441895"/>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87" name="Google Shape;887;p24"/>
            <p:cNvGrpSpPr/>
            <p:nvPr/>
          </p:nvGrpSpPr>
          <p:grpSpPr>
            <a:xfrm rot="2021523">
              <a:off x="8080885" y="-103306"/>
              <a:ext cx="305506" cy="2239206"/>
              <a:chOff x="4265846" y="1371340"/>
              <a:chExt cx="126709" cy="928680"/>
            </a:xfrm>
          </p:grpSpPr>
          <p:sp>
            <p:nvSpPr>
              <p:cNvPr id="888" name="Google Shape;888;p24"/>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24"/>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24"/>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24"/>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24"/>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24"/>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24"/>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95" name="Google Shape;895;p24"/>
          <p:cNvGrpSpPr/>
          <p:nvPr/>
        </p:nvGrpSpPr>
        <p:grpSpPr>
          <a:xfrm>
            <a:off x="269601" y="190275"/>
            <a:ext cx="8601223" cy="4774676"/>
            <a:chOff x="5447852" y="0"/>
            <a:chExt cx="5442090" cy="3618001"/>
          </a:xfrm>
        </p:grpSpPr>
        <p:sp>
          <p:nvSpPr>
            <p:cNvPr id="896" name="Google Shape;896;p24"/>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97" name="Google Shape;897;p24"/>
            <p:cNvGrpSpPr/>
            <p:nvPr/>
          </p:nvGrpSpPr>
          <p:grpSpPr>
            <a:xfrm>
              <a:off x="5586054" y="0"/>
              <a:ext cx="5165785" cy="3492512"/>
              <a:chOff x="5586054" y="0"/>
              <a:chExt cx="5165785" cy="3492512"/>
            </a:xfrm>
          </p:grpSpPr>
          <p:sp>
            <p:nvSpPr>
              <p:cNvPr id="898" name="Google Shape;898;p24"/>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24"/>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24"/>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24"/>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02" name="Google Shape;902;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03" name="Google Shape;903;p24"/>
          <p:cNvSpPr txBox="1">
            <a:spLocks noGrp="1"/>
          </p:cNvSpPr>
          <p:nvPr>
            <p:ph type="subTitle" idx="1"/>
          </p:nvPr>
        </p:nvSpPr>
        <p:spPr>
          <a:xfrm>
            <a:off x="1108627" y="1881224"/>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4" name="Google Shape;904;p24"/>
          <p:cNvSpPr txBox="1">
            <a:spLocks noGrp="1"/>
          </p:cNvSpPr>
          <p:nvPr>
            <p:ph type="subTitle" idx="2"/>
          </p:nvPr>
        </p:nvSpPr>
        <p:spPr>
          <a:xfrm>
            <a:off x="3579000" y="1881224"/>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5" name="Google Shape;905;p24"/>
          <p:cNvSpPr txBox="1">
            <a:spLocks noGrp="1"/>
          </p:cNvSpPr>
          <p:nvPr>
            <p:ph type="subTitle" idx="3"/>
          </p:nvPr>
        </p:nvSpPr>
        <p:spPr>
          <a:xfrm>
            <a:off x="1108627" y="3311449"/>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6" name="Google Shape;906;p24"/>
          <p:cNvSpPr txBox="1">
            <a:spLocks noGrp="1"/>
          </p:cNvSpPr>
          <p:nvPr>
            <p:ph type="subTitle" idx="4"/>
          </p:nvPr>
        </p:nvSpPr>
        <p:spPr>
          <a:xfrm>
            <a:off x="3579000" y="3311449"/>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7" name="Google Shape;907;p24"/>
          <p:cNvSpPr txBox="1">
            <a:spLocks noGrp="1"/>
          </p:cNvSpPr>
          <p:nvPr>
            <p:ph type="subTitle" idx="5"/>
          </p:nvPr>
        </p:nvSpPr>
        <p:spPr>
          <a:xfrm>
            <a:off x="6049373" y="1881224"/>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8" name="Google Shape;908;p24"/>
          <p:cNvSpPr txBox="1">
            <a:spLocks noGrp="1"/>
          </p:cNvSpPr>
          <p:nvPr>
            <p:ph type="subTitle" idx="6"/>
          </p:nvPr>
        </p:nvSpPr>
        <p:spPr>
          <a:xfrm>
            <a:off x="6049373" y="3311449"/>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9" name="Google Shape;909;p24"/>
          <p:cNvSpPr txBox="1">
            <a:spLocks noGrp="1"/>
          </p:cNvSpPr>
          <p:nvPr>
            <p:ph type="subTitle" idx="7"/>
          </p:nvPr>
        </p:nvSpPr>
        <p:spPr>
          <a:xfrm>
            <a:off x="1109527" y="1532577"/>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0" name="Google Shape;910;p24"/>
          <p:cNvSpPr txBox="1">
            <a:spLocks noGrp="1"/>
          </p:cNvSpPr>
          <p:nvPr>
            <p:ph type="subTitle" idx="8"/>
          </p:nvPr>
        </p:nvSpPr>
        <p:spPr>
          <a:xfrm>
            <a:off x="3579900" y="1532577"/>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1" name="Google Shape;911;p24"/>
          <p:cNvSpPr txBox="1">
            <a:spLocks noGrp="1"/>
          </p:cNvSpPr>
          <p:nvPr>
            <p:ph type="subTitle" idx="9"/>
          </p:nvPr>
        </p:nvSpPr>
        <p:spPr>
          <a:xfrm>
            <a:off x="6050273" y="1532577"/>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2" name="Google Shape;912;p24"/>
          <p:cNvSpPr txBox="1">
            <a:spLocks noGrp="1"/>
          </p:cNvSpPr>
          <p:nvPr>
            <p:ph type="subTitle" idx="13"/>
          </p:nvPr>
        </p:nvSpPr>
        <p:spPr>
          <a:xfrm>
            <a:off x="1109527" y="2962778"/>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3" name="Google Shape;913;p24"/>
          <p:cNvSpPr txBox="1">
            <a:spLocks noGrp="1"/>
          </p:cNvSpPr>
          <p:nvPr>
            <p:ph type="subTitle" idx="14"/>
          </p:nvPr>
        </p:nvSpPr>
        <p:spPr>
          <a:xfrm>
            <a:off x="3579900" y="2962778"/>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914" name="Google Shape;914;p24"/>
          <p:cNvSpPr txBox="1">
            <a:spLocks noGrp="1"/>
          </p:cNvSpPr>
          <p:nvPr>
            <p:ph type="subTitle" idx="15"/>
          </p:nvPr>
        </p:nvSpPr>
        <p:spPr>
          <a:xfrm>
            <a:off x="6050273" y="2962778"/>
            <a:ext cx="1984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grpSp>
        <p:nvGrpSpPr>
          <p:cNvPr id="38" name="Google Shape;38;p3"/>
          <p:cNvGrpSpPr/>
          <p:nvPr/>
        </p:nvGrpSpPr>
        <p:grpSpPr>
          <a:xfrm rot="-996566">
            <a:off x="-311671" y="572481"/>
            <a:ext cx="1625396" cy="959531"/>
            <a:chOff x="7008442" y="6231192"/>
            <a:chExt cx="1035004" cy="611001"/>
          </a:xfrm>
        </p:grpSpPr>
        <p:sp>
          <p:nvSpPr>
            <p:cNvPr id="39" name="Google Shape;39;p3"/>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3"/>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3"/>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3"/>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3"/>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3"/>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3"/>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3"/>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3"/>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3"/>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3"/>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3"/>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3"/>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3"/>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3"/>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3"/>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 name="Google Shape;61;p3"/>
          <p:cNvGrpSpPr/>
          <p:nvPr/>
        </p:nvGrpSpPr>
        <p:grpSpPr>
          <a:xfrm>
            <a:off x="450425" y="310675"/>
            <a:ext cx="8243134" cy="4670478"/>
            <a:chOff x="5447852" y="0"/>
            <a:chExt cx="5442090" cy="3618001"/>
          </a:xfrm>
        </p:grpSpPr>
        <p:sp>
          <p:nvSpPr>
            <p:cNvPr id="62" name="Google Shape;62;p3"/>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3" name="Google Shape;63;p3"/>
            <p:cNvGrpSpPr/>
            <p:nvPr/>
          </p:nvGrpSpPr>
          <p:grpSpPr>
            <a:xfrm>
              <a:off x="5586054" y="0"/>
              <a:ext cx="5165785" cy="3492765"/>
              <a:chOff x="5586054" y="0"/>
              <a:chExt cx="5165785" cy="3492765"/>
            </a:xfrm>
          </p:grpSpPr>
          <p:sp>
            <p:nvSpPr>
              <p:cNvPr id="64" name="Google Shape;64;p3"/>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3"/>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3"/>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3"/>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8" name="Google Shape;68;p3"/>
          <p:cNvSpPr txBox="1">
            <a:spLocks noGrp="1"/>
          </p:cNvSpPr>
          <p:nvPr>
            <p:ph type="title"/>
          </p:nvPr>
        </p:nvSpPr>
        <p:spPr>
          <a:xfrm>
            <a:off x="2031025" y="2455175"/>
            <a:ext cx="5067600" cy="883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9" name="Google Shape;69;p3"/>
          <p:cNvSpPr txBox="1">
            <a:spLocks noGrp="1"/>
          </p:cNvSpPr>
          <p:nvPr>
            <p:ph type="title" idx="2" hasCustomPrompt="1"/>
          </p:nvPr>
        </p:nvSpPr>
        <p:spPr>
          <a:xfrm>
            <a:off x="3913660" y="1001000"/>
            <a:ext cx="1313700" cy="11670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highlight>
                  <a:schemeClr val="dk2"/>
                </a:highligh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0" name="Google Shape;70;p3"/>
          <p:cNvSpPr txBox="1">
            <a:spLocks noGrp="1"/>
          </p:cNvSpPr>
          <p:nvPr>
            <p:ph type="subTitle" idx="1"/>
          </p:nvPr>
        </p:nvSpPr>
        <p:spPr>
          <a:xfrm>
            <a:off x="3354175" y="3290875"/>
            <a:ext cx="2421300" cy="62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915"/>
        <p:cNvGrpSpPr/>
        <p:nvPr/>
      </p:nvGrpSpPr>
      <p:grpSpPr>
        <a:xfrm>
          <a:off x="0" y="0"/>
          <a:ext cx="0" cy="0"/>
          <a:chOff x="0" y="0"/>
          <a:chExt cx="0" cy="0"/>
        </a:xfrm>
      </p:grpSpPr>
      <p:grpSp>
        <p:nvGrpSpPr>
          <p:cNvPr id="916" name="Google Shape;916;p25"/>
          <p:cNvGrpSpPr/>
          <p:nvPr/>
        </p:nvGrpSpPr>
        <p:grpSpPr>
          <a:xfrm rot="3806465">
            <a:off x="275145" y="-266804"/>
            <a:ext cx="1136027" cy="1961303"/>
            <a:chOff x="1353097" y="1651879"/>
            <a:chExt cx="906223" cy="1564556"/>
          </a:xfrm>
        </p:grpSpPr>
        <p:sp>
          <p:nvSpPr>
            <p:cNvPr id="917" name="Google Shape;917;p25"/>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25"/>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2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2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21" name="Google Shape;921;p25"/>
            <p:cNvGrpSpPr/>
            <p:nvPr/>
          </p:nvGrpSpPr>
          <p:grpSpPr>
            <a:xfrm>
              <a:off x="1353097" y="1907975"/>
              <a:ext cx="113234" cy="1268557"/>
              <a:chOff x="1353097" y="1907975"/>
              <a:chExt cx="113234" cy="1268557"/>
            </a:xfrm>
          </p:grpSpPr>
          <p:sp>
            <p:nvSpPr>
              <p:cNvPr id="922" name="Google Shape;922;p25"/>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25"/>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25"/>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25"/>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25"/>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25"/>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25"/>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25"/>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25"/>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25"/>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25"/>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25"/>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25"/>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35" name="Google Shape;935;p25"/>
          <p:cNvGrpSpPr/>
          <p:nvPr/>
        </p:nvGrpSpPr>
        <p:grpSpPr>
          <a:xfrm>
            <a:off x="450425" y="310675"/>
            <a:ext cx="8243134" cy="4670478"/>
            <a:chOff x="5447852" y="0"/>
            <a:chExt cx="5442090" cy="3618001"/>
          </a:xfrm>
        </p:grpSpPr>
        <p:sp>
          <p:nvSpPr>
            <p:cNvPr id="936" name="Google Shape;936;p25"/>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37" name="Google Shape;937;p25"/>
            <p:cNvGrpSpPr/>
            <p:nvPr/>
          </p:nvGrpSpPr>
          <p:grpSpPr>
            <a:xfrm>
              <a:off x="5586054" y="0"/>
              <a:ext cx="5165785" cy="3492765"/>
              <a:chOff x="5586054" y="0"/>
              <a:chExt cx="5165785" cy="3492765"/>
            </a:xfrm>
          </p:grpSpPr>
          <p:sp>
            <p:nvSpPr>
              <p:cNvPr id="938" name="Google Shape;938;p25"/>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25"/>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25"/>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25"/>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42" name="Google Shape;942;p25"/>
          <p:cNvSpPr txBox="1">
            <a:spLocks noGrp="1"/>
          </p:cNvSpPr>
          <p:nvPr>
            <p:ph type="title" hasCustomPrompt="1"/>
          </p:nvPr>
        </p:nvSpPr>
        <p:spPr>
          <a:xfrm>
            <a:off x="852000" y="828800"/>
            <a:ext cx="3923100" cy="7689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4500">
                <a:latin typeface="Assistant"/>
                <a:ea typeface="Assistant"/>
                <a:cs typeface="Assistant"/>
                <a:sym typeface="Assistan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43" name="Google Shape;943;p25"/>
          <p:cNvSpPr txBox="1">
            <a:spLocks noGrp="1"/>
          </p:cNvSpPr>
          <p:nvPr>
            <p:ph type="subTitle" idx="1"/>
          </p:nvPr>
        </p:nvSpPr>
        <p:spPr>
          <a:xfrm>
            <a:off x="852000" y="1517716"/>
            <a:ext cx="3923100" cy="379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944" name="Google Shape;944;p25"/>
          <p:cNvSpPr txBox="1">
            <a:spLocks noGrp="1"/>
          </p:cNvSpPr>
          <p:nvPr>
            <p:ph type="title" idx="2" hasCustomPrompt="1"/>
          </p:nvPr>
        </p:nvSpPr>
        <p:spPr>
          <a:xfrm>
            <a:off x="852000" y="2028651"/>
            <a:ext cx="3923100" cy="7689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4500">
                <a:latin typeface="Assistant"/>
                <a:ea typeface="Assistant"/>
                <a:cs typeface="Assistant"/>
                <a:sym typeface="Assistan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45" name="Google Shape;945;p25"/>
          <p:cNvSpPr txBox="1">
            <a:spLocks noGrp="1"/>
          </p:cNvSpPr>
          <p:nvPr>
            <p:ph type="subTitle" idx="3"/>
          </p:nvPr>
        </p:nvSpPr>
        <p:spPr>
          <a:xfrm>
            <a:off x="852000" y="2717564"/>
            <a:ext cx="3923100" cy="379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946" name="Google Shape;946;p25"/>
          <p:cNvSpPr txBox="1">
            <a:spLocks noGrp="1"/>
          </p:cNvSpPr>
          <p:nvPr>
            <p:ph type="title" idx="4" hasCustomPrompt="1"/>
          </p:nvPr>
        </p:nvSpPr>
        <p:spPr>
          <a:xfrm>
            <a:off x="852000" y="3228502"/>
            <a:ext cx="3923100" cy="7689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4500">
                <a:latin typeface="Assistant"/>
                <a:ea typeface="Assistant"/>
                <a:cs typeface="Assistant"/>
                <a:sym typeface="Assistan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47" name="Google Shape;947;p25"/>
          <p:cNvSpPr txBox="1">
            <a:spLocks noGrp="1"/>
          </p:cNvSpPr>
          <p:nvPr>
            <p:ph type="subTitle" idx="5"/>
          </p:nvPr>
        </p:nvSpPr>
        <p:spPr>
          <a:xfrm>
            <a:off x="852000" y="3917427"/>
            <a:ext cx="3923100" cy="379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948"/>
        <p:cNvGrpSpPr/>
        <p:nvPr/>
      </p:nvGrpSpPr>
      <p:grpSpPr>
        <a:xfrm>
          <a:off x="0" y="0"/>
          <a:ext cx="0" cy="0"/>
          <a:chOff x="0" y="0"/>
          <a:chExt cx="0" cy="0"/>
        </a:xfrm>
      </p:grpSpPr>
      <p:grpSp>
        <p:nvGrpSpPr>
          <p:cNvPr id="949" name="Google Shape;949;p26"/>
          <p:cNvGrpSpPr/>
          <p:nvPr/>
        </p:nvGrpSpPr>
        <p:grpSpPr>
          <a:xfrm>
            <a:off x="-247779" y="-290431"/>
            <a:ext cx="9714067" cy="4438782"/>
            <a:chOff x="-247779" y="-290431"/>
            <a:chExt cx="9714067" cy="4438782"/>
          </a:xfrm>
        </p:grpSpPr>
        <p:grpSp>
          <p:nvGrpSpPr>
            <p:cNvPr id="950" name="Google Shape;950;p26"/>
            <p:cNvGrpSpPr/>
            <p:nvPr/>
          </p:nvGrpSpPr>
          <p:grpSpPr>
            <a:xfrm rot="-2021523" flipH="1">
              <a:off x="8565385" y="-388231"/>
              <a:ext cx="305506" cy="2239206"/>
              <a:chOff x="4265846" y="1371340"/>
              <a:chExt cx="126709" cy="928680"/>
            </a:xfrm>
          </p:grpSpPr>
          <p:sp>
            <p:nvSpPr>
              <p:cNvPr id="951" name="Google Shape;951;p26"/>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26"/>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26"/>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26"/>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26"/>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26"/>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26"/>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8" name="Google Shape;958;p26"/>
            <p:cNvGrpSpPr/>
            <p:nvPr/>
          </p:nvGrpSpPr>
          <p:grpSpPr>
            <a:xfrm rot="1929500">
              <a:off x="386829" y="2294737"/>
              <a:ext cx="277071" cy="1927755"/>
              <a:chOff x="5771324" y="4276662"/>
              <a:chExt cx="124377" cy="865369"/>
            </a:xfrm>
          </p:grpSpPr>
          <p:sp>
            <p:nvSpPr>
              <p:cNvPr id="959" name="Google Shape;959;p2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2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2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2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2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2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2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2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67" name="Google Shape;967;p26"/>
            <p:cNvGrpSpPr/>
            <p:nvPr/>
          </p:nvGrpSpPr>
          <p:grpSpPr>
            <a:xfrm rot="3806465">
              <a:off x="315345" y="-324542"/>
              <a:ext cx="1136027" cy="1961303"/>
              <a:chOff x="1353097" y="1651879"/>
              <a:chExt cx="906223" cy="1564556"/>
            </a:xfrm>
          </p:grpSpPr>
          <p:sp>
            <p:nvSpPr>
              <p:cNvPr id="968" name="Google Shape;968;p26"/>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26"/>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26"/>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26"/>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72" name="Google Shape;972;p26"/>
              <p:cNvGrpSpPr/>
              <p:nvPr/>
            </p:nvGrpSpPr>
            <p:grpSpPr>
              <a:xfrm>
                <a:off x="1353097" y="1907975"/>
                <a:ext cx="113234" cy="1268557"/>
                <a:chOff x="1353097" y="1907975"/>
                <a:chExt cx="113234" cy="1268557"/>
              </a:xfrm>
            </p:grpSpPr>
            <p:sp>
              <p:nvSpPr>
                <p:cNvPr id="973" name="Google Shape;973;p26"/>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26"/>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26"/>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26"/>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26"/>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26"/>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26"/>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26"/>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26"/>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26"/>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26"/>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26"/>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26"/>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986" name="Google Shape;986;p26"/>
          <p:cNvGrpSpPr/>
          <p:nvPr/>
        </p:nvGrpSpPr>
        <p:grpSpPr>
          <a:xfrm>
            <a:off x="269601" y="190275"/>
            <a:ext cx="8601223" cy="4774676"/>
            <a:chOff x="5447852" y="0"/>
            <a:chExt cx="5442090" cy="3618001"/>
          </a:xfrm>
        </p:grpSpPr>
        <p:sp>
          <p:nvSpPr>
            <p:cNvPr id="987" name="Google Shape;987;p26"/>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88" name="Google Shape;988;p26"/>
            <p:cNvGrpSpPr/>
            <p:nvPr/>
          </p:nvGrpSpPr>
          <p:grpSpPr>
            <a:xfrm>
              <a:off x="5586054" y="0"/>
              <a:ext cx="5165785" cy="3492512"/>
              <a:chOff x="5586054" y="0"/>
              <a:chExt cx="5165785" cy="3492512"/>
            </a:xfrm>
          </p:grpSpPr>
          <p:sp>
            <p:nvSpPr>
              <p:cNvPr id="989" name="Google Shape;989;p26"/>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26"/>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26"/>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26"/>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93" name="Google Shape;99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994"/>
        <p:cNvGrpSpPr/>
        <p:nvPr/>
      </p:nvGrpSpPr>
      <p:grpSpPr>
        <a:xfrm>
          <a:off x="0" y="0"/>
          <a:ext cx="0" cy="0"/>
          <a:chOff x="0" y="0"/>
          <a:chExt cx="0" cy="0"/>
        </a:xfrm>
      </p:grpSpPr>
      <p:grpSp>
        <p:nvGrpSpPr>
          <p:cNvPr id="995" name="Google Shape;995;p27"/>
          <p:cNvGrpSpPr/>
          <p:nvPr/>
        </p:nvGrpSpPr>
        <p:grpSpPr>
          <a:xfrm>
            <a:off x="-187378" y="-223473"/>
            <a:ext cx="9478716" cy="5981800"/>
            <a:chOff x="-187378" y="-223473"/>
            <a:chExt cx="9478716" cy="5981800"/>
          </a:xfrm>
        </p:grpSpPr>
        <p:grpSp>
          <p:nvGrpSpPr>
            <p:cNvPr id="996" name="Google Shape;996;p27"/>
            <p:cNvGrpSpPr/>
            <p:nvPr/>
          </p:nvGrpSpPr>
          <p:grpSpPr>
            <a:xfrm rot="-2021523" flipH="1">
              <a:off x="8390435" y="-326781"/>
              <a:ext cx="305506" cy="2239206"/>
              <a:chOff x="4265846" y="1371340"/>
              <a:chExt cx="126709" cy="928680"/>
            </a:xfrm>
          </p:grpSpPr>
          <p:sp>
            <p:nvSpPr>
              <p:cNvPr id="997" name="Google Shape;997;p27"/>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27"/>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27"/>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0" name="Google Shape;1000;p27"/>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1" name="Google Shape;1001;p27"/>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27"/>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1003;p27"/>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4" name="Google Shape;1004;p27"/>
            <p:cNvGrpSpPr/>
            <p:nvPr/>
          </p:nvGrpSpPr>
          <p:grpSpPr>
            <a:xfrm rot="9186830">
              <a:off x="203899" y="4105093"/>
              <a:ext cx="520580" cy="1623257"/>
              <a:chOff x="3419954" y="295999"/>
              <a:chExt cx="265198" cy="826933"/>
            </a:xfrm>
          </p:grpSpPr>
          <p:sp>
            <p:nvSpPr>
              <p:cNvPr id="1005" name="Google Shape;1005;p27"/>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6" name="Google Shape;1006;p27"/>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1007;p27"/>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27"/>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1009;p27"/>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0" name="Google Shape;1010;p27"/>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27"/>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2" name="Google Shape;1012;p27"/>
            <p:cNvGrpSpPr/>
            <p:nvPr/>
          </p:nvGrpSpPr>
          <p:grpSpPr>
            <a:xfrm rot="8827366">
              <a:off x="-177640" y="1780024"/>
              <a:ext cx="680576" cy="236683"/>
              <a:chOff x="2832375" y="669000"/>
              <a:chExt cx="491675" cy="215825"/>
            </a:xfrm>
          </p:grpSpPr>
          <p:sp>
            <p:nvSpPr>
              <p:cNvPr id="1013" name="Google Shape;1013;p27"/>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7"/>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5" name="Google Shape;1015;p27"/>
          <p:cNvGrpSpPr/>
          <p:nvPr/>
        </p:nvGrpSpPr>
        <p:grpSpPr>
          <a:xfrm>
            <a:off x="269601" y="190275"/>
            <a:ext cx="8601223" cy="4774676"/>
            <a:chOff x="5447852" y="0"/>
            <a:chExt cx="5442090" cy="3618001"/>
          </a:xfrm>
        </p:grpSpPr>
        <p:sp>
          <p:nvSpPr>
            <p:cNvPr id="1016" name="Google Shape;1016;p27"/>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17" name="Google Shape;1017;p27"/>
            <p:cNvGrpSpPr/>
            <p:nvPr/>
          </p:nvGrpSpPr>
          <p:grpSpPr>
            <a:xfrm>
              <a:off x="5586054" y="0"/>
              <a:ext cx="5165785" cy="3492512"/>
              <a:chOff x="5586054" y="0"/>
              <a:chExt cx="5165785" cy="3492512"/>
            </a:xfrm>
          </p:grpSpPr>
          <p:sp>
            <p:nvSpPr>
              <p:cNvPr id="1018" name="Google Shape;1018;p27"/>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27"/>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27"/>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27"/>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22" name="Google Shape;1022;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1023"/>
        <p:cNvGrpSpPr/>
        <p:nvPr/>
      </p:nvGrpSpPr>
      <p:grpSpPr>
        <a:xfrm>
          <a:off x="0" y="0"/>
          <a:ext cx="0" cy="0"/>
          <a:chOff x="0" y="0"/>
          <a:chExt cx="0" cy="0"/>
        </a:xfrm>
      </p:grpSpPr>
      <p:grpSp>
        <p:nvGrpSpPr>
          <p:cNvPr id="1024" name="Google Shape;1024;p28"/>
          <p:cNvGrpSpPr/>
          <p:nvPr/>
        </p:nvGrpSpPr>
        <p:grpSpPr>
          <a:xfrm>
            <a:off x="-473582" y="1127728"/>
            <a:ext cx="9783830" cy="4292534"/>
            <a:chOff x="-473582" y="1127728"/>
            <a:chExt cx="9783830" cy="4292534"/>
          </a:xfrm>
        </p:grpSpPr>
        <p:grpSp>
          <p:nvGrpSpPr>
            <p:cNvPr id="1025" name="Google Shape;1025;p28"/>
            <p:cNvGrpSpPr/>
            <p:nvPr/>
          </p:nvGrpSpPr>
          <p:grpSpPr>
            <a:xfrm rot="6943988" flipH="1">
              <a:off x="88441" y="3502085"/>
              <a:ext cx="1136066" cy="1961370"/>
              <a:chOff x="1353097" y="1651879"/>
              <a:chExt cx="906223" cy="1564556"/>
            </a:xfrm>
          </p:grpSpPr>
          <p:sp>
            <p:nvSpPr>
              <p:cNvPr id="1026" name="Google Shape;1026;p28"/>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28"/>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8" name="Google Shape;1028;p28"/>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9" name="Google Shape;1029;p28"/>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30" name="Google Shape;1030;p28"/>
              <p:cNvGrpSpPr/>
              <p:nvPr/>
            </p:nvGrpSpPr>
            <p:grpSpPr>
              <a:xfrm>
                <a:off x="1353097" y="1907975"/>
                <a:ext cx="113234" cy="1268557"/>
                <a:chOff x="1353097" y="1907975"/>
                <a:chExt cx="113234" cy="1268557"/>
              </a:xfrm>
            </p:grpSpPr>
            <p:sp>
              <p:nvSpPr>
                <p:cNvPr id="1031" name="Google Shape;1031;p28"/>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28"/>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28"/>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28"/>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28"/>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28"/>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28"/>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28"/>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28"/>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28"/>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28"/>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28"/>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28"/>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44" name="Google Shape;1044;p28"/>
            <p:cNvGrpSpPr/>
            <p:nvPr/>
          </p:nvGrpSpPr>
          <p:grpSpPr>
            <a:xfrm rot="-8100000">
              <a:off x="8353629" y="3360914"/>
              <a:ext cx="277071" cy="1927756"/>
              <a:chOff x="5771324" y="4276662"/>
              <a:chExt cx="124377" cy="865369"/>
            </a:xfrm>
          </p:grpSpPr>
          <p:sp>
            <p:nvSpPr>
              <p:cNvPr id="1045" name="Google Shape;1045;p28"/>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28"/>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28"/>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28"/>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28"/>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28"/>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28"/>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28"/>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53" name="Google Shape;1053;p28"/>
            <p:cNvGrpSpPr/>
            <p:nvPr/>
          </p:nvGrpSpPr>
          <p:grpSpPr>
            <a:xfrm rot="-9033759">
              <a:off x="8615436" y="1279691"/>
              <a:ext cx="680582" cy="236675"/>
              <a:chOff x="2832375" y="669000"/>
              <a:chExt cx="491675" cy="215825"/>
            </a:xfrm>
          </p:grpSpPr>
          <p:sp>
            <p:nvSpPr>
              <p:cNvPr id="1054" name="Google Shape;1054;p28"/>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8"/>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6" name="Google Shape;1056;p28"/>
          <p:cNvGrpSpPr/>
          <p:nvPr/>
        </p:nvGrpSpPr>
        <p:grpSpPr>
          <a:xfrm>
            <a:off x="269601" y="190275"/>
            <a:ext cx="8601223" cy="4774676"/>
            <a:chOff x="5447852" y="0"/>
            <a:chExt cx="5442090" cy="3618001"/>
          </a:xfrm>
        </p:grpSpPr>
        <p:sp>
          <p:nvSpPr>
            <p:cNvPr id="1057" name="Google Shape;1057;p28"/>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58" name="Google Shape;1058;p28"/>
            <p:cNvGrpSpPr/>
            <p:nvPr/>
          </p:nvGrpSpPr>
          <p:grpSpPr>
            <a:xfrm>
              <a:off x="5586054" y="0"/>
              <a:ext cx="5165785" cy="3492512"/>
              <a:chOff x="5586054" y="0"/>
              <a:chExt cx="5165785" cy="3492512"/>
            </a:xfrm>
          </p:grpSpPr>
          <p:sp>
            <p:nvSpPr>
              <p:cNvPr id="1059" name="Google Shape;1059;p28"/>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0" name="Google Shape;1060;p28"/>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28"/>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28"/>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63" name="Google Shape;1063;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064"/>
        <p:cNvGrpSpPr/>
        <p:nvPr/>
      </p:nvGrpSpPr>
      <p:grpSpPr>
        <a:xfrm>
          <a:off x="0" y="0"/>
          <a:ext cx="0" cy="0"/>
          <a:chOff x="0" y="0"/>
          <a:chExt cx="0" cy="0"/>
        </a:xfrm>
      </p:grpSpPr>
      <p:grpSp>
        <p:nvGrpSpPr>
          <p:cNvPr id="1065" name="Google Shape;1065;p29"/>
          <p:cNvGrpSpPr/>
          <p:nvPr/>
        </p:nvGrpSpPr>
        <p:grpSpPr>
          <a:xfrm rot="-7890065" flipH="1">
            <a:off x="-89436" y="-319725"/>
            <a:ext cx="1136071" cy="1961379"/>
            <a:chOff x="1353097" y="1651879"/>
            <a:chExt cx="906223" cy="1564556"/>
          </a:xfrm>
        </p:grpSpPr>
        <p:sp>
          <p:nvSpPr>
            <p:cNvPr id="1066" name="Google Shape;1066;p2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7" name="Google Shape;1067;p2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1068;p2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2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70" name="Google Shape;1070;p29"/>
            <p:cNvGrpSpPr/>
            <p:nvPr/>
          </p:nvGrpSpPr>
          <p:grpSpPr>
            <a:xfrm>
              <a:off x="1353097" y="1907975"/>
              <a:ext cx="113234" cy="1268557"/>
              <a:chOff x="1353097" y="1907975"/>
              <a:chExt cx="113234" cy="1268557"/>
            </a:xfrm>
          </p:grpSpPr>
          <p:sp>
            <p:nvSpPr>
              <p:cNvPr id="1071" name="Google Shape;1071;p2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2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2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2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2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2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2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2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2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2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2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2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2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84" name="Google Shape;1084;p29"/>
          <p:cNvGrpSpPr/>
          <p:nvPr/>
        </p:nvGrpSpPr>
        <p:grpSpPr>
          <a:xfrm>
            <a:off x="450425" y="310675"/>
            <a:ext cx="8243134" cy="4670478"/>
            <a:chOff x="5447852" y="0"/>
            <a:chExt cx="5442090" cy="3618001"/>
          </a:xfrm>
        </p:grpSpPr>
        <p:sp>
          <p:nvSpPr>
            <p:cNvPr id="1085" name="Google Shape;1085;p29"/>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86" name="Google Shape;1086;p29"/>
            <p:cNvGrpSpPr/>
            <p:nvPr/>
          </p:nvGrpSpPr>
          <p:grpSpPr>
            <a:xfrm>
              <a:off x="5586054" y="0"/>
              <a:ext cx="5165785" cy="3492765"/>
              <a:chOff x="5586054" y="0"/>
              <a:chExt cx="5165785" cy="3492765"/>
            </a:xfrm>
          </p:grpSpPr>
          <p:sp>
            <p:nvSpPr>
              <p:cNvPr id="1087" name="Google Shape;1087;p29"/>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29"/>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29"/>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29"/>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91" name="Google Shape;1091;p29"/>
          <p:cNvSpPr txBox="1">
            <a:spLocks noGrp="1"/>
          </p:cNvSpPr>
          <p:nvPr>
            <p:ph type="title"/>
          </p:nvPr>
        </p:nvSpPr>
        <p:spPr>
          <a:xfrm>
            <a:off x="905844" y="677525"/>
            <a:ext cx="3732900" cy="105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92" name="Google Shape;1092;p29"/>
          <p:cNvSpPr txBox="1">
            <a:spLocks noGrp="1"/>
          </p:cNvSpPr>
          <p:nvPr>
            <p:ph type="subTitle" idx="1"/>
          </p:nvPr>
        </p:nvSpPr>
        <p:spPr>
          <a:xfrm>
            <a:off x="905813" y="1677225"/>
            <a:ext cx="3732900" cy="1058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3" name="Google Shape;1093;p29"/>
          <p:cNvSpPr txBox="1"/>
          <p:nvPr/>
        </p:nvSpPr>
        <p:spPr>
          <a:xfrm>
            <a:off x="905830" y="3326325"/>
            <a:ext cx="3732900" cy="742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Assistant"/>
                <a:ea typeface="Assistant"/>
                <a:cs typeface="Assistant"/>
                <a:sym typeface="Assistant"/>
              </a:rPr>
              <a:t>CREDITS:</a:t>
            </a:r>
            <a:r>
              <a:rPr lang="en" sz="1200">
                <a:solidFill>
                  <a:schemeClr val="dk1"/>
                </a:solidFill>
                <a:latin typeface="Assistant"/>
                <a:ea typeface="Assistant"/>
                <a:cs typeface="Assistant"/>
                <a:sym typeface="Assistant"/>
              </a:rPr>
              <a:t> This presentation template was created by </a:t>
            </a:r>
            <a:r>
              <a:rPr lang="en" sz="1200" b="1" u="sng">
                <a:solidFill>
                  <a:schemeClr val="dk1"/>
                </a:solidFill>
                <a:latin typeface="Assistant"/>
                <a:ea typeface="Assistant"/>
                <a:cs typeface="Assistant"/>
                <a:sym typeface="Assistant"/>
                <a:hlinkClick r:id="rId2">
                  <a:extLst>
                    <a:ext uri="{A12FA001-AC4F-418D-AE19-62706E023703}">
                      <ahyp:hlinkClr xmlns:ahyp="http://schemas.microsoft.com/office/drawing/2018/hyperlinkcolor" val="tx"/>
                    </a:ext>
                  </a:extLst>
                </a:hlinkClick>
              </a:rPr>
              <a:t>Slidesgo</a:t>
            </a:r>
            <a:r>
              <a:rPr lang="en" sz="1200">
                <a:solidFill>
                  <a:schemeClr val="dk1"/>
                </a:solidFill>
                <a:latin typeface="Assistant"/>
                <a:ea typeface="Assistant"/>
                <a:cs typeface="Assistant"/>
                <a:sym typeface="Assistant"/>
              </a:rPr>
              <a:t>, and includes icons by </a:t>
            </a:r>
            <a:r>
              <a:rPr lang="en" sz="1200" b="1" u="sng">
                <a:solidFill>
                  <a:schemeClr val="dk1"/>
                </a:solidFill>
                <a:latin typeface="Assistant"/>
                <a:ea typeface="Assistant"/>
                <a:cs typeface="Assistant"/>
                <a:sym typeface="Assistant"/>
                <a:hlinkClick r:id="rId3">
                  <a:extLst>
                    <a:ext uri="{A12FA001-AC4F-418D-AE19-62706E023703}">
                      <ahyp:hlinkClr xmlns:ahyp="http://schemas.microsoft.com/office/drawing/2018/hyperlinkcolor" val="tx"/>
                    </a:ext>
                  </a:extLst>
                </a:hlinkClick>
              </a:rPr>
              <a:t>Flaticon</a:t>
            </a:r>
            <a:r>
              <a:rPr lang="en" sz="1200">
                <a:solidFill>
                  <a:schemeClr val="dk1"/>
                </a:solidFill>
                <a:latin typeface="Assistant"/>
                <a:ea typeface="Assistant"/>
                <a:cs typeface="Assistant"/>
                <a:sym typeface="Assistant"/>
              </a:rPr>
              <a:t>, and infographics &amp; images by </a:t>
            </a:r>
            <a:r>
              <a:rPr lang="en" sz="1200" b="1" u="sng">
                <a:solidFill>
                  <a:schemeClr val="dk1"/>
                </a:solidFill>
                <a:latin typeface="Assistant"/>
                <a:ea typeface="Assistant"/>
                <a:cs typeface="Assistant"/>
                <a:sym typeface="Assistant"/>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Assistant"/>
                <a:ea typeface="Assistant"/>
                <a:cs typeface="Assistant"/>
                <a:sym typeface="Assistant"/>
              </a:rPr>
              <a:t> </a:t>
            </a:r>
            <a:endParaRPr sz="1200" b="1" u="sng">
              <a:solidFill>
                <a:schemeClr val="dk1"/>
              </a:solidFill>
              <a:latin typeface="Assistant"/>
              <a:ea typeface="Assistant"/>
              <a:cs typeface="Assistant"/>
              <a:sym typeface="Assistan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94"/>
        <p:cNvGrpSpPr/>
        <p:nvPr/>
      </p:nvGrpSpPr>
      <p:grpSpPr>
        <a:xfrm>
          <a:off x="0" y="0"/>
          <a:ext cx="0" cy="0"/>
          <a:chOff x="0" y="0"/>
          <a:chExt cx="0" cy="0"/>
        </a:xfrm>
      </p:grpSpPr>
      <p:grpSp>
        <p:nvGrpSpPr>
          <p:cNvPr id="1095" name="Google Shape;1095;p30"/>
          <p:cNvGrpSpPr/>
          <p:nvPr/>
        </p:nvGrpSpPr>
        <p:grpSpPr>
          <a:xfrm rot="-8882944">
            <a:off x="8513803" y="554279"/>
            <a:ext cx="520581" cy="1623261"/>
            <a:chOff x="3419954" y="295999"/>
            <a:chExt cx="265198" cy="826933"/>
          </a:xfrm>
        </p:grpSpPr>
        <p:sp>
          <p:nvSpPr>
            <p:cNvPr id="1096" name="Google Shape;1096;p30"/>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30"/>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30"/>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30"/>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30"/>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30"/>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30"/>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03" name="Google Shape;1103;p30"/>
          <p:cNvGrpSpPr/>
          <p:nvPr/>
        </p:nvGrpSpPr>
        <p:grpSpPr>
          <a:xfrm>
            <a:off x="450425" y="310675"/>
            <a:ext cx="8243134" cy="4670478"/>
            <a:chOff x="5447852" y="0"/>
            <a:chExt cx="5442090" cy="3618001"/>
          </a:xfrm>
        </p:grpSpPr>
        <p:sp>
          <p:nvSpPr>
            <p:cNvPr id="1104" name="Google Shape;1104;p30"/>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05" name="Google Shape;1105;p30"/>
            <p:cNvGrpSpPr/>
            <p:nvPr/>
          </p:nvGrpSpPr>
          <p:grpSpPr>
            <a:xfrm>
              <a:off x="5586054" y="0"/>
              <a:ext cx="5165785" cy="3492765"/>
              <a:chOff x="5586054" y="0"/>
              <a:chExt cx="5165785" cy="3492765"/>
            </a:xfrm>
          </p:grpSpPr>
          <p:sp>
            <p:nvSpPr>
              <p:cNvPr id="1106" name="Google Shape;1106;p30"/>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30"/>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30"/>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30"/>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10" name="Google Shape;1110;p30"/>
          <p:cNvGrpSpPr/>
          <p:nvPr/>
        </p:nvGrpSpPr>
        <p:grpSpPr>
          <a:xfrm rot="1577928">
            <a:off x="3511044" y="4117827"/>
            <a:ext cx="1486169" cy="1751386"/>
            <a:chOff x="8034810" y="4372104"/>
            <a:chExt cx="567728" cy="669043"/>
          </a:xfrm>
        </p:grpSpPr>
        <p:sp>
          <p:nvSpPr>
            <p:cNvPr id="1111" name="Google Shape;1111;p30"/>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12" name="Google Shape;1112;p30"/>
            <p:cNvGrpSpPr/>
            <p:nvPr/>
          </p:nvGrpSpPr>
          <p:grpSpPr>
            <a:xfrm>
              <a:off x="8094493" y="4438697"/>
              <a:ext cx="448447" cy="535857"/>
              <a:chOff x="8094493" y="4438697"/>
              <a:chExt cx="448447" cy="535857"/>
            </a:xfrm>
          </p:grpSpPr>
          <p:sp>
            <p:nvSpPr>
              <p:cNvPr id="1113" name="Google Shape;1113;p30"/>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30"/>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30"/>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30"/>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30"/>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30"/>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30"/>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30"/>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30"/>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30"/>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3" name="Google Shape;1123;p30"/>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30"/>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rgbClr val="FADD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25" name="Google Shape;1125;p30"/>
          <p:cNvGrpSpPr/>
          <p:nvPr/>
        </p:nvGrpSpPr>
        <p:grpSpPr>
          <a:xfrm rot="-996566">
            <a:off x="-633346" y="3026806"/>
            <a:ext cx="1625396" cy="959531"/>
            <a:chOff x="7008442" y="6231192"/>
            <a:chExt cx="1035004" cy="611001"/>
          </a:xfrm>
        </p:grpSpPr>
        <p:sp>
          <p:nvSpPr>
            <p:cNvPr id="1126" name="Google Shape;1126;p30"/>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30"/>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30"/>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30"/>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30"/>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30"/>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30"/>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30"/>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30"/>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30"/>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6" name="Google Shape;1136;p30"/>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7" name="Google Shape;1137;p30"/>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8" name="Google Shape;1138;p30"/>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9" name="Google Shape;1139;p30"/>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30"/>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30"/>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2" name="Google Shape;1142;p30"/>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3" name="Google Shape;1143;p30"/>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4" name="Google Shape;1144;p30"/>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5" name="Google Shape;1145;p30"/>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6" name="Google Shape;1146;p30"/>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7" name="Google Shape;1147;p30"/>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48"/>
        <p:cNvGrpSpPr/>
        <p:nvPr/>
      </p:nvGrpSpPr>
      <p:grpSpPr>
        <a:xfrm>
          <a:off x="0" y="0"/>
          <a:ext cx="0" cy="0"/>
          <a:chOff x="0" y="0"/>
          <a:chExt cx="0" cy="0"/>
        </a:xfrm>
      </p:grpSpPr>
      <p:grpSp>
        <p:nvGrpSpPr>
          <p:cNvPr id="1149" name="Google Shape;1149;p31"/>
          <p:cNvGrpSpPr/>
          <p:nvPr/>
        </p:nvGrpSpPr>
        <p:grpSpPr>
          <a:xfrm>
            <a:off x="-247779" y="-290431"/>
            <a:ext cx="9714067" cy="4438782"/>
            <a:chOff x="-247779" y="-290431"/>
            <a:chExt cx="9714067" cy="4438782"/>
          </a:xfrm>
        </p:grpSpPr>
        <p:grpSp>
          <p:nvGrpSpPr>
            <p:cNvPr id="1150" name="Google Shape;1150;p31"/>
            <p:cNvGrpSpPr/>
            <p:nvPr/>
          </p:nvGrpSpPr>
          <p:grpSpPr>
            <a:xfrm rot="-2021523" flipH="1">
              <a:off x="8565385" y="-388231"/>
              <a:ext cx="305506" cy="2239206"/>
              <a:chOff x="4265846" y="1371340"/>
              <a:chExt cx="126709" cy="928680"/>
            </a:xfrm>
          </p:grpSpPr>
          <p:sp>
            <p:nvSpPr>
              <p:cNvPr id="1151" name="Google Shape;1151;p3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3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3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4" name="Google Shape;1154;p3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5" name="Google Shape;1155;p3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6" name="Google Shape;1156;p3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7" name="Google Shape;1157;p3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58" name="Google Shape;1158;p31"/>
            <p:cNvGrpSpPr/>
            <p:nvPr/>
          </p:nvGrpSpPr>
          <p:grpSpPr>
            <a:xfrm rot="1929500">
              <a:off x="386829" y="2294737"/>
              <a:ext cx="277071" cy="1927755"/>
              <a:chOff x="5771324" y="4276662"/>
              <a:chExt cx="124377" cy="865369"/>
            </a:xfrm>
          </p:grpSpPr>
          <p:sp>
            <p:nvSpPr>
              <p:cNvPr id="1159" name="Google Shape;1159;p31"/>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0" name="Google Shape;1160;p31"/>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1" name="Google Shape;1161;p31"/>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2" name="Google Shape;1162;p31"/>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3" name="Google Shape;1163;p31"/>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4" name="Google Shape;1164;p31"/>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31"/>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31"/>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67" name="Google Shape;1167;p31"/>
            <p:cNvGrpSpPr/>
            <p:nvPr/>
          </p:nvGrpSpPr>
          <p:grpSpPr>
            <a:xfrm rot="3806465">
              <a:off x="315345" y="-324542"/>
              <a:ext cx="1136027" cy="1961303"/>
              <a:chOff x="1353097" y="1651879"/>
              <a:chExt cx="906223" cy="1564556"/>
            </a:xfrm>
          </p:grpSpPr>
          <p:sp>
            <p:nvSpPr>
              <p:cNvPr id="1168" name="Google Shape;1168;p31"/>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9" name="Google Shape;1169;p31"/>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0" name="Google Shape;1170;p31"/>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1" name="Google Shape;1171;p31"/>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72" name="Google Shape;1172;p31"/>
              <p:cNvGrpSpPr/>
              <p:nvPr/>
            </p:nvGrpSpPr>
            <p:grpSpPr>
              <a:xfrm>
                <a:off x="1353097" y="1907975"/>
                <a:ext cx="113234" cy="1268557"/>
                <a:chOff x="1353097" y="1907975"/>
                <a:chExt cx="113234" cy="1268557"/>
              </a:xfrm>
            </p:grpSpPr>
            <p:sp>
              <p:nvSpPr>
                <p:cNvPr id="1173" name="Google Shape;1173;p31"/>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4" name="Google Shape;1174;p31"/>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5" name="Google Shape;1175;p31"/>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6" name="Google Shape;1176;p31"/>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31"/>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31"/>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9" name="Google Shape;1179;p31"/>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0" name="Google Shape;1180;p31"/>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1" name="Google Shape;1181;p31"/>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2" name="Google Shape;1182;p31"/>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3" name="Google Shape;1183;p31"/>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4" name="Google Shape;1184;p31"/>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5" name="Google Shape;1185;p31"/>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186" name="Google Shape;1186;p31"/>
          <p:cNvGrpSpPr/>
          <p:nvPr/>
        </p:nvGrpSpPr>
        <p:grpSpPr>
          <a:xfrm>
            <a:off x="269601" y="190275"/>
            <a:ext cx="8601223" cy="4774676"/>
            <a:chOff x="5447852" y="0"/>
            <a:chExt cx="5442090" cy="3618001"/>
          </a:xfrm>
        </p:grpSpPr>
        <p:sp>
          <p:nvSpPr>
            <p:cNvPr id="1187" name="Google Shape;1187;p31"/>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88" name="Google Shape;1188;p31"/>
            <p:cNvGrpSpPr/>
            <p:nvPr/>
          </p:nvGrpSpPr>
          <p:grpSpPr>
            <a:xfrm>
              <a:off x="5586054" y="0"/>
              <a:ext cx="5165785" cy="3492512"/>
              <a:chOff x="5586054" y="0"/>
              <a:chExt cx="5165785" cy="3492512"/>
            </a:xfrm>
          </p:grpSpPr>
          <p:sp>
            <p:nvSpPr>
              <p:cNvPr id="1189" name="Google Shape;1189;p31"/>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31"/>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31"/>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31"/>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31"/>
            <a:ext cx="6858000" cy="1241822"/>
          </a:xfrm>
        </p:spPr>
        <p:txBody>
          <a:bodyPr/>
          <a:lstStyle>
            <a:lvl1pPr marL="0" indent="0" algn="ctr">
              <a:buNone/>
              <a:defRPr sz="1800"/>
            </a:lvl1pPr>
            <a:lvl2pPr marL="342908" indent="0" algn="ctr">
              <a:buNone/>
              <a:defRPr sz="1500"/>
            </a:lvl2pPr>
            <a:lvl3pPr marL="685818" indent="0" algn="ctr">
              <a:buNone/>
              <a:defRPr sz="1350"/>
            </a:lvl3pPr>
            <a:lvl4pPr marL="1028726" indent="0" algn="ctr">
              <a:buNone/>
              <a:defRPr sz="1200"/>
            </a:lvl4pPr>
            <a:lvl5pPr marL="1371634" indent="0" algn="ctr">
              <a:buNone/>
              <a:defRPr sz="1200"/>
            </a:lvl5pPr>
            <a:lvl6pPr marL="1714544" indent="0" algn="ctr">
              <a:buNone/>
              <a:defRPr sz="1200"/>
            </a:lvl6pPr>
            <a:lvl7pPr marL="2057452" indent="0" algn="ctr">
              <a:buNone/>
              <a:defRPr sz="1200"/>
            </a:lvl7pPr>
            <a:lvl8pPr marL="2400360" indent="0" algn="ctr">
              <a:buNone/>
              <a:defRPr sz="1200"/>
            </a:lvl8pPr>
            <a:lvl9pPr marL="2743268"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2024/12/16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431956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2024/12/16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901028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8"/>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100"/>
            <a:ext cx="7886700" cy="1125141"/>
          </a:xfrm>
        </p:spPr>
        <p:txBody>
          <a:bodyPr/>
          <a:lstStyle>
            <a:lvl1pPr marL="0" indent="0">
              <a:buNone/>
              <a:defRPr sz="1800">
                <a:solidFill>
                  <a:schemeClr val="tx1">
                    <a:tint val="75000"/>
                  </a:schemeClr>
                </a:solidFill>
              </a:defRPr>
            </a:lvl1pPr>
            <a:lvl2pPr marL="342908" indent="0">
              <a:buNone/>
              <a:defRPr sz="1500">
                <a:solidFill>
                  <a:schemeClr val="tx1">
                    <a:tint val="75000"/>
                  </a:schemeClr>
                </a:solidFill>
              </a:defRPr>
            </a:lvl2pPr>
            <a:lvl3pPr marL="685818" indent="0">
              <a:buNone/>
              <a:defRPr sz="1350">
                <a:solidFill>
                  <a:schemeClr val="tx1">
                    <a:tint val="75000"/>
                  </a:schemeClr>
                </a:solidFill>
              </a:defRPr>
            </a:lvl3pPr>
            <a:lvl4pPr marL="1028726" indent="0">
              <a:buNone/>
              <a:defRPr sz="1200">
                <a:solidFill>
                  <a:schemeClr val="tx1">
                    <a:tint val="75000"/>
                  </a:schemeClr>
                </a:solidFill>
              </a:defRPr>
            </a:lvl4pPr>
            <a:lvl5pPr marL="1371634" indent="0">
              <a:buNone/>
              <a:defRPr sz="1200">
                <a:solidFill>
                  <a:schemeClr val="tx1">
                    <a:tint val="75000"/>
                  </a:schemeClr>
                </a:solidFill>
              </a:defRPr>
            </a:lvl5pPr>
            <a:lvl6pPr marL="1714544" indent="0">
              <a:buNone/>
              <a:defRPr sz="1200">
                <a:solidFill>
                  <a:schemeClr val="tx1">
                    <a:tint val="75000"/>
                  </a:schemeClr>
                </a:solidFill>
              </a:defRPr>
            </a:lvl6pPr>
            <a:lvl7pPr marL="2057452" indent="0">
              <a:buNone/>
              <a:defRPr sz="1200">
                <a:solidFill>
                  <a:schemeClr val="tx1">
                    <a:tint val="75000"/>
                  </a:schemeClr>
                </a:solidFill>
              </a:defRPr>
            </a:lvl7pPr>
            <a:lvl8pPr marL="2400360" indent="0">
              <a:buNone/>
              <a:defRPr sz="1200">
                <a:solidFill>
                  <a:schemeClr val="tx1">
                    <a:tint val="75000"/>
                  </a:schemeClr>
                </a:solidFill>
              </a:defRPr>
            </a:lvl8pPr>
            <a:lvl9pPr marL="2743268"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2024/12/16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3506338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1"/>
        <p:cNvGrpSpPr/>
        <p:nvPr/>
      </p:nvGrpSpPr>
      <p:grpSpPr>
        <a:xfrm>
          <a:off x="0" y="0"/>
          <a:ext cx="0" cy="0"/>
          <a:chOff x="0" y="0"/>
          <a:chExt cx="0" cy="0"/>
        </a:xfrm>
      </p:grpSpPr>
      <p:grpSp>
        <p:nvGrpSpPr>
          <p:cNvPr id="72" name="Google Shape;72;p4"/>
          <p:cNvGrpSpPr/>
          <p:nvPr/>
        </p:nvGrpSpPr>
        <p:grpSpPr>
          <a:xfrm>
            <a:off x="-149512" y="-214573"/>
            <a:ext cx="9588672" cy="5876307"/>
            <a:chOff x="-149512" y="-214573"/>
            <a:chExt cx="9588672" cy="5876307"/>
          </a:xfrm>
        </p:grpSpPr>
        <p:grpSp>
          <p:nvGrpSpPr>
            <p:cNvPr id="73" name="Google Shape;73;p4"/>
            <p:cNvGrpSpPr/>
            <p:nvPr/>
          </p:nvGrpSpPr>
          <p:grpSpPr>
            <a:xfrm rot="2021523">
              <a:off x="445885" y="-317881"/>
              <a:ext cx="305506" cy="2239206"/>
              <a:chOff x="4265846" y="1371340"/>
              <a:chExt cx="126709" cy="928680"/>
            </a:xfrm>
          </p:grpSpPr>
          <p:sp>
            <p:nvSpPr>
              <p:cNvPr id="74" name="Google Shape;74;p4"/>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4"/>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4"/>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1" name="Google Shape;81;p4"/>
            <p:cNvGrpSpPr/>
            <p:nvPr/>
          </p:nvGrpSpPr>
          <p:grpSpPr>
            <a:xfrm rot="-8882944">
              <a:off x="8528503" y="1061354"/>
              <a:ext cx="520581" cy="1623261"/>
              <a:chOff x="3419954" y="295999"/>
              <a:chExt cx="265198" cy="826933"/>
            </a:xfrm>
          </p:grpSpPr>
          <p:sp>
            <p:nvSpPr>
              <p:cNvPr id="82" name="Google Shape;82;p4"/>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4"/>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4"/>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4"/>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4"/>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4"/>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4"/>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9" name="Google Shape;89;p4"/>
            <p:cNvGrpSpPr/>
            <p:nvPr/>
          </p:nvGrpSpPr>
          <p:grpSpPr>
            <a:xfrm rot="3628580">
              <a:off x="-411327" y="4255750"/>
              <a:ext cx="2249112" cy="572694"/>
              <a:chOff x="7017251" y="5781017"/>
              <a:chExt cx="1017558" cy="259118"/>
            </a:xfrm>
          </p:grpSpPr>
          <p:sp>
            <p:nvSpPr>
              <p:cNvPr id="90" name="Google Shape;90;p4"/>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4"/>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rgbClr val="F3982C">
                  <a:alpha val="6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4"/>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4"/>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4"/>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4"/>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4"/>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4"/>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4"/>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4"/>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4"/>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4"/>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4"/>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4"/>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4"/>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4"/>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4"/>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4"/>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4"/>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4"/>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4"/>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4"/>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4"/>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4"/>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4" name="Google Shape;114;p4"/>
          <p:cNvGrpSpPr/>
          <p:nvPr/>
        </p:nvGrpSpPr>
        <p:grpSpPr>
          <a:xfrm>
            <a:off x="269601" y="190275"/>
            <a:ext cx="8601223" cy="4774676"/>
            <a:chOff x="5447852" y="0"/>
            <a:chExt cx="5442090" cy="3618001"/>
          </a:xfrm>
        </p:grpSpPr>
        <p:sp>
          <p:nvSpPr>
            <p:cNvPr id="115" name="Google Shape;115;p4"/>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6" name="Google Shape;116;p4"/>
            <p:cNvGrpSpPr/>
            <p:nvPr/>
          </p:nvGrpSpPr>
          <p:grpSpPr>
            <a:xfrm>
              <a:off x="5586054" y="0"/>
              <a:ext cx="5165785" cy="3492512"/>
              <a:chOff x="5586054" y="0"/>
              <a:chExt cx="5165785" cy="3492512"/>
            </a:xfrm>
          </p:grpSpPr>
          <p:sp>
            <p:nvSpPr>
              <p:cNvPr id="117" name="Google Shape;117;p4"/>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4"/>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4"/>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4"/>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21" name="Google Shape;12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2" name="Google Shape;122;p4"/>
          <p:cNvSpPr txBox="1">
            <a:spLocks noGrp="1"/>
          </p:cNvSpPr>
          <p:nvPr>
            <p:ph type="body" idx="1"/>
          </p:nvPr>
        </p:nvSpPr>
        <p:spPr>
          <a:xfrm>
            <a:off x="948600" y="1215750"/>
            <a:ext cx="7242900" cy="3180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2024/12/16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6276942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7"/>
            <a:ext cx="7886700" cy="99417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5" y="1260873"/>
            <a:ext cx="3868341" cy="617934"/>
          </a:xfrm>
        </p:spPr>
        <p:txBody>
          <a:bodyPr anchor="b"/>
          <a:lstStyle>
            <a:lvl1pPr marL="0" indent="0">
              <a:buNone/>
              <a:defRPr sz="1800" b="1"/>
            </a:lvl1pPr>
            <a:lvl2pPr marL="342908" indent="0">
              <a:buNone/>
              <a:defRPr sz="1500" b="1"/>
            </a:lvl2pPr>
            <a:lvl3pPr marL="685818" indent="0">
              <a:buNone/>
              <a:defRPr sz="1350" b="1"/>
            </a:lvl3pPr>
            <a:lvl4pPr marL="1028726" indent="0">
              <a:buNone/>
              <a:defRPr sz="1200" b="1"/>
            </a:lvl4pPr>
            <a:lvl5pPr marL="1371634" indent="0">
              <a:buNone/>
              <a:defRPr sz="1200" b="1"/>
            </a:lvl5pPr>
            <a:lvl6pPr marL="1714544" indent="0">
              <a:buNone/>
              <a:defRPr sz="1200" b="1"/>
            </a:lvl6pPr>
            <a:lvl7pPr marL="2057452" indent="0">
              <a:buNone/>
              <a:defRPr sz="1200" b="1"/>
            </a:lvl7pPr>
            <a:lvl8pPr marL="2400360" indent="0">
              <a:buNone/>
              <a:defRPr sz="1200" b="1"/>
            </a:lvl8pPr>
            <a:lvl9pPr marL="2743268"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5" y="1878809"/>
            <a:ext cx="386834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4" y="1260873"/>
            <a:ext cx="3887391" cy="617934"/>
          </a:xfrm>
        </p:spPr>
        <p:txBody>
          <a:bodyPr anchor="b"/>
          <a:lstStyle>
            <a:lvl1pPr marL="0" indent="0">
              <a:buNone/>
              <a:defRPr sz="1800" b="1"/>
            </a:lvl1pPr>
            <a:lvl2pPr marL="342908" indent="0">
              <a:buNone/>
              <a:defRPr sz="1500" b="1"/>
            </a:lvl2pPr>
            <a:lvl3pPr marL="685818" indent="0">
              <a:buNone/>
              <a:defRPr sz="1350" b="1"/>
            </a:lvl3pPr>
            <a:lvl4pPr marL="1028726" indent="0">
              <a:buNone/>
              <a:defRPr sz="1200" b="1"/>
            </a:lvl4pPr>
            <a:lvl5pPr marL="1371634" indent="0">
              <a:buNone/>
              <a:defRPr sz="1200" b="1"/>
            </a:lvl5pPr>
            <a:lvl6pPr marL="1714544" indent="0">
              <a:buNone/>
              <a:defRPr sz="1200" b="1"/>
            </a:lvl6pPr>
            <a:lvl7pPr marL="2057452" indent="0">
              <a:buNone/>
              <a:defRPr sz="1200" b="1"/>
            </a:lvl7pPr>
            <a:lvl8pPr marL="2400360" indent="0">
              <a:buNone/>
              <a:defRPr sz="1200" b="1"/>
            </a:lvl8pPr>
            <a:lvl9pPr marL="2743268"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4" y="187880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2024/12/16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58547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2024/12/16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2419629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2024/12/16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5919593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4"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73"/>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4" y="1543054"/>
            <a:ext cx="2949178" cy="2858691"/>
          </a:xfrm>
        </p:spPr>
        <p:txBody>
          <a:bodyPr/>
          <a:lstStyle>
            <a:lvl1pPr marL="0" indent="0">
              <a:buNone/>
              <a:defRPr sz="1200"/>
            </a:lvl1pPr>
            <a:lvl2pPr marL="342908" indent="0">
              <a:buNone/>
              <a:defRPr sz="1050"/>
            </a:lvl2pPr>
            <a:lvl3pPr marL="685818" indent="0">
              <a:buNone/>
              <a:defRPr sz="900"/>
            </a:lvl3pPr>
            <a:lvl4pPr marL="1028726" indent="0">
              <a:buNone/>
              <a:defRPr sz="750"/>
            </a:lvl4pPr>
            <a:lvl5pPr marL="1371634" indent="0">
              <a:buNone/>
              <a:defRPr sz="750"/>
            </a:lvl5pPr>
            <a:lvl6pPr marL="1714544" indent="0">
              <a:buNone/>
              <a:defRPr sz="750"/>
            </a:lvl6pPr>
            <a:lvl7pPr marL="2057452" indent="0">
              <a:buNone/>
              <a:defRPr sz="750"/>
            </a:lvl7pPr>
            <a:lvl8pPr marL="2400360" indent="0">
              <a:buNone/>
              <a:defRPr sz="750"/>
            </a:lvl8pPr>
            <a:lvl9pPr marL="2743268"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2024/12/16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29074516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4"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3"/>
            <a:ext cx="4629150" cy="3655219"/>
          </a:xfrm>
        </p:spPr>
        <p:txBody>
          <a:bodyPr/>
          <a:lstStyle>
            <a:lvl1pPr marL="0" indent="0">
              <a:buNone/>
              <a:defRPr sz="2400"/>
            </a:lvl1pPr>
            <a:lvl2pPr marL="342908" indent="0">
              <a:buNone/>
              <a:defRPr sz="2100"/>
            </a:lvl2pPr>
            <a:lvl3pPr marL="685818" indent="0">
              <a:buNone/>
              <a:defRPr sz="1800"/>
            </a:lvl3pPr>
            <a:lvl4pPr marL="1028726" indent="0">
              <a:buNone/>
              <a:defRPr sz="1500"/>
            </a:lvl4pPr>
            <a:lvl5pPr marL="1371634" indent="0">
              <a:buNone/>
              <a:defRPr sz="1500"/>
            </a:lvl5pPr>
            <a:lvl6pPr marL="1714544" indent="0">
              <a:buNone/>
              <a:defRPr sz="1500"/>
            </a:lvl6pPr>
            <a:lvl7pPr marL="2057452" indent="0">
              <a:buNone/>
              <a:defRPr sz="1500"/>
            </a:lvl7pPr>
            <a:lvl8pPr marL="2400360" indent="0">
              <a:buNone/>
              <a:defRPr sz="1500"/>
            </a:lvl8pPr>
            <a:lvl9pPr marL="2743268" indent="0">
              <a:buNone/>
              <a:defRPr sz="1500"/>
            </a:lvl9pPr>
          </a:lstStyle>
          <a:p>
            <a:endParaRPr lang="zh-CN" altLang="en-US"/>
          </a:p>
        </p:txBody>
      </p:sp>
      <p:sp>
        <p:nvSpPr>
          <p:cNvPr id="4" name="文本占位符 3"/>
          <p:cNvSpPr>
            <a:spLocks noGrp="1"/>
          </p:cNvSpPr>
          <p:nvPr>
            <p:ph type="body" sz="half" idx="2" hasCustomPrompt="1"/>
          </p:nvPr>
        </p:nvSpPr>
        <p:spPr>
          <a:xfrm>
            <a:off x="629844" y="1543054"/>
            <a:ext cx="2949178" cy="2858691"/>
          </a:xfrm>
        </p:spPr>
        <p:txBody>
          <a:bodyPr/>
          <a:lstStyle>
            <a:lvl1pPr marL="0" indent="0">
              <a:buNone/>
              <a:defRPr sz="1200"/>
            </a:lvl1pPr>
            <a:lvl2pPr marL="342908" indent="0">
              <a:buNone/>
              <a:defRPr sz="1050"/>
            </a:lvl2pPr>
            <a:lvl3pPr marL="685818" indent="0">
              <a:buNone/>
              <a:defRPr sz="900"/>
            </a:lvl3pPr>
            <a:lvl4pPr marL="1028726" indent="0">
              <a:buNone/>
              <a:defRPr sz="750"/>
            </a:lvl4pPr>
            <a:lvl5pPr marL="1371634" indent="0">
              <a:buNone/>
              <a:defRPr sz="750"/>
            </a:lvl5pPr>
            <a:lvl6pPr marL="1714544" indent="0">
              <a:buNone/>
              <a:defRPr sz="750"/>
            </a:lvl6pPr>
            <a:lvl7pPr marL="2057452" indent="0">
              <a:buNone/>
              <a:defRPr sz="750"/>
            </a:lvl7pPr>
            <a:lvl8pPr marL="2400360" indent="0">
              <a:buNone/>
              <a:defRPr sz="750"/>
            </a:lvl8pPr>
            <a:lvl9pPr marL="2743268"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2024/12/16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41978907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2024/12/16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447076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8"/>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4" y="273848"/>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23A3EFB-E5A4-4F85-84D0-3F54949E58B5}" type="datetimeFigureOut">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2024/12/16</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D41E1E3-0430-46C2-B0D3-2490A70B1299}" type="slidenum">
              <a:rPr kumimoji="0" lang="zh-CN" altLang="en-US" sz="900" b="0" i="0" u="none" strike="noStrike" kern="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zh-CN" altLang="en-US" sz="900" b="0" i="0" u="none" strike="noStrike" kern="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2501742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Tree>
    <p:extLst>
      <p:ext uri="{BB962C8B-B14F-4D97-AF65-F5344CB8AC3E}">
        <p14:creationId xmlns:p14="http://schemas.microsoft.com/office/powerpoint/2010/main" val="1474128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6"/>
        <p:cNvGrpSpPr/>
        <p:nvPr/>
      </p:nvGrpSpPr>
      <p:grpSpPr>
        <a:xfrm>
          <a:off x="0" y="0"/>
          <a:ext cx="0" cy="0"/>
          <a:chOff x="0" y="0"/>
          <a:chExt cx="0" cy="0"/>
        </a:xfrm>
      </p:grpSpPr>
      <p:sp>
        <p:nvSpPr>
          <p:cNvPr id="137" name="Google Shape;137;p15"/>
          <p:cNvSpPr/>
          <p:nvPr/>
        </p:nvSpPr>
        <p:spPr>
          <a:xfrm>
            <a:off x="7812050" y="-128321"/>
            <a:ext cx="1900800" cy="1900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4768625" y="3022125"/>
            <a:ext cx="1854000" cy="1854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8172325" y="3368677"/>
            <a:ext cx="744000" cy="744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3968500" y="932502"/>
            <a:ext cx="744000" cy="744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295625" y="-275577"/>
            <a:ext cx="1365300" cy="1365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txBox="1">
            <a:spLocks noGrp="1"/>
          </p:cNvSpPr>
          <p:nvPr>
            <p:ph type="title"/>
          </p:nvPr>
        </p:nvSpPr>
        <p:spPr>
          <a:xfrm>
            <a:off x="4440474" y="3267067"/>
            <a:ext cx="3443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1">
                <a:latin typeface="Arial" panose="020B0604020202020204" pitchFamily="34" charset="0"/>
                <a:cs typeface="Arial" panose="020B0604020202020204" pitchFamily="34" charset="0"/>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3" name="Google Shape;143;p15"/>
          <p:cNvSpPr txBox="1">
            <a:spLocks noGrp="1"/>
          </p:cNvSpPr>
          <p:nvPr>
            <p:ph type="subTitle" idx="1"/>
          </p:nvPr>
        </p:nvSpPr>
        <p:spPr>
          <a:xfrm>
            <a:off x="3918849" y="1473091"/>
            <a:ext cx="4483500" cy="16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44" name="Google Shape;144;p15"/>
          <p:cNvSpPr/>
          <p:nvPr/>
        </p:nvSpPr>
        <p:spPr>
          <a:xfrm>
            <a:off x="-1403175" y="2733990"/>
            <a:ext cx="4839058" cy="2426909"/>
          </a:xfrm>
          <a:custGeom>
            <a:avLst/>
            <a:gdLst/>
            <a:ahLst/>
            <a:cxnLst/>
            <a:rect l="l" t="t" r="r" b="b"/>
            <a:pathLst>
              <a:path w="211428" h="122124" extrusionOk="0">
                <a:moveTo>
                  <a:pt x="137699" y="0"/>
                </a:moveTo>
                <a:cubicBezTo>
                  <a:pt x="120829" y="0"/>
                  <a:pt x="104137" y="8267"/>
                  <a:pt x="96245" y="19529"/>
                </a:cubicBezTo>
                <a:cubicBezTo>
                  <a:pt x="91726" y="25980"/>
                  <a:pt x="86539" y="27934"/>
                  <a:pt x="80767" y="27934"/>
                </a:cubicBezTo>
                <a:cubicBezTo>
                  <a:pt x="71903" y="27934"/>
                  <a:pt x="61660" y="23325"/>
                  <a:pt x="50341" y="23325"/>
                </a:cubicBezTo>
                <a:cubicBezTo>
                  <a:pt x="49366" y="23325"/>
                  <a:pt x="48384" y="23359"/>
                  <a:pt x="47393" y="23434"/>
                </a:cubicBezTo>
                <a:cubicBezTo>
                  <a:pt x="27432" y="24931"/>
                  <a:pt x="16740" y="42751"/>
                  <a:pt x="22105" y="63357"/>
                </a:cubicBezTo>
                <a:cubicBezTo>
                  <a:pt x="26787" y="81442"/>
                  <a:pt x="1" y="74504"/>
                  <a:pt x="1840" y="99716"/>
                </a:cubicBezTo>
                <a:cubicBezTo>
                  <a:pt x="2636" y="110730"/>
                  <a:pt x="10541" y="117820"/>
                  <a:pt x="18200" y="122124"/>
                </a:cubicBezTo>
                <a:lnTo>
                  <a:pt x="191902" y="122124"/>
                </a:lnTo>
                <a:cubicBezTo>
                  <a:pt x="200849" y="116114"/>
                  <a:pt x="207390" y="105953"/>
                  <a:pt x="208849" y="93157"/>
                </a:cubicBezTo>
                <a:cubicBezTo>
                  <a:pt x="211427" y="70485"/>
                  <a:pt x="199939" y="55168"/>
                  <a:pt x="185153" y="48950"/>
                </a:cubicBezTo>
                <a:cubicBezTo>
                  <a:pt x="170367" y="42732"/>
                  <a:pt x="182328" y="14240"/>
                  <a:pt x="155106" y="3264"/>
                </a:cubicBezTo>
                <a:cubicBezTo>
                  <a:pt x="149528" y="1013"/>
                  <a:pt x="143603" y="0"/>
                  <a:pt x="137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681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3"/>
        <p:cNvGrpSpPr/>
        <p:nvPr/>
      </p:nvGrpSpPr>
      <p:grpSpPr>
        <a:xfrm>
          <a:off x="0" y="0"/>
          <a:ext cx="0" cy="0"/>
          <a:chOff x="0" y="0"/>
          <a:chExt cx="0" cy="0"/>
        </a:xfrm>
      </p:grpSpPr>
      <p:grpSp>
        <p:nvGrpSpPr>
          <p:cNvPr id="124" name="Google Shape;124;p5"/>
          <p:cNvGrpSpPr/>
          <p:nvPr/>
        </p:nvGrpSpPr>
        <p:grpSpPr>
          <a:xfrm>
            <a:off x="-157012" y="-727673"/>
            <a:ext cx="9722808" cy="5413524"/>
            <a:chOff x="-157012" y="-727673"/>
            <a:chExt cx="9722808" cy="5413524"/>
          </a:xfrm>
        </p:grpSpPr>
        <p:grpSp>
          <p:nvGrpSpPr>
            <p:cNvPr id="125" name="Google Shape;125;p5"/>
            <p:cNvGrpSpPr/>
            <p:nvPr/>
          </p:nvGrpSpPr>
          <p:grpSpPr>
            <a:xfrm rot="-8827366" flipH="1">
              <a:off x="-147274" y="4283399"/>
              <a:ext cx="680576" cy="236683"/>
              <a:chOff x="2832375" y="669000"/>
              <a:chExt cx="491675" cy="215825"/>
            </a:xfrm>
          </p:grpSpPr>
          <p:sp>
            <p:nvSpPr>
              <p:cNvPr id="126" name="Google Shape;126;p5"/>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5"/>
            <p:cNvGrpSpPr/>
            <p:nvPr/>
          </p:nvGrpSpPr>
          <p:grpSpPr>
            <a:xfrm rot="2021523">
              <a:off x="438396" y="-830981"/>
              <a:ext cx="305506" cy="2239206"/>
              <a:chOff x="4265846" y="1371340"/>
              <a:chExt cx="126709" cy="928680"/>
            </a:xfrm>
          </p:grpSpPr>
          <p:sp>
            <p:nvSpPr>
              <p:cNvPr id="129" name="Google Shape;129;p5"/>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5"/>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5"/>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5"/>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5"/>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5"/>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5"/>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6" name="Google Shape;136;p5"/>
            <p:cNvGrpSpPr/>
            <p:nvPr/>
          </p:nvGrpSpPr>
          <p:grpSpPr>
            <a:xfrm rot="-3806465" flipH="1">
              <a:off x="7866645" y="-62642"/>
              <a:ext cx="1136027" cy="1961303"/>
              <a:chOff x="1353097" y="1651879"/>
              <a:chExt cx="906223" cy="1564556"/>
            </a:xfrm>
          </p:grpSpPr>
          <p:sp>
            <p:nvSpPr>
              <p:cNvPr id="137" name="Google Shape;137;p5"/>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5"/>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5"/>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1" name="Google Shape;141;p5"/>
              <p:cNvGrpSpPr/>
              <p:nvPr/>
            </p:nvGrpSpPr>
            <p:grpSpPr>
              <a:xfrm>
                <a:off x="1353097" y="1907975"/>
                <a:ext cx="113234" cy="1268557"/>
                <a:chOff x="1353097" y="1907975"/>
                <a:chExt cx="113234" cy="1268557"/>
              </a:xfrm>
            </p:grpSpPr>
            <p:sp>
              <p:nvSpPr>
                <p:cNvPr id="142" name="Google Shape;142;p5"/>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5"/>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5"/>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5"/>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5"/>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5"/>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5"/>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5"/>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5"/>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5"/>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5"/>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5"/>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5"/>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55" name="Google Shape;155;p5"/>
          <p:cNvGrpSpPr/>
          <p:nvPr/>
        </p:nvGrpSpPr>
        <p:grpSpPr>
          <a:xfrm>
            <a:off x="269601" y="190275"/>
            <a:ext cx="8601223" cy="4774676"/>
            <a:chOff x="5447852" y="0"/>
            <a:chExt cx="5442090" cy="3618001"/>
          </a:xfrm>
        </p:grpSpPr>
        <p:sp>
          <p:nvSpPr>
            <p:cNvPr id="156" name="Google Shape;156;p5"/>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7" name="Google Shape;157;p5"/>
            <p:cNvGrpSpPr/>
            <p:nvPr/>
          </p:nvGrpSpPr>
          <p:grpSpPr>
            <a:xfrm>
              <a:off x="5586054" y="0"/>
              <a:ext cx="5165785" cy="3492512"/>
              <a:chOff x="5586054" y="0"/>
              <a:chExt cx="5165785" cy="3492512"/>
            </a:xfrm>
          </p:grpSpPr>
          <p:sp>
            <p:nvSpPr>
              <p:cNvPr id="158" name="Google Shape;158;p5"/>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5"/>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5"/>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5"/>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62" name="Google Shape;16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3" name="Google Shape;163;p5"/>
          <p:cNvSpPr txBox="1">
            <a:spLocks noGrp="1"/>
          </p:cNvSpPr>
          <p:nvPr>
            <p:ph type="subTitle" idx="1"/>
          </p:nvPr>
        </p:nvSpPr>
        <p:spPr>
          <a:xfrm>
            <a:off x="3448842" y="3619224"/>
            <a:ext cx="222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4" name="Google Shape;164;p5"/>
          <p:cNvSpPr txBox="1">
            <a:spLocks noGrp="1"/>
          </p:cNvSpPr>
          <p:nvPr>
            <p:ph type="subTitle" idx="2"/>
          </p:nvPr>
        </p:nvSpPr>
        <p:spPr>
          <a:xfrm>
            <a:off x="715100" y="3619224"/>
            <a:ext cx="222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5" name="Google Shape;165;p5"/>
          <p:cNvSpPr txBox="1">
            <a:spLocks noGrp="1"/>
          </p:cNvSpPr>
          <p:nvPr>
            <p:ph type="subTitle" idx="3"/>
          </p:nvPr>
        </p:nvSpPr>
        <p:spPr>
          <a:xfrm>
            <a:off x="3448834" y="3164750"/>
            <a:ext cx="2229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66" name="Google Shape;166;p5"/>
          <p:cNvSpPr txBox="1">
            <a:spLocks noGrp="1"/>
          </p:cNvSpPr>
          <p:nvPr>
            <p:ph type="subTitle" idx="4"/>
          </p:nvPr>
        </p:nvSpPr>
        <p:spPr>
          <a:xfrm>
            <a:off x="714899" y="3164750"/>
            <a:ext cx="2229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67" name="Google Shape;167;p5"/>
          <p:cNvSpPr txBox="1">
            <a:spLocks noGrp="1"/>
          </p:cNvSpPr>
          <p:nvPr>
            <p:ph type="subTitle" idx="5"/>
          </p:nvPr>
        </p:nvSpPr>
        <p:spPr>
          <a:xfrm>
            <a:off x="6184154" y="3619224"/>
            <a:ext cx="222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8" name="Google Shape;168;p5"/>
          <p:cNvSpPr txBox="1">
            <a:spLocks noGrp="1"/>
          </p:cNvSpPr>
          <p:nvPr>
            <p:ph type="subTitle" idx="6"/>
          </p:nvPr>
        </p:nvSpPr>
        <p:spPr>
          <a:xfrm>
            <a:off x="6184154" y="3164750"/>
            <a:ext cx="2229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2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43"/>
        <p:cNvGrpSpPr/>
        <p:nvPr/>
      </p:nvGrpSpPr>
      <p:grpSpPr>
        <a:xfrm>
          <a:off x="0" y="0"/>
          <a:ext cx="0" cy="0"/>
          <a:chOff x="0" y="0"/>
          <a:chExt cx="0" cy="0"/>
        </a:xfrm>
      </p:grpSpPr>
      <p:sp>
        <p:nvSpPr>
          <p:cNvPr id="344" name="Google Shape;344;p33"/>
          <p:cNvSpPr/>
          <p:nvPr/>
        </p:nvSpPr>
        <p:spPr>
          <a:xfrm>
            <a:off x="7614150" y="3609876"/>
            <a:ext cx="1409700" cy="1409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2226350" y="4275577"/>
            <a:ext cx="744000" cy="744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5546900" y="95971"/>
            <a:ext cx="1819500" cy="181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601250" y="-480780"/>
            <a:ext cx="2294700" cy="2294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8726972" y="182253"/>
            <a:ext cx="225639" cy="224824"/>
          </a:xfrm>
          <a:custGeom>
            <a:avLst/>
            <a:gdLst/>
            <a:ahLst/>
            <a:cxnLst/>
            <a:rect l="l" t="t" r="r" b="b"/>
            <a:pathLst>
              <a:path w="4910" h="4892" extrusionOk="0">
                <a:moveTo>
                  <a:pt x="2521" y="0"/>
                </a:moveTo>
                <a:lnTo>
                  <a:pt x="1611" y="1574"/>
                </a:lnTo>
                <a:lnTo>
                  <a:pt x="0" y="2389"/>
                </a:lnTo>
                <a:lnTo>
                  <a:pt x="1574" y="3299"/>
                </a:lnTo>
                <a:lnTo>
                  <a:pt x="2389" y="4891"/>
                </a:lnTo>
                <a:lnTo>
                  <a:pt x="3299" y="3337"/>
                </a:lnTo>
                <a:lnTo>
                  <a:pt x="4910" y="2521"/>
                </a:lnTo>
                <a:lnTo>
                  <a:pt x="3337" y="1612"/>
                </a:lnTo>
                <a:lnTo>
                  <a:pt x="25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713100" y="4898802"/>
            <a:ext cx="744000" cy="744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495677" y="407076"/>
            <a:ext cx="8155500" cy="4326600"/>
          </a:xfrm>
          <a:prstGeom prst="roundRect">
            <a:avLst>
              <a:gd name="adj" fmla="val 5721"/>
            </a:avLst>
          </a:prstGeom>
          <a:solidFill>
            <a:schemeClr val="lt1"/>
          </a:solidFill>
          <a:ln>
            <a:noFill/>
          </a:ln>
          <a:effectLst>
            <a:outerShdw blurRad="242888" dist="57150" dir="5400000" algn="bl" rotWithShape="0">
              <a:schemeClr val="dk1">
                <a:alpha val="21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4171162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51"/>
        <p:cNvGrpSpPr/>
        <p:nvPr/>
      </p:nvGrpSpPr>
      <p:grpSpPr>
        <a:xfrm>
          <a:off x="0" y="0"/>
          <a:ext cx="0" cy="0"/>
          <a:chOff x="0" y="0"/>
          <a:chExt cx="0" cy="0"/>
        </a:xfrm>
      </p:grpSpPr>
      <p:sp>
        <p:nvSpPr>
          <p:cNvPr id="352" name="Google Shape;352;p34"/>
          <p:cNvSpPr/>
          <p:nvPr/>
        </p:nvSpPr>
        <p:spPr>
          <a:xfrm>
            <a:off x="2134925" y="3814325"/>
            <a:ext cx="1900800" cy="1900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4"/>
          <p:cNvSpPr/>
          <p:nvPr/>
        </p:nvSpPr>
        <p:spPr>
          <a:xfrm>
            <a:off x="7485050" y="-803050"/>
            <a:ext cx="2486700" cy="2486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4"/>
          <p:cNvSpPr/>
          <p:nvPr/>
        </p:nvSpPr>
        <p:spPr>
          <a:xfrm>
            <a:off x="78400" y="95526"/>
            <a:ext cx="1539300" cy="1539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4"/>
          <p:cNvSpPr/>
          <p:nvPr/>
        </p:nvSpPr>
        <p:spPr>
          <a:xfrm>
            <a:off x="-295500" y="4635552"/>
            <a:ext cx="744000" cy="744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4"/>
          <p:cNvSpPr/>
          <p:nvPr/>
        </p:nvSpPr>
        <p:spPr>
          <a:xfrm>
            <a:off x="8145675" y="4232102"/>
            <a:ext cx="744000" cy="744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4"/>
          <p:cNvSpPr/>
          <p:nvPr/>
        </p:nvSpPr>
        <p:spPr>
          <a:xfrm>
            <a:off x="495677" y="407076"/>
            <a:ext cx="8155500" cy="4326600"/>
          </a:xfrm>
          <a:prstGeom prst="roundRect">
            <a:avLst>
              <a:gd name="adj" fmla="val 5721"/>
            </a:avLst>
          </a:prstGeom>
          <a:solidFill>
            <a:schemeClr val="lt1"/>
          </a:solidFill>
          <a:ln>
            <a:noFill/>
          </a:ln>
          <a:effectLst>
            <a:outerShdw blurRad="242888" dist="57150" dir="5400000" algn="bl" rotWithShape="0">
              <a:schemeClr val="dk1">
                <a:alpha val="21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1591027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TITTLE OPENING" type="title">
  <p:cSld name="BIG TITTLE OPENING">
    <p:bg>
      <p:bgPr>
        <a:solidFill>
          <a:srgbClr val="A9EAEF"/>
        </a:solidFill>
        <a:effectLst/>
      </p:bgPr>
    </p:bg>
    <p:spTree>
      <p:nvGrpSpPr>
        <p:cNvPr id="1" name="Shape 8"/>
        <p:cNvGrpSpPr/>
        <p:nvPr/>
      </p:nvGrpSpPr>
      <p:grpSpPr>
        <a:xfrm>
          <a:off x="0" y="0"/>
          <a:ext cx="0" cy="0"/>
          <a:chOff x="0" y="0"/>
          <a:chExt cx="0" cy="0"/>
        </a:xfrm>
      </p:grpSpPr>
      <p:sp>
        <p:nvSpPr>
          <p:cNvPr id="9" name="Google Shape;9;p2"/>
          <p:cNvSpPr/>
          <p:nvPr/>
        </p:nvSpPr>
        <p:spPr>
          <a:xfrm>
            <a:off x="0" y="-4600"/>
            <a:ext cx="1812300" cy="5143500"/>
          </a:xfrm>
          <a:prstGeom prst="rect">
            <a:avLst/>
          </a:prstGeom>
          <a:solidFill>
            <a:srgbClr val="FEE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flipH="1">
            <a:off x="1238400" y="2207700"/>
            <a:ext cx="5934300" cy="670500"/>
          </a:xfrm>
          <a:prstGeom prst="rect">
            <a:avLst/>
          </a:prstGeom>
        </p:spPr>
        <p:txBody>
          <a:bodyPr spcFirstLastPara="1" wrap="square" lIns="91425" tIns="91425" rIns="91425" bIns="91425" anchor="b" anchorCtr="0">
            <a:noAutofit/>
          </a:bodyPr>
          <a:lstStyle>
            <a:lvl1pPr lvl="0" rtl="0">
              <a:spcBef>
                <a:spcPts val="0"/>
              </a:spcBef>
              <a:spcAft>
                <a:spcPts val="0"/>
              </a:spcAft>
              <a:buSzPts val="11000"/>
              <a:buNone/>
              <a:defRPr sz="11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flipH="1">
            <a:off x="5780175" y="3996325"/>
            <a:ext cx="1845600" cy="67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None/>
              <a:defRPr>
                <a:solidFill>
                  <a:srgbClr val="434343"/>
                </a:solidFill>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2147317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solidFill>
          <a:srgbClr val="A9EAEF"/>
        </a:solidFill>
        <a:effectLst/>
      </p:bgPr>
    </p:bg>
    <p:spTree>
      <p:nvGrpSpPr>
        <p:cNvPr id="1" name="Shape 97"/>
        <p:cNvGrpSpPr/>
        <p:nvPr/>
      </p:nvGrpSpPr>
      <p:grpSpPr>
        <a:xfrm>
          <a:off x="0" y="0"/>
          <a:ext cx="0" cy="0"/>
          <a:chOff x="0" y="0"/>
          <a:chExt cx="0" cy="0"/>
        </a:xfrm>
      </p:grpSpPr>
      <p:sp>
        <p:nvSpPr>
          <p:cNvPr id="98" name="Google Shape;98;p11"/>
          <p:cNvSpPr/>
          <p:nvPr/>
        </p:nvSpPr>
        <p:spPr>
          <a:xfrm>
            <a:off x="7682675" y="-50"/>
            <a:ext cx="909300" cy="5143500"/>
          </a:xfrm>
          <a:prstGeom prst="rect">
            <a:avLst/>
          </a:prstGeom>
          <a:solidFill>
            <a:srgbClr val="FF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a:off x="0" y="1103500"/>
            <a:ext cx="9144000" cy="2936400"/>
          </a:xfrm>
          <a:prstGeom prst="rect">
            <a:avLst/>
          </a:prstGeom>
          <a:solidFill>
            <a:srgbClr val="FEE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txBox="1">
            <a:spLocks noGrp="1"/>
          </p:cNvSpPr>
          <p:nvPr>
            <p:ph type="ctrTitle"/>
          </p:nvPr>
        </p:nvSpPr>
        <p:spPr>
          <a:xfrm flipH="1">
            <a:off x="6284669" y="894875"/>
            <a:ext cx="2307300" cy="584700"/>
          </a:xfrm>
          <a:prstGeom prst="rect">
            <a:avLst/>
          </a:prstGeom>
          <a:noFill/>
          <a:ln>
            <a:noFill/>
          </a:ln>
        </p:spPr>
        <p:txBody>
          <a:bodyPr spcFirstLastPara="1" wrap="square" lIns="91425" tIns="45700" rIns="91425" bIns="45700" anchor="b" anchorCtr="0">
            <a:noAutofit/>
          </a:bodyPr>
          <a:lstStyle>
            <a:lvl1pPr lvl="0" algn="r" rtl="0">
              <a:lnSpc>
                <a:spcPct val="90000"/>
              </a:lnSpc>
              <a:spcBef>
                <a:spcPts val="0"/>
              </a:spcBef>
              <a:spcAft>
                <a:spcPts val="0"/>
              </a:spcAft>
              <a:buClr>
                <a:srgbClr val="303F46"/>
              </a:buClr>
              <a:buSzPts val="2400"/>
              <a:buNone/>
              <a:defRPr sz="2400">
                <a:solidFill>
                  <a:srgbClr val="303F46"/>
                </a:solidFill>
              </a:defRPr>
            </a:lvl1pPr>
            <a:lvl2pPr lvl="1" algn="r" rtl="0">
              <a:spcBef>
                <a:spcPts val="0"/>
              </a:spcBef>
              <a:spcAft>
                <a:spcPts val="0"/>
              </a:spcAft>
              <a:buClr>
                <a:srgbClr val="434343"/>
              </a:buClr>
              <a:buSzPts val="3600"/>
              <a:buNone/>
              <a:defRPr sz="3600">
                <a:solidFill>
                  <a:srgbClr val="434343"/>
                </a:solidFill>
              </a:defRPr>
            </a:lvl2pPr>
            <a:lvl3pPr lvl="2" algn="r" rtl="0">
              <a:spcBef>
                <a:spcPts val="0"/>
              </a:spcBef>
              <a:spcAft>
                <a:spcPts val="0"/>
              </a:spcAft>
              <a:buClr>
                <a:srgbClr val="434343"/>
              </a:buClr>
              <a:buSzPts val="3600"/>
              <a:buNone/>
              <a:defRPr sz="3600">
                <a:solidFill>
                  <a:srgbClr val="434343"/>
                </a:solidFill>
              </a:defRPr>
            </a:lvl3pPr>
            <a:lvl4pPr lvl="3" algn="r" rtl="0">
              <a:spcBef>
                <a:spcPts val="0"/>
              </a:spcBef>
              <a:spcAft>
                <a:spcPts val="0"/>
              </a:spcAft>
              <a:buClr>
                <a:srgbClr val="434343"/>
              </a:buClr>
              <a:buSzPts val="3600"/>
              <a:buNone/>
              <a:defRPr sz="3600">
                <a:solidFill>
                  <a:srgbClr val="434343"/>
                </a:solidFill>
              </a:defRPr>
            </a:lvl4pPr>
            <a:lvl5pPr lvl="4" algn="r" rtl="0">
              <a:spcBef>
                <a:spcPts val="0"/>
              </a:spcBef>
              <a:spcAft>
                <a:spcPts val="0"/>
              </a:spcAft>
              <a:buClr>
                <a:srgbClr val="434343"/>
              </a:buClr>
              <a:buSzPts val="3600"/>
              <a:buNone/>
              <a:defRPr sz="3600">
                <a:solidFill>
                  <a:srgbClr val="434343"/>
                </a:solidFill>
              </a:defRPr>
            </a:lvl5pPr>
            <a:lvl6pPr lvl="5" algn="r" rtl="0">
              <a:spcBef>
                <a:spcPts val="0"/>
              </a:spcBef>
              <a:spcAft>
                <a:spcPts val="0"/>
              </a:spcAft>
              <a:buClr>
                <a:srgbClr val="434343"/>
              </a:buClr>
              <a:buSzPts val="3600"/>
              <a:buNone/>
              <a:defRPr sz="3600">
                <a:solidFill>
                  <a:srgbClr val="434343"/>
                </a:solidFill>
              </a:defRPr>
            </a:lvl6pPr>
            <a:lvl7pPr lvl="6" algn="r" rtl="0">
              <a:spcBef>
                <a:spcPts val="0"/>
              </a:spcBef>
              <a:spcAft>
                <a:spcPts val="0"/>
              </a:spcAft>
              <a:buClr>
                <a:srgbClr val="434343"/>
              </a:buClr>
              <a:buSzPts val="3600"/>
              <a:buNone/>
              <a:defRPr sz="3600">
                <a:solidFill>
                  <a:srgbClr val="434343"/>
                </a:solidFill>
              </a:defRPr>
            </a:lvl7pPr>
            <a:lvl8pPr lvl="7" algn="r" rtl="0">
              <a:spcBef>
                <a:spcPts val="0"/>
              </a:spcBef>
              <a:spcAft>
                <a:spcPts val="0"/>
              </a:spcAft>
              <a:buClr>
                <a:srgbClr val="434343"/>
              </a:buClr>
              <a:buSzPts val="3600"/>
              <a:buNone/>
              <a:defRPr sz="3600">
                <a:solidFill>
                  <a:srgbClr val="434343"/>
                </a:solidFill>
              </a:defRPr>
            </a:lvl8pPr>
            <a:lvl9pPr lvl="8" algn="r" rtl="0">
              <a:spcBef>
                <a:spcPts val="0"/>
              </a:spcBef>
              <a:spcAft>
                <a:spcPts val="0"/>
              </a:spcAft>
              <a:buClr>
                <a:srgbClr val="434343"/>
              </a:buClr>
              <a:buSzPts val="3600"/>
              <a:buNone/>
              <a:defRPr sz="3600">
                <a:solidFill>
                  <a:srgbClr val="434343"/>
                </a:solidFill>
              </a:defRPr>
            </a:lvl9pPr>
          </a:lstStyle>
          <a:p>
            <a:endParaRPr/>
          </a:p>
        </p:txBody>
      </p:sp>
    </p:spTree>
    <p:extLst>
      <p:ext uri="{BB962C8B-B14F-4D97-AF65-F5344CB8AC3E}">
        <p14:creationId xmlns:p14="http://schemas.microsoft.com/office/powerpoint/2010/main" val="276116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9"/>
        <p:cNvGrpSpPr/>
        <p:nvPr/>
      </p:nvGrpSpPr>
      <p:grpSpPr>
        <a:xfrm>
          <a:off x="0" y="0"/>
          <a:ext cx="0" cy="0"/>
          <a:chOff x="0" y="0"/>
          <a:chExt cx="0" cy="0"/>
        </a:xfrm>
      </p:grpSpPr>
      <p:grpSp>
        <p:nvGrpSpPr>
          <p:cNvPr id="170" name="Google Shape;170;p6"/>
          <p:cNvGrpSpPr/>
          <p:nvPr/>
        </p:nvGrpSpPr>
        <p:grpSpPr>
          <a:xfrm>
            <a:off x="-149512" y="-214573"/>
            <a:ext cx="9588672" cy="5876307"/>
            <a:chOff x="-149512" y="-214573"/>
            <a:chExt cx="9588672" cy="5876307"/>
          </a:xfrm>
        </p:grpSpPr>
        <p:grpSp>
          <p:nvGrpSpPr>
            <p:cNvPr id="171" name="Google Shape;171;p6"/>
            <p:cNvGrpSpPr/>
            <p:nvPr/>
          </p:nvGrpSpPr>
          <p:grpSpPr>
            <a:xfrm rot="2021523">
              <a:off x="445885" y="-317881"/>
              <a:ext cx="305506" cy="2239206"/>
              <a:chOff x="4265846" y="1371340"/>
              <a:chExt cx="126709" cy="928680"/>
            </a:xfrm>
          </p:grpSpPr>
          <p:sp>
            <p:nvSpPr>
              <p:cNvPr id="172" name="Google Shape;172;p6"/>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6"/>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6"/>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6"/>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6"/>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6"/>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6"/>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9" name="Google Shape;179;p6"/>
            <p:cNvGrpSpPr/>
            <p:nvPr/>
          </p:nvGrpSpPr>
          <p:grpSpPr>
            <a:xfrm rot="-8882944">
              <a:off x="8528503" y="1274254"/>
              <a:ext cx="520581" cy="1623261"/>
              <a:chOff x="3419954" y="295999"/>
              <a:chExt cx="265198" cy="826933"/>
            </a:xfrm>
          </p:grpSpPr>
          <p:sp>
            <p:nvSpPr>
              <p:cNvPr id="180" name="Google Shape;180;p6"/>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6"/>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6"/>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6"/>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6"/>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6"/>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6"/>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6"/>
            <p:cNvGrpSpPr/>
            <p:nvPr/>
          </p:nvGrpSpPr>
          <p:grpSpPr>
            <a:xfrm rot="3628580">
              <a:off x="-411327" y="4255750"/>
              <a:ext cx="2249112" cy="572694"/>
              <a:chOff x="7017251" y="5781017"/>
              <a:chExt cx="1017558" cy="259118"/>
            </a:xfrm>
          </p:grpSpPr>
          <p:sp>
            <p:nvSpPr>
              <p:cNvPr id="188" name="Google Shape;188;p6"/>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6"/>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rgbClr val="F3982C">
                  <a:alpha val="6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6"/>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6"/>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6"/>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6"/>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6"/>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6"/>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6"/>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6"/>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6"/>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6"/>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6"/>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6"/>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6"/>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6"/>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6"/>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6"/>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6"/>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6"/>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6"/>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6"/>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6"/>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6"/>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12" name="Google Shape;212;p6"/>
          <p:cNvGrpSpPr/>
          <p:nvPr/>
        </p:nvGrpSpPr>
        <p:grpSpPr>
          <a:xfrm>
            <a:off x="269601" y="190275"/>
            <a:ext cx="8601223" cy="4774676"/>
            <a:chOff x="5447852" y="0"/>
            <a:chExt cx="5442090" cy="3618001"/>
          </a:xfrm>
        </p:grpSpPr>
        <p:sp>
          <p:nvSpPr>
            <p:cNvPr id="213" name="Google Shape;213;p6"/>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4" name="Google Shape;214;p6"/>
            <p:cNvGrpSpPr/>
            <p:nvPr/>
          </p:nvGrpSpPr>
          <p:grpSpPr>
            <a:xfrm>
              <a:off x="5586054" y="0"/>
              <a:ext cx="5165785" cy="3492512"/>
              <a:chOff x="5586054" y="0"/>
              <a:chExt cx="5165785" cy="3492512"/>
            </a:xfrm>
          </p:grpSpPr>
          <p:sp>
            <p:nvSpPr>
              <p:cNvPr id="215" name="Google Shape;215;p6"/>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6"/>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6"/>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6"/>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19" name="Google Shape;21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0"/>
        <p:cNvGrpSpPr/>
        <p:nvPr/>
      </p:nvGrpSpPr>
      <p:grpSpPr>
        <a:xfrm>
          <a:off x="0" y="0"/>
          <a:ext cx="0" cy="0"/>
          <a:chOff x="0" y="0"/>
          <a:chExt cx="0" cy="0"/>
        </a:xfrm>
      </p:grpSpPr>
      <p:grpSp>
        <p:nvGrpSpPr>
          <p:cNvPr id="221" name="Google Shape;221;p7"/>
          <p:cNvGrpSpPr/>
          <p:nvPr/>
        </p:nvGrpSpPr>
        <p:grpSpPr>
          <a:xfrm>
            <a:off x="-90101" y="1046571"/>
            <a:ext cx="9529261" cy="4615163"/>
            <a:chOff x="-90101" y="1046571"/>
            <a:chExt cx="9529261" cy="4615163"/>
          </a:xfrm>
        </p:grpSpPr>
        <p:grpSp>
          <p:nvGrpSpPr>
            <p:cNvPr id="222" name="Google Shape;222;p7"/>
            <p:cNvGrpSpPr/>
            <p:nvPr/>
          </p:nvGrpSpPr>
          <p:grpSpPr>
            <a:xfrm rot="2174940">
              <a:off x="6777973" y="3578213"/>
              <a:ext cx="277069" cy="1927740"/>
              <a:chOff x="5771324" y="4276662"/>
              <a:chExt cx="124377" cy="865369"/>
            </a:xfrm>
          </p:grpSpPr>
          <p:sp>
            <p:nvSpPr>
              <p:cNvPr id="223" name="Google Shape;223;p7"/>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7"/>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7"/>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7"/>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7"/>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7"/>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7"/>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7"/>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1" name="Google Shape;231;p7"/>
            <p:cNvGrpSpPr/>
            <p:nvPr/>
          </p:nvGrpSpPr>
          <p:grpSpPr>
            <a:xfrm rot="-8882944">
              <a:off x="8528503" y="1061354"/>
              <a:ext cx="520581" cy="1623261"/>
              <a:chOff x="3419954" y="295999"/>
              <a:chExt cx="265198" cy="826933"/>
            </a:xfrm>
          </p:grpSpPr>
          <p:sp>
            <p:nvSpPr>
              <p:cNvPr id="232" name="Google Shape;232;p7"/>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7"/>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7"/>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7"/>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7"/>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7"/>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7"/>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9" name="Google Shape;239;p7"/>
            <p:cNvGrpSpPr/>
            <p:nvPr/>
          </p:nvGrpSpPr>
          <p:grpSpPr>
            <a:xfrm rot="3628580">
              <a:off x="-411327" y="4255750"/>
              <a:ext cx="2249112" cy="572694"/>
              <a:chOff x="7017251" y="5781017"/>
              <a:chExt cx="1017558" cy="259118"/>
            </a:xfrm>
          </p:grpSpPr>
          <p:sp>
            <p:nvSpPr>
              <p:cNvPr id="240" name="Google Shape;240;p7"/>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7"/>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rgbClr val="F3982C">
                  <a:alpha val="6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7"/>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7"/>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7"/>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7"/>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7"/>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7"/>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7"/>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7"/>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7"/>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7"/>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7"/>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7"/>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7"/>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7"/>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7"/>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7"/>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7"/>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7"/>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7"/>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7"/>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7"/>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7"/>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64" name="Google Shape;264;p7"/>
          <p:cNvGrpSpPr/>
          <p:nvPr/>
        </p:nvGrpSpPr>
        <p:grpSpPr>
          <a:xfrm>
            <a:off x="269601" y="190275"/>
            <a:ext cx="8601223" cy="4774676"/>
            <a:chOff x="5447852" y="0"/>
            <a:chExt cx="5442090" cy="3618001"/>
          </a:xfrm>
        </p:grpSpPr>
        <p:sp>
          <p:nvSpPr>
            <p:cNvPr id="265" name="Google Shape;265;p7"/>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6" name="Google Shape;266;p7"/>
            <p:cNvGrpSpPr/>
            <p:nvPr/>
          </p:nvGrpSpPr>
          <p:grpSpPr>
            <a:xfrm>
              <a:off x="5586054" y="0"/>
              <a:ext cx="5165785" cy="3492512"/>
              <a:chOff x="5586054" y="0"/>
              <a:chExt cx="5165785" cy="3492512"/>
            </a:xfrm>
          </p:grpSpPr>
          <p:sp>
            <p:nvSpPr>
              <p:cNvPr id="267" name="Google Shape;267;p7"/>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7"/>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7"/>
              <p:cNvSpPr/>
              <p:nvPr/>
            </p:nvSpPr>
            <p:spPr>
              <a:xfrm rot="10800000" flipH="1">
                <a:off x="8168947"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7"/>
              <p:cNvSpPr/>
              <p:nvPr/>
            </p:nvSpPr>
            <p:spPr>
              <a:xfrm rot="10800000" flipH="1">
                <a:off x="5586054" y="3207396"/>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71" name="Google Shape;271;p7"/>
          <p:cNvSpPr txBox="1">
            <a:spLocks noGrp="1"/>
          </p:cNvSpPr>
          <p:nvPr>
            <p:ph type="title"/>
          </p:nvPr>
        </p:nvSpPr>
        <p:spPr>
          <a:xfrm>
            <a:off x="1101000" y="445025"/>
            <a:ext cx="5606400" cy="1035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2" name="Google Shape;272;p7"/>
          <p:cNvSpPr txBox="1">
            <a:spLocks noGrp="1"/>
          </p:cNvSpPr>
          <p:nvPr>
            <p:ph type="subTitle" idx="1"/>
          </p:nvPr>
        </p:nvSpPr>
        <p:spPr>
          <a:xfrm>
            <a:off x="1101000" y="1852700"/>
            <a:ext cx="4879500" cy="2107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3"/>
        <p:cNvGrpSpPr/>
        <p:nvPr/>
      </p:nvGrpSpPr>
      <p:grpSpPr>
        <a:xfrm>
          <a:off x="0" y="0"/>
          <a:ext cx="0" cy="0"/>
          <a:chOff x="0" y="0"/>
          <a:chExt cx="0" cy="0"/>
        </a:xfrm>
      </p:grpSpPr>
      <p:grpSp>
        <p:nvGrpSpPr>
          <p:cNvPr id="274" name="Google Shape;274;p8"/>
          <p:cNvGrpSpPr/>
          <p:nvPr/>
        </p:nvGrpSpPr>
        <p:grpSpPr>
          <a:xfrm rot="-996566">
            <a:off x="-655221" y="471731"/>
            <a:ext cx="1625396" cy="959531"/>
            <a:chOff x="7008442" y="6231192"/>
            <a:chExt cx="1035004" cy="611001"/>
          </a:xfrm>
        </p:grpSpPr>
        <p:sp>
          <p:nvSpPr>
            <p:cNvPr id="275" name="Google Shape;275;p8"/>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8"/>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8"/>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8"/>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8"/>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8"/>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8"/>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8"/>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8"/>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8"/>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8"/>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8"/>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8"/>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8"/>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8"/>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8"/>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8"/>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8"/>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8"/>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8"/>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8"/>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8"/>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7" name="Google Shape;297;p8"/>
          <p:cNvGrpSpPr/>
          <p:nvPr/>
        </p:nvGrpSpPr>
        <p:grpSpPr>
          <a:xfrm>
            <a:off x="450425" y="310675"/>
            <a:ext cx="8243134" cy="4670478"/>
            <a:chOff x="5447852" y="0"/>
            <a:chExt cx="5442090" cy="3618001"/>
          </a:xfrm>
        </p:grpSpPr>
        <p:sp>
          <p:nvSpPr>
            <p:cNvPr id="298" name="Google Shape;298;p8"/>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9" name="Google Shape;299;p8"/>
            <p:cNvGrpSpPr/>
            <p:nvPr/>
          </p:nvGrpSpPr>
          <p:grpSpPr>
            <a:xfrm>
              <a:off x="5586054" y="0"/>
              <a:ext cx="5165785" cy="3492765"/>
              <a:chOff x="5586054" y="0"/>
              <a:chExt cx="5165785" cy="3492765"/>
            </a:xfrm>
          </p:grpSpPr>
          <p:sp>
            <p:nvSpPr>
              <p:cNvPr id="300" name="Google Shape;300;p8"/>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8"/>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8"/>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8"/>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04" name="Google Shape;304;p8"/>
          <p:cNvSpPr txBox="1">
            <a:spLocks noGrp="1"/>
          </p:cNvSpPr>
          <p:nvPr>
            <p:ph type="title"/>
          </p:nvPr>
        </p:nvSpPr>
        <p:spPr>
          <a:xfrm>
            <a:off x="1068100" y="1463250"/>
            <a:ext cx="4339500" cy="2027100"/>
          </a:xfrm>
          <a:prstGeom prst="rect">
            <a:avLst/>
          </a:prstGeom>
        </p:spPr>
        <p:txBody>
          <a:bodyPr spcFirstLastPara="1" wrap="square" lIns="91425" tIns="91425" rIns="91425" bIns="91425" anchor="b" anchorCtr="0">
            <a:noAutofit/>
          </a:bodyPr>
          <a:lstStyle>
            <a:lvl1pPr lvl="0" algn="l">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26"/>
        <p:cNvGrpSpPr/>
        <p:nvPr/>
      </p:nvGrpSpPr>
      <p:grpSpPr>
        <a:xfrm>
          <a:off x="0" y="0"/>
          <a:ext cx="0" cy="0"/>
          <a:chOff x="0" y="0"/>
          <a:chExt cx="0" cy="0"/>
        </a:xfrm>
      </p:grpSpPr>
      <p:grpSp>
        <p:nvGrpSpPr>
          <p:cNvPr id="327" name="Google Shape;327;p11"/>
          <p:cNvGrpSpPr/>
          <p:nvPr/>
        </p:nvGrpSpPr>
        <p:grpSpPr>
          <a:xfrm rot="-8882944">
            <a:off x="8573928" y="622954"/>
            <a:ext cx="520581" cy="1623261"/>
            <a:chOff x="3419954" y="295999"/>
            <a:chExt cx="265198" cy="826933"/>
          </a:xfrm>
        </p:grpSpPr>
        <p:sp>
          <p:nvSpPr>
            <p:cNvPr id="328" name="Google Shape;328;p11"/>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1"/>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rgbClr val="4C5B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11"/>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11"/>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1"/>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1"/>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1"/>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5" name="Google Shape;335;p11"/>
          <p:cNvGrpSpPr/>
          <p:nvPr/>
        </p:nvGrpSpPr>
        <p:grpSpPr>
          <a:xfrm>
            <a:off x="450425" y="310675"/>
            <a:ext cx="8243134" cy="4670478"/>
            <a:chOff x="5447852" y="0"/>
            <a:chExt cx="5442090" cy="3618001"/>
          </a:xfrm>
        </p:grpSpPr>
        <p:sp>
          <p:nvSpPr>
            <p:cNvPr id="336" name="Google Shape;336;p11"/>
            <p:cNvSpPr/>
            <p:nvPr/>
          </p:nvSpPr>
          <p:spPr>
            <a:xfrm>
              <a:off x="5447852" y="220602"/>
              <a:ext cx="5442090" cy="3397399"/>
            </a:xfrm>
            <a:custGeom>
              <a:avLst/>
              <a:gdLst/>
              <a:ahLst/>
              <a:cxnLst/>
              <a:rect l="l" t="t" r="r" b="b"/>
              <a:pathLst>
                <a:path w="5442090" h="3282511" extrusionOk="0">
                  <a:moveTo>
                    <a:pt x="5369624" y="0"/>
                  </a:moveTo>
                  <a:cubicBezTo>
                    <a:pt x="5409646" y="0"/>
                    <a:pt x="5442091" y="32444"/>
                    <a:pt x="5442091" y="72467"/>
                  </a:cubicBezTo>
                  <a:lnTo>
                    <a:pt x="5442091" y="3210045"/>
                  </a:lnTo>
                  <a:cubicBezTo>
                    <a:pt x="5442091" y="3250067"/>
                    <a:pt x="5409646" y="3282512"/>
                    <a:pt x="5369624" y="3282512"/>
                  </a:cubicBezTo>
                  <a:lnTo>
                    <a:pt x="72467" y="3282512"/>
                  </a:lnTo>
                  <a:cubicBezTo>
                    <a:pt x="32445" y="3282512"/>
                    <a:pt x="0" y="3250068"/>
                    <a:pt x="0" y="3210045"/>
                  </a:cubicBezTo>
                  <a:lnTo>
                    <a:pt x="0" y="72467"/>
                  </a:lnTo>
                  <a:cubicBezTo>
                    <a:pt x="0" y="32445"/>
                    <a:pt x="32444" y="0"/>
                    <a:pt x="7246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7" name="Google Shape;337;p11"/>
            <p:cNvGrpSpPr/>
            <p:nvPr/>
          </p:nvGrpSpPr>
          <p:grpSpPr>
            <a:xfrm>
              <a:off x="5586054" y="0"/>
              <a:ext cx="5165785" cy="3492765"/>
              <a:chOff x="5586054" y="0"/>
              <a:chExt cx="5165785" cy="3492765"/>
            </a:xfrm>
          </p:grpSpPr>
          <p:sp>
            <p:nvSpPr>
              <p:cNvPr id="338" name="Google Shape;338;p11"/>
              <p:cNvSpPr/>
              <p:nvPr/>
            </p:nvSpPr>
            <p:spPr>
              <a:xfrm>
                <a:off x="8168947"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11"/>
              <p:cNvSpPr/>
              <p:nvPr/>
            </p:nvSpPr>
            <p:spPr>
              <a:xfrm>
                <a:off x="5586054" y="0"/>
                <a:ext cx="2582892" cy="3363183"/>
              </a:xfrm>
              <a:custGeom>
                <a:avLst/>
                <a:gdLst/>
                <a:ahLst/>
                <a:cxnLst/>
                <a:rect l="l" t="t" r="r" b="b"/>
                <a:pathLst>
                  <a:path w="2582892" h="3363183" extrusionOk="0">
                    <a:moveTo>
                      <a:pt x="139492" y="0"/>
                    </a:moveTo>
                    <a:lnTo>
                      <a:pt x="2443400" y="0"/>
                    </a:lnTo>
                    <a:cubicBezTo>
                      <a:pt x="2520445" y="0"/>
                      <a:pt x="2582892" y="62534"/>
                      <a:pt x="2582892" y="139492"/>
                    </a:cubicBezTo>
                    <a:lnTo>
                      <a:pt x="2582892" y="3363184"/>
                    </a:lnTo>
                    <a:lnTo>
                      <a:pt x="0" y="3363184"/>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11"/>
              <p:cNvSpPr/>
              <p:nvPr/>
            </p:nvSpPr>
            <p:spPr>
              <a:xfrm rot="10800000" flipH="1">
                <a:off x="8168947"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11"/>
              <p:cNvSpPr/>
              <p:nvPr/>
            </p:nvSpPr>
            <p:spPr>
              <a:xfrm rot="10800000" flipH="1">
                <a:off x="5586054" y="3207649"/>
                <a:ext cx="2582892" cy="285116"/>
              </a:xfrm>
              <a:custGeom>
                <a:avLst/>
                <a:gdLst/>
                <a:ahLst/>
                <a:cxnLst/>
                <a:rect l="l" t="t" r="r" b="b"/>
                <a:pathLst>
                  <a:path w="2582892" h="285116" extrusionOk="0">
                    <a:moveTo>
                      <a:pt x="139492" y="0"/>
                    </a:moveTo>
                    <a:lnTo>
                      <a:pt x="2443400" y="0"/>
                    </a:lnTo>
                    <a:cubicBezTo>
                      <a:pt x="2520445" y="0"/>
                      <a:pt x="2582892" y="62534"/>
                      <a:pt x="2582892" y="139492"/>
                    </a:cubicBezTo>
                    <a:lnTo>
                      <a:pt x="2582892" y="285117"/>
                    </a:lnTo>
                    <a:lnTo>
                      <a:pt x="0" y="285117"/>
                    </a:lnTo>
                    <a:lnTo>
                      <a:pt x="0" y="139492"/>
                    </a:lnTo>
                    <a:cubicBezTo>
                      <a:pt x="0" y="62448"/>
                      <a:pt x="62534" y="0"/>
                      <a:pt x="13949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42" name="Google Shape;342;p11"/>
          <p:cNvSpPr txBox="1">
            <a:spLocks noGrp="1"/>
          </p:cNvSpPr>
          <p:nvPr>
            <p:ph type="title" hasCustomPrompt="1"/>
          </p:nvPr>
        </p:nvSpPr>
        <p:spPr>
          <a:xfrm>
            <a:off x="2197686" y="1749083"/>
            <a:ext cx="4750200" cy="11481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6000">
                <a:latin typeface="Assistant"/>
                <a:ea typeface="Assistant"/>
                <a:cs typeface="Assistant"/>
                <a:sym typeface="Assistant"/>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43" name="Google Shape;343;p11"/>
          <p:cNvSpPr txBox="1">
            <a:spLocks noGrp="1"/>
          </p:cNvSpPr>
          <p:nvPr>
            <p:ph type="subTitle" idx="1"/>
          </p:nvPr>
        </p:nvSpPr>
        <p:spPr>
          <a:xfrm>
            <a:off x="2197686" y="2897333"/>
            <a:ext cx="47502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4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100"/>
              <a:buFont typeface="Epilogue"/>
              <a:buNone/>
              <a:defRPr sz="3100" b="1">
                <a:solidFill>
                  <a:schemeClr val="dk1"/>
                </a:solidFill>
                <a:latin typeface="Epilogue"/>
                <a:ea typeface="Epilogue"/>
                <a:cs typeface="Epilogue"/>
                <a:sym typeface="Epilogue"/>
              </a:defRPr>
            </a:lvl1pPr>
            <a:lvl2pPr lvl="1"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2pPr>
            <a:lvl3pPr lvl="2"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3pPr>
            <a:lvl4pPr lvl="3"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4pPr>
            <a:lvl5pPr lvl="4"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5pPr>
            <a:lvl6pPr lvl="5"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6pPr>
            <a:lvl7pPr lvl="6"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7pPr>
            <a:lvl8pPr lvl="7"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8pPr>
            <a:lvl9pPr lvl="8"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8" r:id="rId9"/>
    <p:sldLayoutId id="2147483660" r:id="rId10"/>
    <p:sldLayoutId id="2147483661" r:id="rId11"/>
    <p:sldLayoutId id="2147483662" r:id="rId12"/>
    <p:sldLayoutId id="2147483663" r:id="rId13"/>
    <p:sldLayoutId id="2147483664" r:id="rId14"/>
    <p:sldLayoutId id="2147483665" r:id="rId15"/>
    <p:sldLayoutId id="2147483666"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7"/>
            <a:ext cx="7886700" cy="99417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latin typeface="Elsie" panose="02000000000000000000" charset="0"/>
                <a:ea typeface="Elsie" panose="02000000000000000000" charset="0"/>
              </a:defRPr>
            </a:lvl1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fld id="{723A3EFB-E5A4-4F85-84D0-3F54949E58B5}" type="datetimeFigureOut">
              <a:rPr kumimoji="0" lang="zh-CN" altLang="en-US" sz="900" b="0" i="0" u="none" strike="noStrike" kern="120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l" defTabSz="914400" rtl="0" eaLnBrk="1" fontAlgn="auto" latinLnBrk="0" hangingPunct="1">
                <a:lnSpc>
                  <a:spcPct val="100000"/>
                </a:lnSpc>
                <a:spcBef>
                  <a:spcPts val="0"/>
                </a:spcBef>
                <a:spcAft>
                  <a:spcPts val="0"/>
                </a:spcAft>
                <a:buClrTx/>
                <a:buSzTx/>
                <a:buFont typeface="Arial"/>
                <a:buNone/>
                <a:tabLst/>
                <a:defRPr/>
              </a:pPr>
              <a:t>2024/12/16</a:t>
            </a:fld>
            <a:endParaRPr kumimoji="0" lang="zh-CN" altLang="en-US" sz="900" b="0" i="0" u="none" strike="noStrike" kern="120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latin typeface="Elsie" panose="02000000000000000000" charset="0"/>
                <a:ea typeface="Elsie" panose="02000000000000000000" charset="0"/>
              </a:defRPr>
            </a:lvl1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Elsie" panose="02000000000000000000" charset="0"/>
              <a:cs typeface="Arial"/>
              <a:sym typeface="Aria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latin typeface="Elsie" panose="02000000000000000000" charset="0"/>
                <a:ea typeface="Elsie" panose="02000000000000000000" charset="0"/>
              </a:defRPr>
            </a:lvl1p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7D41E1E3-0430-46C2-B0D3-2490A70B1299}" type="slidenum">
              <a:rPr kumimoji="0" lang="zh-CN" altLang="en-US" sz="900" b="0" i="0" u="none" strike="noStrike" kern="1200" cap="none" spc="0" normalizeH="0" baseline="0" noProof="0" smtClean="0">
                <a:ln>
                  <a:noFill/>
                </a:ln>
                <a:solidFill>
                  <a:prstClr val="black">
                    <a:tint val="75000"/>
                  </a:prstClr>
                </a:solidFill>
                <a:effectLst/>
                <a:uLnTx/>
                <a:uFillTx/>
                <a:latin typeface="Elsie" panose="02000000000000000000" charset="0"/>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Elsie" panose="02000000000000000000" charset="0"/>
              <a:cs typeface="Arial"/>
              <a:sym typeface="Arial"/>
            </a:endParaRPr>
          </a:p>
        </p:txBody>
      </p:sp>
    </p:spTree>
    <p:extLst>
      <p:ext uri="{BB962C8B-B14F-4D97-AF65-F5344CB8AC3E}">
        <p14:creationId xmlns:p14="http://schemas.microsoft.com/office/powerpoint/2010/main" val="146855198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1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8" rtl="0" eaLnBrk="1" latinLnBrk="0" hangingPunct="1">
        <a:lnSpc>
          <a:spcPct val="90000"/>
        </a:lnSpc>
        <a:spcBef>
          <a:spcPts val="750"/>
        </a:spcBef>
        <a:buFont typeface="Arial" panose="020B0604020202020204" pitchFamily="34" charset="0"/>
        <a:buChar char="•"/>
        <a:defRPr sz="2100" kern="1200">
          <a:solidFill>
            <a:schemeClr val="tx1"/>
          </a:solidFill>
          <a:latin typeface="Elsie" panose="02000000000000000000" charset="0"/>
          <a:ea typeface="Elsie" panose="02000000000000000000" charset="0"/>
          <a:cs typeface="+mn-cs"/>
        </a:defRPr>
      </a:lvl1pPr>
      <a:lvl2pPr marL="514364" indent="-171454" algn="l" defTabSz="685818" rtl="0" eaLnBrk="1" latinLnBrk="0" hangingPunct="1">
        <a:lnSpc>
          <a:spcPct val="90000"/>
        </a:lnSpc>
        <a:spcBef>
          <a:spcPts val="375"/>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mn-cs"/>
        </a:defRPr>
      </a:lvl2pPr>
      <a:lvl3pPr marL="857272" indent="-171454" algn="l" defTabSz="685818" rtl="0" eaLnBrk="1" latinLnBrk="0" hangingPunct="1">
        <a:lnSpc>
          <a:spcPct val="90000"/>
        </a:lnSpc>
        <a:spcBef>
          <a:spcPts val="375"/>
        </a:spcBef>
        <a:buFont typeface="Arial" panose="020B0604020202020204" pitchFamily="34" charset="0"/>
        <a:buChar char="•"/>
        <a:defRPr sz="1500" kern="1200">
          <a:solidFill>
            <a:schemeClr val="tx1"/>
          </a:solidFill>
          <a:latin typeface="Elsie" panose="02000000000000000000" charset="0"/>
          <a:ea typeface="Elsie" panose="02000000000000000000" charset="0"/>
          <a:cs typeface="+mn-cs"/>
        </a:defRPr>
      </a:lvl3pPr>
      <a:lvl4pPr marL="1200180"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4pPr>
      <a:lvl5pPr marL="154308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5pPr>
      <a:lvl6pPr marL="1885998"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18" rtl="0" eaLnBrk="1" latinLnBrk="0" hangingPunct="1">
        <a:defRPr sz="1350" kern="1200">
          <a:solidFill>
            <a:schemeClr val="tx1"/>
          </a:solidFill>
          <a:latin typeface="+mn-lt"/>
          <a:ea typeface="+mn-ea"/>
          <a:cs typeface="+mn-cs"/>
        </a:defRPr>
      </a:lvl1pPr>
      <a:lvl2pPr marL="342908" algn="l" defTabSz="685818" rtl="0" eaLnBrk="1" latinLnBrk="0" hangingPunct="1">
        <a:defRPr sz="1350" kern="1200">
          <a:solidFill>
            <a:schemeClr val="tx1"/>
          </a:solidFill>
          <a:latin typeface="+mn-lt"/>
          <a:ea typeface="+mn-ea"/>
          <a:cs typeface="+mn-cs"/>
        </a:defRPr>
      </a:lvl2pPr>
      <a:lvl3pPr marL="685818" algn="l" defTabSz="685818" rtl="0" eaLnBrk="1" latinLnBrk="0" hangingPunct="1">
        <a:defRPr sz="1350" kern="1200">
          <a:solidFill>
            <a:schemeClr val="tx1"/>
          </a:solidFill>
          <a:latin typeface="+mn-lt"/>
          <a:ea typeface="+mn-ea"/>
          <a:cs typeface="+mn-cs"/>
        </a:defRPr>
      </a:lvl3pPr>
      <a:lvl4pPr marL="1028726" algn="l" defTabSz="685818" rtl="0" eaLnBrk="1" latinLnBrk="0" hangingPunct="1">
        <a:defRPr sz="1350" kern="1200">
          <a:solidFill>
            <a:schemeClr val="tx1"/>
          </a:solidFill>
          <a:latin typeface="+mn-lt"/>
          <a:ea typeface="+mn-ea"/>
          <a:cs typeface="+mn-cs"/>
        </a:defRPr>
      </a:lvl4pPr>
      <a:lvl5pPr marL="1371634" algn="l" defTabSz="685818" rtl="0" eaLnBrk="1" latinLnBrk="0" hangingPunct="1">
        <a:defRPr sz="1350" kern="1200">
          <a:solidFill>
            <a:schemeClr val="tx1"/>
          </a:solidFill>
          <a:latin typeface="+mn-lt"/>
          <a:ea typeface="+mn-ea"/>
          <a:cs typeface="+mn-cs"/>
        </a:defRPr>
      </a:lvl5pPr>
      <a:lvl6pPr marL="1714544" algn="l" defTabSz="685818" rtl="0" eaLnBrk="1" latinLnBrk="0" hangingPunct="1">
        <a:defRPr sz="1350" kern="1200">
          <a:solidFill>
            <a:schemeClr val="tx1"/>
          </a:solidFill>
          <a:latin typeface="+mn-lt"/>
          <a:ea typeface="+mn-ea"/>
          <a:cs typeface="+mn-cs"/>
        </a:defRPr>
      </a:lvl6pPr>
      <a:lvl7pPr marL="2057452" algn="l" defTabSz="685818" rtl="0" eaLnBrk="1" latinLnBrk="0" hangingPunct="1">
        <a:defRPr sz="1350" kern="1200">
          <a:solidFill>
            <a:schemeClr val="tx1"/>
          </a:solidFill>
          <a:latin typeface="+mn-lt"/>
          <a:ea typeface="+mn-ea"/>
          <a:cs typeface="+mn-cs"/>
        </a:defRPr>
      </a:lvl7pPr>
      <a:lvl8pPr marL="2400360" algn="l" defTabSz="685818" rtl="0" eaLnBrk="1" latinLnBrk="0" hangingPunct="1">
        <a:defRPr sz="1350" kern="1200">
          <a:solidFill>
            <a:schemeClr val="tx1"/>
          </a:solidFill>
          <a:latin typeface="+mn-lt"/>
          <a:ea typeface="+mn-ea"/>
          <a:cs typeface="+mn-cs"/>
        </a:defRPr>
      </a:lvl8pPr>
      <a:lvl9pPr marL="2743268" algn="l" defTabSz="685818"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1pPr>
            <a:lvl2pPr lvl="1">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2pPr>
            <a:lvl3pPr lvl="2">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3pPr>
            <a:lvl4pPr lvl="3">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4pPr>
            <a:lvl5pPr lvl="4">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5pPr>
            <a:lvl6pPr lvl="5">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6pPr>
            <a:lvl7pPr lvl="6">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7pPr>
            <a:lvl8pPr lvl="7">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8pPr>
            <a:lvl9pPr lvl="8">
              <a:spcBef>
                <a:spcPts val="0"/>
              </a:spcBef>
              <a:spcAft>
                <a:spcPts val="0"/>
              </a:spcAft>
              <a:buClr>
                <a:schemeClr val="lt2"/>
              </a:buClr>
              <a:buSzPts val="2800"/>
              <a:buFont typeface="Open Sans"/>
              <a:buNone/>
              <a:defRPr sz="2800" b="1">
                <a:solidFill>
                  <a:schemeClr val="lt2"/>
                </a:solidFill>
                <a:latin typeface="Open Sans"/>
                <a:ea typeface="Open Sans"/>
                <a:cs typeface="Open Sans"/>
                <a:sym typeface="Open Sans"/>
              </a:defRPr>
            </a:lvl9pPr>
          </a:lstStyle>
          <a:p>
            <a:endParaRPr/>
          </a:p>
        </p:txBody>
      </p:sp>
      <p:sp>
        <p:nvSpPr>
          <p:cNvPr id="7" name="Google Shape;7;p1"/>
          <p:cNvSpPr txBox="1">
            <a:spLocks noGrp="1"/>
          </p:cNvSpPr>
          <p:nvPr>
            <p:ph type="body" idx="1"/>
          </p:nvPr>
        </p:nvSpPr>
        <p:spPr>
          <a:xfrm>
            <a:off x="713100" y="1187700"/>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1pPr>
            <a:lvl2pPr marL="914400" lvl="1"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2pPr>
            <a:lvl3pPr marL="1371600" lvl="2"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3pPr>
            <a:lvl4pPr marL="1828800" lvl="3"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4pPr>
            <a:lvl5pPr marL="2286000" lvl="4"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5pPr>
            <a:lvl6pPr marL="2743200" lvl="5"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6pPr>
            <a:lvl7pPr marL="3200400" lvl="6"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7pPr>
            <a:lvl8pPr marL="3657600" lvl="7"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8pPr>
            <a:lvl9pPr marL="4114800" lvl="8" indent="-317500">
              <a:lnSpc>
                <a:spcPct val="100000"/>
              </a:lnSpc>
              <a:spcBef>
                <a:spcPts val="0"/>
              </a:spcBef>
              <a:spcAft>
                <a:spcPts val="0"/>
              </a:spcAft>
              <a:buClr>
                <a:schemeClr val="lt2"/>
              </a:buClr>
              <a:buSzPts val="1400"/>
              <a:buFont typeface="Open Sans"/>
              <a:buChar char="■"/>
              <a:defRPr>
                <a:solidFill>
                  <a:schemeClr val="lt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98331"/>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image" Target="../media/image30.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image" Target="../media/image31.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4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6.xml"/><Relationship Id="rId5" Type="http://schemas.openxmlformats.org/officeDocument/2006/relationships/image" Target="../media/image55.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6.xml"/><Relationship Id="rId5" Type="http://schemas.openxmlformats.org/officeDocument/2006/relationships/image" Target="../media/image56.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1.xml"/><Relationship Id="rId5" Type="http://schemas.openxmlformats.org/officeDocument/2006/relationships/image" Target="../media/image32.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21.xml"/><Relationship Id="rId5" Type="http://schemas.openxmlformats.org/officeDocument/2006/relationships/image" Target="../media/image3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22.xml"/><Relationship Id="rId5" Type="http://schemas.openxmlformats.org/officeDocument/2006/relationships/image" Target="../media/image36.png"/><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image" Target="../media/image67.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6.xml"/><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3.xml"/><Relationship Id="rId1" Type="http://schemas.openxmlformats.org/officeDocument/2006/relationships/slideLayout" Target="../slideLayouts/slideLayout16.xml"/><Relationship Id="rId5" Type="http://schemas.openxmlformats.org/officeDocument/2006/relationships/image" Target="../media/image77.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6.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7.xml"/><Relationship Id="rId1" Type="http://schemas.openxmlformats.org/officeDocument/2006/relationships/slideLayout" Target="../slideLayouts/slideLayout21.xml"/><Relationship Id="rId4" Type="http://schemas.openxmlformats.org/officeDocument/2006/relationships/image" Target="../media/image82.png"/></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8.xml"/><Relationship Id="rId1" Type="http://schemas.openxmlformats.org/officeDocument/2006/relationships/slideLayout" Target="../slideLayouts/slideLayout21.xml"/><Relationship Id="rId4"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9.xml"/><Relationship Id="rId1" Type="http://schemas.openxmlformats.org/officeDocument/2006/relationships/slideLayout" Target="../slideLayouts/slideLayout17.xml"/><Relationship Id="rId5" Type="http://schemas.openxmlformats.org/officeDocument/2006/relationships/image" Target="../media/image64.png"/><Relationship Id="rId4" Type="http://schemas.openxmlformats.org/officeDocument/2006/relationships/image" Target="../media/image85.png"/></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0.xml"/><Relationship Id="rId1" Type="http://schemas.openxmlformats.org/officeDocument/2006/relationships/slideLayout" Target="../slideLayouts/slideLayout17.xml"/><Relationship Id="rId5" Type="http://schemas.openxmlformats.org/officeDocument/2006/relationships/image" Target="../media/image64.png"/><Relationship Id="rId4" Type="http://schemas.openxmlformats.org/officeDocument/2006/relationships/image" Target="../media/image87.png"/></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slide" Target="slide55.xml"/><Relationship Id="rId3" Type="http://schemas.openxmlformats.org/officeDocument/2006/relationships/slide" Target="slide60.xml"/><Relationship Id="rId7" Type="http://schemas.openxmlformats.org/officeDocument/2006/relationships/slide" Target="slide57.xml"/><Relationship Id="rId12" Type="http://schemas.openxmlformats.org/officeDocument/2006/relationships/image" Target="../media/image88.png"/><Relationship Id="rId2" Type="http://schemas.openxmlformats.org/officeDocument/2006/relationships/notesSlide" Target="../notesSlides/notesSlide53.xml"/><Relationship Id="rId1" Type="http://schemas.openxmlformats.org/officeDocument/2006/relationships/slideLayout" Target="../slideLayouts/slideLayout42.xml"/><Relationship Id="rId6" Type="http://schemas.openxmlformats.org/officeDocument/2006/relationships/image" Target="../media/image73.png"/><Relationship Id="rId11" Type="http://schemas.openxmlformats.org/officeDocument/2006/relationships/slide" Target="slide59.xml"/><Relationship Id="rId5" Type="http://schemas.openxmlformats.org/officeDocument/2006/relationships/slide" Target="slide56.xml"/><Relationship Id="rId10" Type="http://schemas.openxmlformats.org/officeDocument/2006/relationships/image" Target="../media/image86.png"/><Relationship Id="rId4" Type="http://schemas.openxmlformats.org/officeDocument/2006/relationships/image" Target="../media/image70.png"/><Relationship Id="rId9" Type="http://schemas.openxmlformats.org/officeDocument/2006/relationships/slide" Target="slide58.xml"/><Relationship Id="rId14" Type="http://schemas.openxmlformats.org/officeDocument/2006/relationships/image" Target="../media/image89.png"/></Relationships>
</file>

<file path=ppt/slides/_rels/slide55.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54.xml"/><Relationship Id="rId1" Type="http://schemas.openxmlformats.org/officeDocument/2006/relationships/slideLayout" Target="../slideLayouts/slideLayout43.xml"/><Relationship Id="rId4" Type="http://schemas.openxmlformats.org/officeDocument/2006/relationships/image" Target="../media/image90.png"/></Relationships>
</file>

<file path=ppt/slides/_rels/slide5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96.png"/><Relationship Id="rId7" Type="http://schemas.openxmlformats.org/officeDocument/2006/relationships/slide" Target="slide54.xml"/><Relationship Id="rId2" Type="http://schemas.openxmlformats.org/officeDocument/2006/relationships/notesSlide" Target="../notesSlides/notesSlide55.xml"/><Relationship Id="rId1" Type="http://schemas.openxmlformats.org/officeDocument/2006/relationships/slideLayout" Target="../slideLayouts/slideLayout43.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57.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56.xml"/><Relationship Id="rId1" Type="http://schemas.openxmlformats.org/officeDocument/2006/relationships/slideLayout" Target="../slideLayouts/slideLayout43.xml"/><Relationship Id="rId4" Type="http://schemas.openxmlformats.org/officeDocument/2006/relationships/image" Target="../media/image90.png"/></Relationships>
</file>

<file path=ppt/slides/_rels/slide5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7.xml"/><Relationship Id="rId1" Type="http://schemas.openxmlformats.org/officeDocument/2006/relationships/slideLayout" Target="../slideLayouts/slideLayout43.xml"/><Relationship Id="rId5" Type="http://schemas.openxmlformats.org/officeDocument/2006/relationships/image" Target="../media/image90.png"/><Relationship Id="rId4" Type="http://schemas.openxmlformats.org/officeDocument/2006/relationships/slide" Target="slide54.xml"/></Relationships>
</file>

<file path=ppt/slides/_rels/slide59.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58.xml"/><Relationship Id="rId1" Type="http://schemas.openxmlformats.org/officeDocument/2006/relationships/slideLayout" Target="../slideLayouts/slideLayout43.xml"/><Relationship Id="rId6" Type="http://schemas.openxmlformats.org/officeDocument/2006/relationships/image" Target="../media/image104.png"/><Relationship Id="rId5" Type="http://schemas.openxmlformats.org/officeDocument/2006/relationships/image" Target="../media/image103.png"/><Relationship Id="rId10" Type="http://schemas.openxmlformats.org/officeDocument/2006/relationships/image" Target="../media/image91.png"/><Relationship Id="rId4" Type="http://schemas.openxmlformats.org/officeDocument/2006/relationships/image" Target="../media/image102.png"/><Relationship Id="rId9" Type="http://schemas.openxmlformats.org/officeDocument/2006/relationships/image" Target="../media/image90.png"/></Relationships>
</file>

<file path=ppt/slides/_rels/slide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image" Target="../media/image92.png"/><Relationship Id="rId4" Type="http://schemas.openxmlformats.org/officeDocument/2006/relationships/image" Target="../media/image108.png"/></Relationships>
</file>

<file path=ppt/slides/_rels/slide6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1.xml"/><Relationship Id="rId1" Type="http://schemas.openxmlformats.org/officeDocument/2006/relationships/slideLayout" Target="../slideLayouts/slideLayout5.xml"/><Relationship Id="rId5" Type="http://schemas.openxmlformats.org/officeDocument/2006/relationships/image" Target="../media/image92.png"/><Relationship Id="rId4" Type="http://schemas.openxmlformats.org/officeDocument/2006/relationships/image" Target="../media/image110.png"/></Relationships>
</file>

<file path=ppt/slides/_rels/slide6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2.xml"/><Relationship Id="rId1" Type="http://schemas.openxmlformats.org/officeDocument/2006/relationships/slideLayout" Target="../slideLayouts/slideLayout5.xml"/><Relationship Id="rId5" Type="http://schemas.openxmlformats.org/officeDocument/2006/relationships/image" Target="../media/image92.png"/><Relationship Id="rId4" Type="http://schemas.openxmlformats.org/officeDocument/2006/relationships/image" Target="../media/image111.png"/></Relationships>
</file>

<file path=ppt/slides/_rels/slide6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3.xml"/><Relationship Id="rId1" Type="http://schemas.openxmlformats.org/officeDocument/2006/relationships/slideLayout" Target="../slideLayouts/slideLayout5.xml"/><Relationship Id="rId5" Type="http://schemas.openxmlformats.org/officeDocument/2006/relationships/image" Target="../media/image92.png"/><Relationship Id="rId4" Type="http://schemas.openxmlformats.org/officeDocument/2006/relationships/image" Target="../media/image112.png"/></Relationships>
</file>

<file path=ppt/slides/_rels/slide6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4.xml"/><Relationship Id="rId1" Type="http://schemas.openxmlformats.org/officeDocument/2006/relationships/slideLayout" Target="../slideLayouts/slideLayout23.xml"/><Relationship Id="rId5" Type="http://schemas.openxmlformats.org/officeDocument/2006/relationships/image" Target="../media/image93.png"/><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5.xml"/><Relationship Id="rId1" Type="http://schemas.openxmlformats.org/officeDocument/2006/relationships/slideLayout" Target="../slideLayouts/slideLayout23.xml"/><Relationship Id="rId5" Type="http://schemas.openxmlformats.org/officeDocument/2006/relationships/image" Target="../media/image117.png"/><Relationship Id="rId4" Type="http://schemas.openxmlformats.org/officeDocument/2006/relationships/image" Target="../media/image93.png"/></Relationships>
</file>

<file path=ppt/slides/_rels/slide6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6.xml"/><Relationship Id="rId1" Type="http://schemas.openxmlformats.org/officeDocument/2006/relationships/slideLayout" Target="../slideLayouts/slideLayout22.xml"/><Relationship Id="rId5" Type="http://schemas.openxmlformats.org/officeDocument/2006/relationships/image" Target="../media/image120.png"/><Relationship Id="rId4" Type="http://schemas.openxmlformats.org/officeDocument/2006/relationships/image" Target="../media/image94.png"/></Relationships>
</file>

<file path=ppt/slides/_rels/slide6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67.xml"/><Relationship Id="rId1" Type="http://schemas.openxmlformats.org/officeDocument/2006/relationships/slideLayout" Target="../slideLayouts/slideLayout22.xml"/><Relationship Id="rId5" Type="http://schemas.openxmlformats.org/officeDocument/2006/relationships/image" Target="../media/image122.png"/><Relationship Id="rId4" Type="http://schemas.openxmlformats.org/officeDocument/2006/relationships/image" Target="../media/image94.png"/></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95.png"/></Relationships>
</file>

<file path=ppt/slides/_rels/slide7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0.xml"/><Relationship Id="rId1" Type="http://schemas.openxmlformats.org/officeDocument/2006/relationships/slideLayout" Target="../slideLayouts/slideLayout21.xml"/><Relationship Id="rId4" Type="http://schemas.openxmlformats.org/officeDocument/2006/relationships/image" Target="../media/image106.png"/></Relationships>
</file>

<file path=ppt/slides/_rels/slide7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1.xml"/><Relationship Id="rId1" Type="http://schemas.openxmlformats.org/officeDocument/2006/relationships/slideLayout" Target="../slideLayouts/slideLayout22.xml"/></Relationships>
</file>

<file path=ppt/slides/_rels/slide7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72.xml"/><Relationship Id="rId1" Type="http://schemas.openxmlformats.org/officeDocument/2006/relationships/slideLayout" Target="../slideLayouts/slideLayout22.xml"/><Relationship Id="rId4" Type="http://schemas.openxmlformats.org/officeDocument/2006/relationships/image" Target="../media/image109.png"/></Relationships>
</file>

<file path=ppt/slides/_rels/slide7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3.xml"/><Relationship Id="rId1" Type="http://schemas.openxmlformats.org/officeDocument/2006/relationships/slideLayout" Target="../slideLayouts/slideLayout22.xml"/><Relationship Id="rId4" Type="http://schemas.openxmlformats.org/officeDocument/2006/relationships/image" Target="../media/image109.png"/></Relationships>
</file>

<file path=ppt/slides/_rels/slide7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74.xml"/><Relationship Id="rId1" Type="http://schemas.openxmlformats.org/officeDocument/2006/relationships/slideLayout" Target="../slideLayouts/slideLayout22.xml"/><Relationship Id="rId4" Type="http://schemas.openxmlformats.org/officeDocument/2006/relationships/image" Target="../media/image109.png"/></Relationships>
</file>

<file path=ppt/slides/_rels/slide7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75.xml"/><Relationship Id="rId1" Type="http://schemas.openxmlformats.org/officeDocument/2006/relationships/slideLayout" Target="../slideLayouts/slideLayout22.xml"/><Relationship Id="rId4" Type="http://schemas.openxmlformats.org/officeDocument/2006/relationships/image" Target="../media/image109.png"/></Relationships>
</file>

<file path=ppt/slides/_rels/slide7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76.xml"/><Relationship Id="rId1" Type="http://schemas.openxmlformats.org/officeDocument/2006/relationships/slideLayout" Target="../slideLayouts/slideLayout22.xml"/><Relationship Id="rId4" Type="http://schemas.openxmlformats.org/officeDocument/2006/relationships/image" Target="../media/image109.png"/></Relationships>
</file>

<file path=ppt/slides/_rels/slide7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77.xml"/><Relationship Id="rId1" Type="http://schemas.openxmlformats.org/officeDocument/2006/relationships/slideLayout" Target="../slideLayouts/slideLayout22.xml"/><Relationship Id="rId4" Type="http://schemas.openxmlformats.org/officeDocument/2006/relationships/image" Target="../media/image115.png"/></Relationships>
</file>

<file path=ppt/slides/_rels/slide7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78.xml"/><Relationship Id="rId1" Type="http://schemas.openxmlformats.org/officeDocument/2006/relationships/slideLayout" Target="../slideLayouts/slideLayout22.xml"/><Relationship Id="rId4" Type="http://schemas.openxmlformats.org/officeDocument/2006/relationships/image" Target="../media/image13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79.xml"/><Relationship Id="rId1" Type="http://schemas.openxmlformats.org/officeDocument/2006/relationships/slideLayout" Target="../slideLayouts/slideLayout22.xml"/><Relationship Id="rId4" Type="http://schemas.openxmlformats.org/officeDocument/2006/relationships/image" Target="../media/image137.png"/></Relationships>
</file>

<file path=ppt/slides/_rels/slide8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80.xml"/><Relationship Id="rId1" Type="http://schemas.openxmlformats.org/officeDocument/2006/relationships/slideLayout" Target="../slideLayouts/slideLayout22.xml"/><Relationship Id="rId5" Type="http://schemas.openxmlformats.org/officeDocument/2006/relationships/image" Target="../media/image139.png"/><Relationship Id="rId4" Type="http://schemas.openxmlformats.org/officeDocument/2006/relationships/image" Target="../media/image138.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grpSp>
        <p:nvGrpSpPr>
          <p:cNvPr id="1206" name="Google Shape;1206;p35"/>
          <p:cNvGrpSpPr/>
          <p:nvPr/>
        </p:nvGrpSpPr>
        <p:grpSpPr>
          <a:xfrm rot="1577928">
            <a:off x="3511044" y="4117827"/>
            <a:ext cx="1486169" cy="1751386"/>
            <a:chOff x="8034810" y="4372104"/>
            <a:chExt cx="567728" cy="669043"/>
          </a:xfrm>
        </p:grpSpPr>
        <p:sp>
          <p:nvSpPr>
            <p:cNvPr id="1207" name="Google Shape;1207;p35"/>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08" name="Google Shape;1208;p35"/>
            <p:cNvGrpSpPr/>
            <p:nvPr/>
          </p:nvGrpSpPr>
          <p:grpSpPr>
            <a:xfrm>
              <a:off x="8094493" y="4438697"/>
              <a:ext cx="448447" cy="535857"/>
              <a:chOff x="8094493" y="4438697"/>
              <a:chExt cx="448447" cy="535857"/>
            </a:xfrm>
          </p:grpSpPr>
          <p:sp>
            <p:nvSpPr>
              <p:cNvPr id="1209" name="Google Shape;1209;p35"/>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0" name="Google Shape;1210;p35"/>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1" name="Google Shape;1211;p35"/>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35"/>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3" name="Google Shape;1213;p35"/>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4" name="Google Shape;1214;p35"/>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35"/>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6" name="Google Shape;1216;p35"/>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7" name="Google Shape;1217;p35"/>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35"/>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9" name="Google Shape;1219;p35"/>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0" name="Google Shape;1220;p35"/>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21" name="Google Shape;1221;p35"/>
          <p:cNvGrpSpPr/>
          <p:nvPr/>
        </p:nvGrpSpPr>
        <p:grpSpPr>
          <a:xfrm rot="-996566">
            <a:off x="7378879" y="3176706"/>
            <a:ext cx="1625396" cy="959531"/>
            <a:chOff x="7008442" y="6231192"/>
            <a:chExt cx="1035004" cy="611001"/>
          </a:xfrm>
        </p:grpSpPr>
        <p:sp>
          <p:nvSpPr>
            <p:cNvPr id="1222" name="Google Shape;1222;p35"/>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3" name="Google Shape;1223;p35"/>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35"/>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5" name="Google Shape;1225;p35"/>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6" name="Google Shape;1226;p35"/>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35"/>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35"/>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35"/>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35"/>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35"/>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2" name="Google Shape;1232;p35"/>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3" name="Google Shape;1233;p35"/>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35"/>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35"/>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35"/>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7" name="Google Shape;1237;p35"/>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8" name="Google Shape;1238;p35"/>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35"/>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35"/>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35"/>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35"/>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35"/>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 name="Google Shape;272;p33"/>
          <p:cNvSpPr txBox="1">
            <a:spLocks noGrp="1"/>
          </p:cNvSpPr>
          <p:nvPr>
            <p:ph type="ctrTitle"/>
          </p:nvPr>
        </p:nvSpPr>
        <p:spPr>
          <a:xfrm>
            <a:off x="204837" y="1748398"/>
            <a:ext cx="8710997" cy="1999800"/>
          </a:xfrm>
          <a:prstGeom prst="rect">
            <a:avLst/>
          </a:prstGeom>
        </p:spPr>
        <p:txBody>
          <a:bodyPr spcFirstLastPara="1" wrap="square" lIns="91425" tIns="91425" rIns="91425" bIns="91425" anchor="b" anchorCtr="0">
            <a:noAutofit/>
          </a:bodyPr>
          <a:lstStyle/>
          <a:p>
            <a:pPr lvl="0" algn="ctr">
              <a:lnSpc>
                <a:spcPct val="150000"/>
              </a:lnSpc>
            </a:pPr>
            <a:r>
              <a:rPr lang="en-US" sz="4300" b="1">
                <a:solidFill>
                  <a:srgbClr val="00487E"/>
                </a:solidFill>
                <a:latin typeface="+mn-lt"/>
              </a:rPr>
              <a:t>CHÀO MỪNG CÁC EM </a:t>
            </a:r>
            <a:br>
              <a:rPr lang="en-US" sz="4300" b="1">
                <a:solidFill>
                  <a:srgbClr val="00487E"/>
                </a:solidFill>
                <a:latin typeface="+mn-lt"/>
              </a:rPr>
            </a:br>
            <a:r>
              <a:rPr lang="en-US" sz="4300" b="1">
                <a:solidFill>
                  <a:srgbClr val="00487E"/>
                </a:solidFill>
                <a:latin typeface="+mn-lt"/>
              </a:rPr>
              <a:t>ĐẾN VỚI TIẾT HỌC </a:t>
            </a:r>
            <a:br>
              <a:rPr lang="en-US" sz="4300" b="1">
                <a:solidFill>
                  <a:srgbClr val="00487E"/>
                </a:solidFill>
                <a:latin typeface="+mn-lt"/>
              </a:rPr>
            </a:br>
            <a:r>
              <a:rPr lang="en-US" sz="4300" b="1">
                <a:solidFill>
                  <a:srgbClr val="00487E"/>
                </a:solidFill>
                <a:latin typeface="+mn-lt"/>
              </a:rPr>
              <a:t>MÔN TOÁN!</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up)">
                                      <p:cBhvr>
                                        <p:cTn id="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46" name="TextBox 45"/>
          <p:cNvSpPr txBox="1"/>
          <p:nvPr/>
        </p:nvSpPr>
        <p:spPr>
          <a:xfrm>
            <a:off x="1458864" y="178618"/>
            <a:ext cx="2046666" cy="446276"/>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200" b="1" i="0" u="none" strike="noStrike" kern="0" cap="none" spc="0" normalizeH="0" noProof="0">
                <a:ln>
                  <a:noFill/>
                </a:ln>
                <a:solidFill>
                  <a:srgbClr val="070185"/>
                </a:solidFill>
                <a:effectLst/>
                <a:uLnTx/>
                <a:uFillTx/>
                <a:latin typeface="Arial"/>
                <a:cs typeface="Arial" panose="020B0604020202020204" pitchFamily="34" charset="0"/>
                <a:sym typeface="Arial"/>
              </a:rPr>
              <a:t> tập 1</a:t>
            </a:r>
            <a:endParaRPr kumimoji="0" lang="en-US" sz="22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47" name="Rectangle 1"/>
              <p:cNvSpPr>
                <a:spLocks noChangeArrowheads="1"/>
              </p:cNvSpPr>
              <p:nvPr/>
            </p:nvSpPr>
            <p:spPr bwMode="auto">
              <a:xfrm>
                <a:off x="541775" y="580431"/>
                <a:ext cx="3963719" cy="24359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defRPr/>
                </a:pPr>
                <a:r>
                  <a:rPr lang="en-US" sz="2000" dirty="0">
                    <a:solidFill>
                      <a:schemeClr val="bg1">
                        <a:lumMod val="10000"/>
                      </a:schemeClr>
                    </a:solidFill>
                    <a:ea typeface="Times New Roman" panose="02020603050405020304" pitchFamily="18" charset="0"/>
                  </a:rPr>
                  <a:t>Quan </a:t>
                </a:r>
                <a:r>
                  <a:rPr lang="en-US" sz="2000" dirty="0" err="1">
                    <a:solidFill>
                      <a:schemeClr val="bg1">
                        <a:lumMod val="10000"/>
                      </a:schemeClr>
                    </a:solidFill>
                    <a:ea typeface="Times New Roman" panose="02020603050405020304" pitchFamily="18" charset="0"/>
                  </a:rPr>
                  <a:t>sát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Hình</a:t>
                </a:r>
                <a:r>
                  <a:rPr lang="en-US" sz="2000" dirty="0">
                    <a:solidFill>
                      <a:schemeClr val="bg1">
                        <a:lumMod val="10000"/>
                      </a:schemeClr>
                    </a:solidFill>
                    <a:ea typeface="Times New Roman" panose="02020603050405020304" pitchFamily="18" charset="0"/>
                  </a:rPr>
                  <a:t> 4 </a:t>
                </a:r>
                <a:r>
                  <a:rPr lang="en-US" sz="2000" dirty="0" err="1">
                    <a:solidFill>
                      <a:schemeClr val="bg1">
                        <a:lumMod val="10000"/>
                      </a:schemeClr>
                    </a:solidFill>
                    <a:ea typeface="Times New Roman" panose="02020603050405020304" pitchFamily="18" charset="0"/>
                  </a:rPr>
                  <a:t>và</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cho</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biết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trong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hai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và</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𝐼</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nào</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ngoại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tiếp</a:t>
                </a:r>
                <a:r>
                  <a:rPr lang="en-US" sz="2000" dirty="0">
                    <a:solidFill>
                      <a:schemeClr val="bg1">
                        <a:lumMod val="10000"/>
                      </a:schemeClr>
                    </a:solidFill>
                    <a:ea typeface="Times New Roman" panose="02020603050405020304" pitchFamily="18" charset="0"/>
                  </a:rPr>
                  <a:t> tam </a:t>
                </a:r>
                <a:r>
                  <a:rPr lang="en-US" sz="2000" dirty="0" err="1">
                    <a:solidFill>
                      <a:schemeClr val="bg1">
                        <a:lumMod val="10000"/>
                      </a:schemeClr>
                    </a:solidFill>
                    <a:ea typeface="Times New Roman" panose="02020603050405020304" pitchFamily="18" charset="0"/>
                  </a:rPr>
                  <a:t>giác</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nào</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ngoại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tiếp</a:t>
                </a:r>
                <a:r>
                  <a:rPr lang="en-US" sz="2000" dirty="0">
                    <a:solidFill>
                      <a:schemeClr val="bg1">
                        <a:lumMod val="10000"/>
                      </a:schemeClr>
                    </a:solidFill>
                    <a:ea typeface="Times New Roman" panose="02020603050405020304" pitchFamily="18" charset="0"/>
                  </a:rPr>
                  <a:t> tam </a:t>
                </a:r>
                <a:r>
                  <a:rPr lang="en-US" sz="2000" dirty="0" err="1">
                    <a:solidFill>
                      <a:schemeClr val="bg1">
                        <a:lumMod val="10000"/>
                      </a:schemeClr>
                    </a:solidFill>
                    <a:ea typeface="Times New Roman" panose="02020603050405020304" pitchFamily="18" charset="0"/>
                  </a:rPr>
                  <a:t>giác</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𝐴𝐵𝐷</m:t>
                    </m:r>
                  </m:oMath>
                </a14:m>
                <a:r>
                  <a:rPr lang="en-US" sz="2000" dirty="0">
                    <a:solidFill>
                      <a:schemeClr val="bg1">
                        <a:lumMod val="10000"/>
                      </a:schemeClr>
                    </a:solidFill>
                    <a:ea typeface="Times New Roman" panose="02020603050405020304" pitchFamily="18" charset="0"/>
                  </a:rPr>
                  <a:t>?</a:t>
                </a:r>
                <a:endParaRPr kumimoji="0" lang="en-US" sz="2000" b="0" i="0" u="none" strike="noStrike" kern="0" cap="none" spc="0" normalizeH="0" baseline="0" noProof="0" dirty="0">
                  <a:ln>
                    <a:noFill/>
                  </a:ln>
                  <a:solidFill>
                    <a:schemeClr val="bg1">
                      <a:lumMod val="10000"/>
                    </a:schemeClr>
                  </a:solidFill>
                  <a:effectLst/>
                  <a:uLnTx/>
                  <a:uFillTx/>
                  <a:cs typeface="Arial" panose="020B0604020202020204" pitchFamily="34" charset="0"/>
                  <a:sym typeface="Arial"/>
                </a:endParaRPr>
              </a:p>
            </p:txBody>
          </p:sp>
        </mc:Choice>
        <mc:Fallback xmlns="">
          <p:sp>
            <p:nvSpPr>
              <p:cNvPr id="47" name="Rectangle 1"/>
              <p:cNvSpPr>
                <a:spLocks noRot="1" noChangeAspect="1" noMove="1" noResize="1" noEditPoints="1" noAdjustHandles="1" noChangeArrowheads="1" noChangeShapeType="1" noTextEdit="1"/>
              </p:cNvSpPr>
              <p:nvPr/>
            </p:nvSpPr>
            <p:spPr bwMode="auto">
              <a:xfrm>
                <a:off x="541775" y="580431"/>
                <a:ext cx="3963719" cy="2435988"/>
              </a:xfrm>
              <a:prstGeom prst="rect">
                <a:avLst/>
              </a:prstGeom>
              <a:blipFill>
                <a:blip r:embed="rId3"/>
                <a:stretch>
                  <a:fillRect b="-225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8" name="Google Shape;1678;p43"/>
          <p:cNvSpPr/>
          <p:nvPr/>
        </p:nvSpPr>
        <p:spPr>
          <a:xfrm rot="1701538">
            <a:off x="784448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1679;p43"/>
          <p:cNvSpPr/>
          <p:nvPr/>
        </p:nvSpPr>
        <p:spPr>
          <a:xfrm rot="-1247444">
            <a:off x="814505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0" name="Rectangle 9"/>
              <p:cNvSpPr/>
              <p:nvPr/>
            </p:nvSpPr>
            <p:spPr>
              <a:xfrm>
                <a:off x="4801578" y="923803"/>
                <a:ext cx="3444637" cy="3883884"/>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𝑂</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đường tròn ngoại tiếp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vì nó đi qua ba đỉnh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𝐵</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 </a:t>
                </a:r>
                <a:r>
                  <a:rPr lang="vi-VN" sz="2000" dirty="0">
                    <a:latin typeface="Arial" panose="020B0604020202020204" pitchFamily="34" charset="0"/>
                    <a:ea typeface="Times New Roman" panose="02020603050405020304" pitchFamily="18" charset="0"/>
                    <a:cs typeface="Times New Roman" panose="02020603050405020304" pitchFamily="18" charset="0"/>
                  </a:rPr>
                  <a:t>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đường tròn ngoại tiếp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𝐴𝐵𝐷</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vì nó đi qua ba đỉnh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𝐵</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𝐷</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𝐴𝐵𝐷</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01578" y="923803"/>
                <a:ext cx="3444637" cy="3883884"/>
              </a:xfrm>
              <a:prstGeom prst="rect">
                <a:avLst/>
              </a:prstGeom>
              <a:blipFill>
                <a:blip r:embed="rId4"/>
                <a:stretch>
                  <a:fillRect l="-1947" r="-1770" b="-1884"/>
                </a:stretch>
              </a:blipFill>
            </p:spPr>
            <p:txBody>
              <a:bodyPr/>
              <a:lstStyle/>
              <a:p>
                <a:r>
                  <a:rPr lang="en-US">
                    <a:noFill/>
                  </a:rPr>
                  <a:t> </a:t>
                </a:r>
              </a:p>
            </p:txBody>
          </p:sp>
        </mc:Fallback>
      </mc:AlternateContent>
      <p:sp>
        <p:nvSpPr>
          <p:cNvPr id="52" name="Google Shape;1913;p42"/>
          <p:cNvSpPr/>
          <p:nvPr/>
        </p:nvSpPr>
        <p:spPr>
          <a:xfrm rot="2165">
            <a:off x="6158033" y="336104"/>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1" name="Picture 10"/>
          <p:cNvPicPr>
            <a:picLocks noChangeAspect="1"/>
          </p:cNvPicPr>
          <p:nvPr/>
        </p:nvPicPr>
        <p:blipFill>
          <a:blip r:embed="rId5"/>
          <a:srcRect/>
          <a:stretch/>
        </p:blipFill>
        <p:spPr>
          <a:xfrm>
            <a:off x="1458864" y="3039279"/>
            <a:ext cx="2141586" cy="173570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barn(inVertical)">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2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1" name="Google Shape;1652;p43"/>
          <p:cNvSpPr/>
          <p:nvPr/>
        </p:nvSpPr>
        <p:spPr>
          <a:xfrm>
            <a:off x="523092" y="480088"/>
            <a:ext cx="813382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vi-VN" sz="2000" b="1">
                <a:latin typeface="Arial" panose="020B0604020202020204" pitchFamily="34" charset="0"/>
                <a:ea typeface="Times New Roman" panose="02020603050405020304" pitchFamily="18" charset="0"/>
                <a:cs typeface="Times New Roman" panose="02020603050405020304" pitchFamily="18" charset="0"/>
              </a:rPr>
              <a:t>2. Xác định tâm và bán kính đường tròn ngoại tiếp tam giác</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505087" y="1186136"/>
                <a:ext cx="8133826"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sym typeface="Arial"/>
                  </a:rPr>
                  <a:t>HĐ2.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giao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trung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trực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5).</a:t>
                </a:r>
                <a:endParaRPr kumimoji="0" lang="en-US" sz="2000" b="0" i="0" u="none" strike="noStrike" kern="0" cap="none" spc="0" normalizeH="0" baseline="0" noProof="0" dirty="0">
                  <a:ln>
                    <a:noFill/>
                  </a:ln>
                  <a:solidFill>
                    <a:srgbClr val="000000"/>
                  </a:solidFill>
                  <a:effectLst/>
                  <a:uLnTx/>
                  <a:uFillTx/>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1186136"/>
                <a:ext cx="8133826" cy="1012521"/>
              </a:xfrm>
              <a:prstGeom prst="rect">
                <a:avLst/>
              </a:prstGeom>
              <a:blipFill>
                <a:blip r:embed="rId3"/>
                <a:stretch>
                  <a:fillRect l="-675" r="-750" b="-1024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5988702" y="1983720"/>
            <a:ext cx="2323208" cy="253391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1962" y="2268445"/>
                <a:ext cx="4846674" cy="2453557"/>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𝑂𝐵</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Đăt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𝑅</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𝑅</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pt-BR" sz="2000" kern="100" dirty="0">
                    <a:latin typeface="Arial" panose="020B0604020202020204" pitchFamily="34" charset="0"/>
                    <a:ea typeface="Times New Roman" panose="02020603050405020304" pitchFamily="18" charset="0"/>
                    <a:cs typeface="Times New Roman" panose="02020603050405020304" pitchFamily="18" charset="0"/>
                  </a:rPr>
                  <a:t>Vì sao?</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1962" y="2268445"/>
                <a:ext cx="4846674" cy="2453557"/>
              </a:xfrm>
              <a:prstGeom prst="rect">
                <a:avLst/>
              </a:prstGeom>
              <a:blipFill>
                <a:blip r:embed="rId5"/>
                <a:stretch>
                  <a:fillRect l="-1258" r="-1384" b="-3226"/>
                </a:stretch>
              </a:blipFill>
            </p:spPr>
            <p:txBody>
              <a:bodyPr/>
              <a:lstStyle/>
              <a:p>
                <a:r>
                  <a:rPr lang="en-US">
                    <a:noFill/>
                  </a:rPr>
                  <a:t> </a:t>
                </a:r>
              </a:p>
            </p:txBody>
          </p:sp>
        </mc:Fallback>
      </mc:AlternateContent>
    </p:spTree>
    <p:extLst>
      <p:ext uri="{BB962C8B-B14F-4D97-AF65-F5344CB8AC3E}">
        <p14:creationId xmlns:p14="http://schemas.microsoft.com/office/powerpoint/2010/main" val="61565227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1982397" y="352614"/>
            <a:ext cx="2034602" cy="2219136"/>
          </a:xfrm>
          <a:prstGeom prst="rect">
            <a:avLst/>
          </a:prstGeom>
        </p:spPr>
      </p:pic>
      <p:sp>
        <p:nvSpPr>
          <p:cNvPr id="9" name="Google Shape;1913;p42"/>
          <p:cNvSpPr/>
          <p:nvPr/>
        </p:nvSpPr>
        <p:spPr>
          <a:xfrm rot="2165">
            <a:off x="740764" y="430445"/>
            <a:ext cx="995584" cy="460492"/>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724809" y="248099"/>
                <a:ext cx="3882335" cy="2498889"/>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a) Vì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𝑂</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giao điểm của ba đường trung trực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nên điểm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𝑂</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cách đều ba đỉnh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𝑂𝐴</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𝑂𝐵</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𝑂𝐶</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724809" y="248099"/>
                <a:ext cx="3882335" cy="2498889"/>
              </a:xfrm>
              <a:prstGeom prst="rect">
                <a:avLst/>
              </a:prstGeom>
              <a:blipFill>
                <a:blip r:embed="rId4"/>
                <a:stretch>
                  <a:fillRect l="-1570" r="-1727" b="-3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A044918-0A9D-9775-46DE-D9F04911A2C1}"/>
                  </a:ext>
                </a:extLst>
              </p:cNvPr>
              <p:cNvSpPr txBox="1"/>
              <p:nvPr/>
            </p:nvSpPr>
            <p:spPr>
              <a:xfrm>
                <a:off x="890838" y="2770281"/>
                <a:ext cx="7362324" cy="1862048"/>
              </a:xfrm>
              <a:prstGeom prst="rect">
                <a:avLst/>
              </a:prstGeom>
              <a:noFill/>
            </p:spPr>
            <p:txBody>
              <a:bodyPr wrap="square">
                <a:spAutoFit/>
              </a:bodyPr>
              <a:lstStyle/>
              <a:p>
                <a:pPr algn="just">
                  <a:lnSpc>
                    <a:spcPct val="15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b) Ta có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𝑂𝐴</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𝑂𝐵</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𝑂𝐶</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𝑅</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nên ba điểm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𝐴</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𝐵</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𝐶</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cùng nằm trên đường tròn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𝑅</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hay đường tròn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𝑅</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đi qua ba đỉnh của tam giác.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pt-BR" sz="2000" kern="0" dirty="0">
                    <a:effectLst/>
                    <a:latin typeface="Arial" panose="020B0604020202020204" pitchFamily="34" charset="0"/>
                    <a:ea typeface="Times New Roman" panose="02020603050405020304" pitchFamily="18" charset="0"/>
                  </a:rPr>
                  <a:t>Vậy đường tròn </a:t>
                </a:r>
                <a14:m>
                  <m:oMath xmlns:m="http://schemas.openxmlformats.org/officeDocument/2006/math">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0">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0">
                        <a:effectLst/>
                        <a:latin typeface="Cambria Math" panose="02040503050406030204" pitchFamily="18" charset="0"/>
                        <a:ea typeface="Times New Roman" panose="02020603050405020304" pitchFamily="18" charset="0"/>
                        <a:cs typeface="Arial" panose="020B0604020202020204" pitchFamily="34" charset="0"/>
                      </a:rPr>
                      <m:t>𝑅</m:t>
                    </m:r>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kern="0" dirty="0">
                    <a:effectLst/>
                    <a:latin typeface="Arial" panose="020B0604020202020204" pitchFamily="34" charset="0"/>
                    <a:ea typeface="Times New Roman" panose="02020603050405020304" pitchFamily="18" charset="0"/>
                  </a:rPr>
                  <a:t> là đường tròn ngoại tiếp tam giác </a:t>
                </a:r>
                <a14:m>
                  <m:oMath xmlns:m="http://schemas.openxmlformats.org/officeDocument/2006/math">
                    <m:r>
                      <a:rPr lang="en-US" sz="2000" i="1" ker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0" dirty="0">
                    <a:effectLst/>
                    <a:latin typeface="Arial" panose="020B0604020202020204" pitchFamily="34" charset="0"/>
                    <a:ea typeface="Times New Roman" panose="02020603050405020304" pitchFamily="18" charset="0"/>
                  </a:rPr>
                  <a:t>.</a:t>
                </a:r>
                <a:endParaRPr lang="en-US" sz="2000" dirty="0"/>
              </a:p>
            </p:txBody>
          </p:sp>
        </mc:Choice>
        <mc:Fallback xmlns="">
          <p:sp>
            <p:nvSpPr>
              <p:cNvPr id="6" name="TextBox 5">
                <a:extLst>
                  <a:ext uri="{FF2B5EF4-FFF2-40B4-BE49-F238E27FC236}">
                    <a16:creationId xmlns:a16="http://schemas.microsoft.com/office/drawing/2014/main" id="{2A044918-0A9D-9775-46DE-D9F04911A2C1}"/>
                  </a:ext>
                </a:extLst>
              </p:cNvPr>
              <p:cNvSpPr txBox="1">
                <a:spLocks noRot="1" noChangeAspect="1" noMove="1" noResize="1" noEditPoints="1" noAdjustHandles="1" noChangeArrowheads="1" noChangeShapeType="1" noTextEdit="1"/>
              </p:cNvSpPr>
              <p:nvPr/>
            </p:nvSpPr>
            <p:spPr>
              <a:xfrm>
                <a:off x="890838" y="2770281"/>
                <a:ext cx="7362324" cy="1862048"/>
              </a:xfrm>
              <a:prstGeom prst="rect">
                <a:avLst/>
              </a:prstGeom>
              <a:blipFill>
                <a:blip r:embed="rId5"/>
                <a:stretch>
                  <a:fillRect l="-828" r="-911" b="-4902"/>
                </a:stretch>
              </a:blipFill>
            </p:spPr>
            <p:txBody>
              <a:bodyPr/>
              <a:lstStyle/>
              <a:p>
                <a:r>
                  <a:rPr lang="en-US">
                    <a:noFill/>
                  </a:rPr>
                  <a:t> </a:t>
                </a:r>
              </a:p>
            </p:txBody>
          </p:sp>
        </mc:Fallback>
      </mc:AlternateContent>
    </p:spTree>
    <p:extLst>
      <p:ext uri="{BB962C8B-B14F-4D97-AF65-F5344CB8AC3E}">
        <p14:creationId xmlns:p14="http://schemas.microsoft.com/office/powerpoint/2010/main" val="25143822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66" name="Google Shape;911;p39"/>
          <p:cNvSpPr txBox="1">
            <a:spLocks noGrp="1"/>
          </p:cNvSpPr>
          <p:nvPr>
            <p:ph type="title"/>
          </p:nvPr>
        </p:nvSpPr>
        <p:spPr>
          <a:xfrm>
            <a:off x="3356433" y="511772"/>
            <a:ext cx="2431130" cy="523200"/>
          </a:xfrm>
          <a:prstGeom prst="rect">
            <a:avLst/>
          </a:prstGeom>
        </p:spPr>
        <p:txBody>
          <a:bodyPr spcFirstLastPara="1" wrap="square" lIns="91425" tIns="91425" rIns="91425" bIns="91425" anchor="t" anchorCtr="0">
            <a:noAutofit/>
          </a:bodyPr>
          <a:lstStyle/>
          <a:p>
            <a:pPr lvl="0" algn="ctr"/>
            <a:r>
              <a:rPr lang="en-US" sz="3300" dirty="0" err="1">
                <a:solidFill>
                  <a:srgbClr val="00487E"/>
                </a:solidFill>
                <a:latin typeface="+mj-lt"/>
              </a:rPr>
              <a:t>Ghi</a:t>
            </a:r>
            <a:r>
              <a:rPr lang="en-US" sz="3300" dirty="0">
                <a:solidFill>
                  <a:srgbClr val="00487E"/>
                </a:solidFill>
                <a:latin typeface="+mj-lt"/>
              </a:rPr>
              <a:t> </a:t>
            </a:r>
            <a:r>
              <a:rPr lang="en-US" sz="3300" dirty="0" err="1">
                <a:solidFill>
                  <a:srgbClr val="00487E"/>
                </a:solidFill>
                <a:latin typeface="+mj-lt"/>
              </a:rPr>
              <a:t>nhớ</a:t>
            </a:r>
            <a:endParaRPr lang="en-US" sz="3300" b="1" dirty="0">
              <a:solidFill>
                <a:srgbClr val="00487E"/>
              </a:solidFill>
              <a:latin typeface="+mj-lt"/>
            </a:endParaRPr>
          </a:p>
        </p:txBody>
      </p:sp>
      <p:sp>
        <p:nvSpPr>
          <p:cNvPr id="5" name="Rectangle 4"/>
          <p:cNvSpPr/>
          <p:nvPr/>
        </p:nvSpPr>
        <p:spPr>
          <a:xfrm>
            <a:off x="1221368" y="1333189"/>
            <a:ext cx="6701261" cy="3229859"/>
          </a:xfrm>
          <a:prstGeom prst="rect">
            <a:avLst/>
          </a:prstGeom>
          <a:solidFill>
            <a:schemeClr val="accent6">
              <a:lumMod val="40000"/>
              <a:lumOff val="60000"/>
            </a:schemeClr>
          </a:solidFill>
        </p:spPr>
        <p:txBody>
          <a:bodyPr wrap="square">
            <a:spAutoFit/>
          </a:bodyPr>
          <a:lstStyle/>
          <a:p>
            <a:pPr algn="just">
              <a:lnSpc>
                <a:spcPct val="200000"/>
              </a:lnSpc>
              <a:spcBef>
                <a:spcPts val="600"/>
              </a:spcBef>
              <a:spcAft>
                <a:spcPts val="600"/>
              </a:spcAft>
            </a:pPr>
            <a:r>
              <a:rPr lang="pt-BR" sz="2000">
                <a:latin typeface="Arial" panose="020B0604020202020204" pitchFamily="34" charset="0"/>
                <a:ea typeface="Times New Roman" panose="02020603050405020304" pitchFamily="18" charset="0"/>
                <a:cs typeface="Times New Roman" panose="02020603050405020304" pitchFamily="18" charset="0"/>
              </a:rPr>
              <a:t>Tâm đường tròn ngoại tiếp tam giác là giao điểm ba đường trung trực của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pt-BR" sz="2000">
                <a:latin typeface="Arial" panose="020B0604020202020204" pitchFamily="34" charset="0"/>
                <a:ea typeface="Times New Roman" panose="02020603050405020304" pitchFamily="18" charset="0"/>
                <a:cs typeface="Times New Roman" panose="02020603050405020304" pitchFamily="18" charset="0"/>
              </a:rPr>
              <a:t>Bán kính đường tròn ngoại tiếp tam giác bằng khoảng cách từ giao điểm ba đường trung trực đến mỗi đỉnh của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98" name="Picture 2297"/>
          <p:cNvPicPr>
            <a:picLocks noChangeAspect="1"/>
          </p:cNvPicPr>
          <p:nvPr/>
        </p:nvPicPr>
        <p:blipFill>
          <a:blip r:embed="rId3"/>
          <a:stretch>
            <a:fillRect/>
          </a:stretch>
        </p:blipFill>
        <p:spPr>
          <a:xfrm>
            <a:off x="7364378" y="431745"/>
            <a:ext cx="1151046" cy="1206454"/>
          </a:xfrm>
          <a:prstGeom prst="rect">
            <a:avLst/>
          </a:prstGeom>
        </p:spPr>
      </p:pic>
    </p:spTree>
    <p:extLst>
      <p:ext uri="{BB962C8B-B14F-4D97-AF65-F5344CB8AC3E}">
        <p14:creationId xmlns:p14="http://schemas.microsoft.com/office/powerpoint/2010/main" val="121904228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D210-4E5A-6231-34E2-F37994658350}"/>
              </a:ext>
            </a:extLst>
          </p:cNvPr>
          <p:cNvSpPr>
            <a:spLocks noGrp="1"/>
          </p:cNvSpPr>
          <p:nvPr>
            <p:ph type="title"/>
          </p:nvPr>
        </p:nvSpPr>
        <p:spPr/>
        <p:txBody>
          <a:bodyPr/>
          <a:lstStyle/>
          <a:p>
            <a:r>
              <a:rPr lang="en-US" i="1" dirty="0" err="1">
                <a:latin typeface="+mj-lt"/>
              </a:rPr>
              <a:t>Nhận</a:t>
            </a:r>
            <a:r>
              <a:rPr lang="en-US" i="1" dirty="0">
                <a:latin typeface="+mj-lt"/>
              </a:rPr>
              <a:t> </a:t>
            </a:r>
            <a:r>
              <a:rPr lang="en-US" i="1" dirty="0" err="1">
                <a:latin typeface="+mj-lt"/>
              </a:rPr>
              <a:t>xét</a:t>
            </a:r>
            <a:endParaRPr lang="en-US" i="1" dirty="0">
              <a:latin typeface="+mj-lt"/>
            </a:endParaRPr>
          </a:p>
        </p:txBody>
      </p:sp>
      <p:sp>
        <p:nvSpPr>
          <p:cNvPr id="4" name="TextBox 3">
            <a:extLst>
              <a:ext uri="{FF2B5EF4-FFF2-40B4-BE49-F238E27FC236}">
                <a16:creationId xmlns:a16="http://schemas.microsoft.com/office/drawing/2014/main" id="{D54DF270-533A-57D6-5797-2016785B4A7E}"/>
              </a:ext>
            </a:extLst>
          </p:cNvPr>
          <p:cNvSpPr txBox="1"/>
          <p:nvPr/>
        </p:nvSpPr>
        <p:spPr>
          <a:xfrm>
            <a:off x="920115" y="1415554"/>
            <a:ext cx="7303769" cy="2614305"/>
          </a:xfrm>
          <a:prstGeom prst="rect">
            <a:avLst/>
          </a:prstGeom>
          <a:noFill/>
        </p:spPr>
        <p:txBody>
          <a:bodyPr wrap="square">
            <a:spAutoFit/>
          </a:bodyPr>
          <a:lstStyle/>
          <a:p>
            <a:pPr marL="342900" lvl="0" indent="-342900" algn="just">
              <a:lnSpc>
                <a:spcPct val="200000"/>
              </a:lnSpc>
              <a:spcBef>
                <a:spcPts val="600"/>
              </a:spcBef>
              <a:spcAft>
                <a:spcPts val="600"/>
              </a:spcAft>
              <a:buFont typeface="Symbol" panose="05050102010706020507" pitchFamily="18" charset="2"/>
              <a:buChar char=""/>
              <a:tabLst>
                <a:tab pos="161925" algn="l"/>
              </a:tabLs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cùng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qua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tâm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giao</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bất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kì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Bef>
                <a:spcPts val="600"/>
              </a:spcBef>
              <a:spcAft>
                <a:spcPts val="600"/>
              </a:spcAft>
              <a:buFont typeface="Symbol" panose="05050102010706020507" pitchFamily="18" charset="2"/>
              <a:buChar char=""/>
              <a:tabLst>
                <a:tab pos="161925" algn="l"/>
              </a:tabLs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đúng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5" name="Google Shape;2158;p51">
            <a:extLst>
              <a:ext uri="{FF2B5EF4-FFF2-40B4-BE49-F238E27FC236}">
                <a16:creationId xmlns:a16="http://schemas.microsoft.com/office/drawing/2014/main" id="{FCCD37B5-7D11-6541-794E-1BBB8B739294}"/>
              </a:ext>
            </a:extLst>
          </p:cNvPr>
          <p:cNvGrpSpPr/>
          <p:nvPr/>
        </p:nvGrpSpPr>
        <p:grpSpPr>
          <a:xfrm rot="1715326" flipH="1">
            <a:off x="7764724" y="2582295"/>
            <a:ext cx="378167" cy="2368005"/>
            <a:chOff x="4265846" y="1371340"/>
            <a:chExt cx="126709" cy="928680"/>
          </a:xfrm>
        </p:grpSpPr>
        <p:sp>
          <p:nvSpPr>
            <p:cNvPr id="6" name="Google Shape;2159;p51">
              <a:extLst>
                <a:ext uri="{FF2B5EF4-FFF2-40B4-BE49-F238E27FC236}">
                  <a16:creationId xmlns:a16="http://schemas.microsoft.com/office/drawing/2014/main" id="{6AB5742A-0432-BAF9-83C2-2BF522566274}"/>
                </a:ext>
              </a:extLst>
            </p:cNvPr>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 name="Google Shape;2160;p51">
              <a:extLst>
                <a:ext uri="{FF2B5EF4-FFF2-40B4-BE49-F238E27FC236}">
                  <a16:creationId xmlns:a16="http://schemas.microsoft.com/office/drawing/2014/main" id="{F7DB6753-FCDE-E609-A5F3-ADF07DFA01F6}"/>
                </a:ext>
              </a:extLst>
            </p:cNvPr>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 name="Google Shape;2161;p51">
              <a:extLst>
                <a:ext uri="{FF2B5EF4-FFF2-40B4-BE49-F238E27FC236}">
                  <a16:creationId xmlns:a16="http://schemas.microsoft.com/office/drawing/2014/main" id="{346CAAAE-1C8C-802D-F4C5-4D8F11825BF3}"/>
                </a:ext>
              </a:extLst>
            </p:cNvPr>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2162;p51">
              <a:extLst>
                <a:ext uri="{FF2B5EF4-FFF2-40B4-BE49-F238E27FC236}">
                  <a16:creationId xmlns:a16="http://schemas.microsoft.com/office/drawing/2014/main" id="{C88CF2DA-BE85-86E6-9E13-75F3068D402C}"/>
                </a:ext>
              </a:extLst>
            </p:cNvPr>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2163;p51">
              <a:extLst>
                <a:ext uri="{FF2B5EF4-FFF2-40B4-BE49-F238E27FC236}">
                  <a16:creationId xmlns:a16="http://schemas.microsoft.com/office/drawing/2014/main" id="{7A24CD28-A70A-E7B5-EF17-54AAAEA8076B}"/>
                </a:ext>
              </a:extLst>
            </p:cNvPr>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2164;p51">
              <a:extLst>
                <a:ext uri="{FF2B5EF4-FFF2-40B4-BE49-F238E27FC236}">
                  <a16:creationId xmlns:a16="http://schemas.microsoft.com/office/drawing/2014/main" id="{D9C42C3B-D082-B4A6-42FE-08E748A2A86F}"/>
                </a:ext>
              </a:extLst>
            </p:cNvPr>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2165;p51">
              <a:extLst>
                <a:ext uri="{FF2B5EF4-FFF2-40B4-BE49-F238E27FC236}">
                  <a16:creationId xmlns:a16="http://schemas.microsoft.com/office/drawing/2014/main" id="{B1E8A745-2FAE-DDB1-F5A3-4CB25A7DE4A2}"/>
                </a:ext>
              </a:extLst>
            </p:cNvPr>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67502720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5" name="TextBox 64"/>
              <p:cNvSpPr txBox="1"/>
              <p:nvPr/>
            </p:nvSpPr>
            <p:spPr>
              <a:xfrm>
                <a:off x="831487" y="296241"/>
                <a:ext cx="7481026" cy="904799"/>
              </a:xfrm>
              <a:prstGeom prst="rect">
                <a:avLst/>
              </a:prstGeom>
              <a:noFill/>
            </p:spPr>
            <p:txBody>
              <a:bodyPr wrap="square" rtlCol="0">
                <a:spAutoFit/>
              </a:bodyPr>
              <a:lstStyle/>
              <a:p>
                <a:pPr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2:</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pt-BR" sz="2000" dirty="0">
                    <a:latin typeface="Arial" panose="020B0604020202020204" pitchFamily="34" charset="0"/>
                    <a:ea typeface="Times New Roman" panose="02020603050405020304" pitchFamily="18" charset="0"/>
                  </a:rPr>
                  <a:t>Cho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có góc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oMath>
                </a14:m>
                <a:r>
                  <a:rPr lang="pt-BR" sz="2000" dirty="0">
                    <a:latin typeface="Arial" panose="020B0604020202020204" pitchFamily="34" charset="0"/>
                    <a:ea typeface="Times New Roman" panose="02020603050405020304" pitchFamily="18" charset="0"/>
                  </a:rPr>
                  <a:t> tù. Dùng thước thẳng và compa vẽ đường tròn ngoại tiếp tam giác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dirty="0">
                    <a:latin typeface="Arial" panose="020B0604020202020204" pitchFamily="34" charset="0"/>
                    <a:ea typeface="Times New Roman" panose="02020603050405020304" pitchFamily="18" charset="0"/>
                  </a:rPr>
                  <a:t>. (Hình 6)</a:t>
                </a:r>
                <a:endParaRPr lang="en-US" sz="2000" kern="1200" dirty="0">
                  <a:solidFill>
                    <a:sysClr val="windowText" lastClr="000000"/>
                  </a:solidFill>
                  <a:cs typeface="Arial" panose="020B0604020202020204" pitchFamily="34" charset="0"/>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831487" y="296241"/>
                <a:ext cx="7481026" cy="904799"/>
              </a:xfrm>
              <a:prstGeom prst="rect">
                <a:avLst/>
              </a:prstGeom>
              <a:blipFill>
                <a:blip r:embed="rId3"/>
                <a:stretch>
                  <a:fillRect l="-814" r="-814" b="-12162"/>
                </a:stretch>
              </a:blipFill>
            </p:spPr>
            <p:txBody>
              <a:bodyPr/>
              <a:lstStyle/>
              <a:p>
                <a:r>
                  <a:rPr lang="en-US">
                    <a:noFill/>
                  </a:rPr>
                  <a:t> </a:t>
                </a:r>
              </a:p>
            </p:txBody>
          </p:sp>
        </mc:Fallback>
      </mc:AlternateContent>
      <p:sp>
        <p:nvSpPr>
          <p:cNvPr id="67" name="Google Shape;1913;p42"/>
          <p:cNvSpPr/>
          <p:nvPr/>
        </p:nvSpPr>
        <p:spPr>
          <a:xfrm rot="2165">
            <a:off x="948377" y="1607975"/>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8" name="Picture 7"/>
          <p:cNvPicPr>
            <a:picLocks noChangeAspect="1"/>
          </p:cNvPicPr>
          <p:nvPr/>
        </p:nvPicPr>
        <p:blipFill>
          <a:blip r:embed="rId4"/>
          <a:srcRect/>
          <a:stretch/>
        </p:blipFill>
        <p:spPr>
          <a:xfrm>
            <a:off x="1339334" y="2283990"/>
            <a:ext cx="1993299" cy="215007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3681840" y="1301724"/>
                <a:ext cx="4788526" cy="3376886"/>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 Dùng thước thẳng và compa vẽ hai đường trung trực của các cạnh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Gọi điểm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là giao điểm của hai đường trung trực đó.</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compa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681840" y="1301724"/>
                <a:ext cx="4788526" cy="3376886"/>
              </a:xfrm>
              <a:prstGeom prst="rect">
                <a:avLst/>
              </a:prstGeom>
              <a:blipFill>
                <a:blip r:embed="rId5"/>
                <a:stretch>
                  <a:fillRect l="-1401" r="-1274" b="-2351"/>
                </a:stretch>
              </a:blipFill>
            </p:spPr>
            <p:txBody>
              <a:bodyPr/>
              <a:lstStyle/>
              <a:p>
                <a:r>
                  <a:rPr lang="en-US">
                    <a:noFill/>
                  </a:rPr>
                  <a:t> </a:t>
                </a:r>
              </a:p>
            </p:txBody>
          </p:sp>
        </mc:Fallback>
      </mc:AlternateContent>
      <p:grpSp>
        <p:nvGrpSpPr>
          <p:cNvPr id="73" name="Google Shape;1849;p46"/>
          <p:cNvGrpSpPr/>
          <p:nvPr/>
        </p:nvGrpSpPr>
        <p:grpSpPr>
          <a:xfrm rot="-8299616">
            <a:off x="666206" y="4188488"/>
            <a:ext cx="680557" cy="236672"/>
            <a:chOff x="2832375" y="669000"/>
            <a:chExt cx="491675" cy="215825"/>
          </a:xfrm>
        </p:grpSpPr>
        <p:sp>
          <p:nvSpPr>
            <p:cNvPr id="74" name="Google Shape;1850;p46"/>
            <p:cNvSpPr/>
            <p:nvPr/>
          </p:nvSpPr>
          <p:spPr>
            <a:xfrm>
              <a:off x="2832375" y="669000"/>
              <a:ext cx="491675" cy="215825"/>
            </a:xfrm>
            <a:custGeom>
              <a:avLst/>
              <a:gdLst/>
              <a:ahLst/>
              <a:cxnLst/>
              <a:rect l="l" t="t" r="r" b="b"/>
              <a:pathLst>
                <a:path w="19667" h="8633" extrusionOk="0">
                  <a:moveTo>
                    <a:pt x="730" y="0"/>
                  </a:moveTo>
                  <a:cubicBezTo>
                    <a:pt x="305" y="0"/>
                    <a:pt x="1" y="365"/>
                    <a:pt x="1" y="730"/>
                  </a:cubicBezTo>
                  <a:lnTo>
                    <a:pt x="1" y="7903"/>
                  </a:lnTo>
                  <a:cubicBezTo>
                    <a:pt x="1" y="8329"/>
                    <a:pt x="335" y="8633"/>
                    <a:pt x="730" y="8633"/>
                  </a:cubicBezTo>
                  <a:lnTo>
                    <a:pt x="18968" y="8633"/>
                  </a:lnTo>
                  <a:cubicBezTo>
                    <a:pt x="19363" y="8633"/>
                    <a:pt x="19667" y="8298"/>
                    <a:pt x="19667" y="7903"/>
                  </a:cubicBezTo>
                  <a:lnTo>
                    <a:pt x="19667" y="730"/>
                  </a:lnTo>
                  <a:cubicBezTo>
                    <a:pt x="19667" y="304"/>
                    <a:pt x="19333" y="0"/>
                    <a:pt x="189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851;p46"/>
            <p:cNvSpPr/>
            <p:nvPr/>
          </p:nvSpPr>
          <p:spPr>
            <a:xfrm>
              <a:off x="3078600" y="669000"/>
              <a:ext cx="245450" cy="215825"/>
            </a:xfrm>
            <a:custGeom>
              <a:avLst/>
              <a:gdLst/>
              <a:ahLst/>
              <a:cxnLst/>
              <a:rect l="l" t="t" r="r" b="b"/>
              <a:pathLst>
                <a:path w="9818" h="8633" extrusionOk="0">
                  <a:moveTo>
                    <a:pt x="0" y="0"/>
                  </a:moveTo>
                  <a:lnTo>
                    <a:pt x="0" y="8633"/>
                  </a:lnTo>
                  <a:lnTo>
                    <a:pt x="9119" y="8633"/>
                  </a:lnTo>
                  <a:cubicBezTo>
                    <a:pt x="9484" y="8633"/>
                    <a:pt x="9818" y="8329"/>
                    <a:pt x="9818" y="7903"/>
                  </a:cubicBezTo>
                  <a:lnTo>
                    <a:pt x="9818" y="578"/>
                  </a:lnTo>
                  <a:cubicBezTo>
                    <a:pt x="9818" y="213"/>
                    <a:pt x="9514"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barn(inVertical)">
                                      <p:cBhvr>
                                        <p:cTn id="15" dur="500"/>
                                        <p:tgtEl>
                                          <p:spTgt spid="6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0" dur="500"/>
                                        <p:tgtEl>
                                          <p:spTgt spid="11">
                                            <p:txEl>
                                              <p:pRg st="0" end="0"/>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9" name="TextBox 68"/>
              <p:cNvSpPr txBox="1"/>
              <p:nvPr/>
            </p:nvSpPr>
            <p:spPr>
              <a:xfrm>
                <a:off x="593858" y="341377"/>
                <a:ext cx="8001502" cy="1420325"/>
              </a:xfrm>
              <a:prstGeom prst="rect">
                <a:avLst/>
              </a:prstGeom>
              <a:noFill/>
            </p:spPr>
            <p:txBody>
              <a:bodyPr wrap="square" rtlCol="0">
                <a:spAutoFit/>
              </a:bodyPr>
              <a:lstStyle/>
              <a:p>
                <a:pPr marL="285750" lvl="0" indent="-285750" algn="just">
                  <a:lnSpc>
                    <a:spcPct val="150000"/>
                  </a:lnSpc>
                  <a:spcBef>
                    <a:spcPts val="300"/>
                  </a:spcBef>
                  <a:spcAft>
                    <a:spcPts val="300"/>
                  </a:spcAft>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sym typeface="Arial"/>
                  </a:rPr>
                  <a:t>HĐ3. </a:t>
                </a:r>
                <a:r>
                  <a:rPr lang="pt-BR" sz="2000" dirty="0"/>
                  <a:t>Cho tam giác </a:t>
                </a:r>
                <a14:m>
                  <m:oMath xmlns:m="http://schemas.openxmlformats.org/officeDocument/2006/math">
                    <m:r>
                      <a:rPr lang="en-US" sz="2000" i="1">
                        <a:latin typeface="Cambria Math" panose="02040503050406030204" pitchFamily="18" charset="0"/>
                      </a:rPr>
                      <m:t>𝐴𝐵𝐶</m:t>
                    </m:r>
                  </m:oMath>
                </a14:m>
                <a:r>
                  <a:rPr lang="pt-BR" sz="2000" dirty="0"/>
                  <a:t> vuông tại </a:t>
                </a:r>
                <a14:m>
                  <m:oMath xmlns:m="http://schemas.openxmlformats.org/officeDocument/2006/math">
                    <m:r>
                      <a:rPr lang="pt-BR" sz="2000" i="1">
                        <a:latin typeface="Cambria Math" panose="02040503050406030204" pitchFamily="18" charset="0"/>
                      </a:rPr>
                      <m:t>𝐴</m:t>
                    </m:r>
                  </m:oMath>
                </a14:m>
                <a:r>
                  <a:rPr lang="pt-BR" sz="2000" dirty="0"/>
                  <a:t>. Gọi </a:t>
                </a:r>
                <a14:m>
                  <m:oMath xmlns:m="http://schemas.openxmlformats.org/officeDocument/2006/math">
                    <m:r>
                      <a:rPr lang="pt-BR" sz="2000" i="1">
                        <a:latin typeface="Cambria Math" panose="02040503050406030204" pitchFamily="18" charset="0"/>
                      </a:rPr>
                      <m:t>𝑂</m:t>
                    </m:r>
                  </m:oMath>
                </a14:m>
                <a:r>
                  <a:rPr lang="pt-BR" sz="2000" dirty="0"/>
                  <a:t> là trung điểm của </a:t>
                </a:r>
                <a14:m>
                  <m:oMath xmlns:m="http://schemas.openxmlformats.org/officeDocument/2006/math">
                    <m:r>
                      <a:rPr lang="pt-BR" sz="2000" i="1">
                        <a:latin typeface="Cambria Math" panose="02040503050406030204" pitchFamily="18" charset="0"/>
                      </a:rPr>
                      <m:t>𝐵𝐶</m:t>
                    </m:r>
                  </m:oMath>
                </a14:m>
                <a:r>
                  <a:rPr lang="pt-BR" sz="2000" dirty="0"/>
                  <a:t> (Hình 7). Đường tròn </a:t>
                </a:r>
                <a14:m>
                  <m:oMath xmlns:m="http://schemas.openxmlformats.org/officeDocument/2006/math">
                    <m:r>
                      <a:rPr lang="pt-BR" sz="2000" i="1">
                        <a:latin typeface="Cambria Math" panose="02040503050406030204" pitchFamily="18" charset="0"/>
                      </a:rPr>
                      <m:t>(</m:t>
                    </m:r>
                    <m:r>
                      <a:rPr lang="pt-BR" sz="2000" i="1">
                        <a:latin typeface="Cambria Math" panose="02040503050406030204" pitchFamily="18" charset="0"/>
                      </a:rPr>
                      <m:t>𝑂</m:t>
                    </m:r>
                    <m:r>
                      <a:rPr lang="pt-BR" sz="2000" i="1">
                        <a:latin typeface="Cambria Math" panose="02040503050406030204" pitchFamily="18" charset="0"/>
                      </a:rPr>
                      <m:t>;</m:t>
                    </m:r>
                    <m:r>
                      <a:rPr lang="pt-BR" sz="2000" i="1">
                        <a:latin typeface="Cambria Math" panose="02040503050406030204" pitchFamily="18" charset="0"/>
                      </a:rPr>
                      <m:t>𝑂𝐵</m:t>
                    </m:r>
                    <m:r>
                      <a:rPr lang="pt-BR" sz="2000" i="1">
                        <a:latin typeface="Cambria Math" panose="02040503050406030204" pitchFamily="18" charset="0"/>
                      </a:rPr>
                      <m:t>)</m:t>
                    </m:r>
                  </m:oMath>
                </a14:m>
                <a:r>
                  <a:rPr lang="pt-BR" sz="2000" dirty="0"/>
                  <a:t> có phải là đường tròn ngoại tiếp của tam giác </a:t>
                </a:r>
                <a14:m>
                  <m:oMath xmlns:m="http://schemas.openxmlformats.org/officeDocument/2006/math">
                    <m:r>
                      <a:rPr lang="pt-BR" sz="2000" i="1">
                        <a:latin typeface="Cambria Math" panose="02040503050406030204" pitchFamily="18" charset="0"/>
                      </a:rPr>
                      <m:t>𝐴𝐵𝐶</m:t>
                    </m:r>
                  </m:oMath>
                </a14:m>
                <a:r>
                  <a:rPr lang="pt-BR" sz="2000" dirty="0"/>
                  <a:t> hay không?</a:t>
                </a:r>
                <a:endParaRPr lang="en-US" sz="2000" dirty="0"/>
              </a:p>
            </p:txBody>
          </p:sp>
        </mc:Choice>
        <mc:Fallback xmlns="">
          <p:sp>
            <p:nvSpPr>
              <p:cNvPr id="69" name="TextBox 68"/>
              <p:cNvSpPr txBox="1">
                <a:spLocks noRot="1" noChangeAspect="1" noMove="1" noResize="1" noEditPoints="1" noAdjustHandles="1" noChangeArrowheads="1" noChangeShapeType="1" noTextEdit="1"/>
              </p:cNvSpPr>
              <p:nvPr/>
            </p:nvSpPr>
            <p:spPr>
              <a:xfrm>
                <a:off x="593858" y="341377"/>
                <a:ext cx="8001502" cy="1420325"/>
              </a:xfrm>
              <a:prstGeom prst="rect">
                <a:avLst/>
              </a:prstGeom>
              <a:blipFill>
                <a:blip r:embed="rId3"/>
                <a:stretch>
                  <a:fillRect l="-685" r="-838" b="-6867"/>
                </a:stretch>
              </a:blipFill>
            </p:spPr>
            <p:txBody>
              <a:bodyPr/>
              <a:lstStyle/>
              <a:p>
                <a:r>
                  <a:rPr lang="en-US">
                    <a:noFill/>
                  </a:rPr>
                  <a:t> </a:t>
                </a:r>
              </a:p>
            </p:txBody>
          </p:sp>
        </mc:Fallback>
      </mc:AlternateContent>
      <p:pic>
        <p:nvPicPr>
          <p:cNvPr id="21" name="Picture 20"/>
          <p:cNvPicPr>
            <a:picLocks noChangeAspect="1"/>
          </p:cNvPicPr>
          <p:nvPr/>
        </p:nvPicPr>
        <p:blipFill>
          <a:blip r:embed="rId4"/>
          <a:srcRect/>
          <a:stretch/>
        </p:blipFill>
        <p:spPr>
          <a:xfrm>
            <a:off x="6461116" y="2615540"/>
            <a:ext cx="1776136" cy="1905309"/>
          </a:xfrm>
          <a:prstGeom prst="rect">
            <a:avLst/>
          </a:prstGeom>
        </p:spPr>
      </p:pic>
      <p:sp>
        <p:nvSpPr>
          <p:cNvPr id="72" name="Google Shape;1913;p42"/>
          <p:cNvSpPr/>
          <p:nvPr/>
        </p:nvSpPr>
        <p:spPr>
          <a:xfrm rot="2165">
            <a:off x="665646" y="1980728"/>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22" name="Rectangle 21"/>
              <p:cNvSpPr/>
              <p:nvPr/>
            </p:nvSpPr>
            <p:spPr>
              <a:xfrm>
                <a:off x="665523" y="1907153"/>
                <a:ext cx="7772902" cy="2763192"/>
              </a:xfrm>
              <a:prstGeom prst="rect">
                <a:avLst/>
              </a:prstGeom>
            </p:spPr>
            <p:txBody>
              <a:bodyPr wrap="square">
                <a:spAutoFit/>
              </a:bodyPr>
              <a:lstStyle/>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	Xét tam giác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có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𝐴𝑂</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là đường trung tuyến ứng với cạnh huyền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𝐴𝑂</m:t>
                    </m:r>
                    <m:r>
                      <a:rPr lang="da-DK"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da-DK" sz="2000" i="1">
                            <a:latin typeface="Cambria Math" panose="02040503050406030204" pitchFamily="18" charset="0"/>
                            <a:ea typeface="Times New Roman" panose="02020603050405020304" pitchFamily="18" charset="0"/>
                            <a:cs typeface="Arial" panose="020B0604020202020204" pitchFamily="34" charset="0"/>
                          </a:rPr>
                          <m:t>1</m:t>
                        </m:r>
                      </m:num>
                      <m:den>
                        <m:r>
                          <a:rPr lang="da-DK" sz="2000" i="1">
                            <a:latin typeface="Cambria Math" panose="02040503050406030204" pitchFamily="18" charset="0"/>
                            <a:ea typeface="Times New Roman" panose="02020603050405020304" pitchFamily="18" charset="0"/>
                            <a:cs typeface="Arial" panose="020B0604020202020204" pitchFamily="34" charset="0"/>
                          </a:rPr>
                          <m:t>2</m:t>
                        </m:r>
                      </m:den>
                    </m:f>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Mà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𝑂</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là trung điểm của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𝑂𝐵</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𝑂𝐶</m:t>
                    </m:r>
                    <m:r>
                      <a:rPr lang="da-DK"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da-DK" sz="2000" i="1">
                            <a:latin typeface="Cambria Math" panose="02040503050406030204" pitchFamily="18" charset="0"/>
                            <a:ea typeface="Times New Roman" panose="02020603050405020304" pitchFamily="18" charset="0"/>
                            <a:cs typeface="Arial" panose="020B0604020202020204" pitchFamily="34" charset="0"/>
                          </a:rPr>
                          <m:t>1</m:t>
                        </m:r>
                      </m:num>
                      <m:den>
                        <m:r>
                          <a:rPr lang="da-DK" sz="2000" i="1">
                            <a:latin typeface="Cambria Math" panose="02040503050406030204" pitchFamily="18" charset="0"/>
                            <a:ea typeface="Times New Roman" panose="02020603050405020304" pitchFamily="18" charset="0"/>
                            <a:cs typeface="Arial" panose="020B0604020202020204" pitchFamily="34" charset="0"/>
                          </a:rPr>
                          <m:t>2</m:t>
                        </m:r>
                      </m:den>
                    </m:f>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𝑂𝐴</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𝑂𝐵</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𝑂𝐶</m:t>
                    </m:r>
                    <m:r>
                      <a:rPr lang="da-DK"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da-DK" sz="2000" i="1">
                            <a:latin typeface="Cambria Math" panose="02040503050406030204" pitchFamily="18" charset="0"/>
                            <a:ea typeface="Times New Roman" panose="02020603050405020304" pitchFamily="18" charset="0"/>
                            <a:cs typeface="Arial" panose="020B0604020202020204" pitchFamily="34" charset="0"/>
                          </a:rPr>
                          <m:t>1</m:t>
                        </m:r>
                      </m:num>
                      <m:den>
                        <m:r>
                          <a:rPr lang="da-DK" sz="2000" i="1">
                            <a:latin typeface="Cambria Math" panose="02040503050406030204" pitchFamily="18" charset="0"/>
                            <a:ea typeface="Times New Roman" panose="02020603050405020304" pitchFamily="18" charset="0"/>
                            <a:cs typeface="Arial" panose="020B0604020202020204" pitchFamily="34" charset="0"/>
                          </a:rPr>
                          <m:t>2</m:t>
                        </m:r>
                      </m:den>
                    </m:f>
                    <m:r>
                      <a:rPr lang="da-DK" sz="2000" i="1">
                        <a:latin typeface="Cambria Math" panose="02040503050406030204" pitchFamily="18" charset="0"/>
                        <a:ea typeface="Times New Roman" panose="02020603050405020304" pitchFamily="18" charset="0"/>
                        <a:cs typeface="Arial" panose="020B0604020202020204" pitchFamily="34" charset="0"/>
                      </a:rPr>
                      <m:t>𝐵𝐶</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665523" y="1907153"/>
                <a:ext cx="7772902" cy="2763192"/>
              </a:xfrm>
              <a:prstGeom prst="rect">
                <a:avLst/>
              </a:prstGeom>
              <a:blipFill>
                <a:blip r:embed="rId5"/>
                <a:stretch>
                  <a:fillRect l="-784" r="-863" b="-662"/>
                </a:stretch>
              </a:blipFill>
            </p:spPr>
            <p:txBody>
              <a:bodyPr/>
              <a:lstStyle/>
              <a:p>
                <a:r>
                  <a:rPr lang="en-US">
                    <a:noFill/>
                  </a:rPr>
                  <a:t> </a:t>
                </a:r>
              </a:p>
            </p:txBody>
          </p:sp>
        </mc:Fallback>
      </mc:AlternateContent>
      <p:pic>
        <p:nvPicPr>
          <p:cNvPr id="97" name="Picture 96"/>
          <p:cNvPicPr>
            <a:picLocks noChangeAspect="1"/>
          </p:cNvPicPr>
          <p:nvPr/>
        </p:nvPicPr>
        <p:blipFill>
          <a:blip r:embed="rId6"/>
          <a:stretch>
            <a:fillRect/>
          </a:stretch>
        </p:blipFill>
        <p:spPr>
          <a:xfrm>
            <a:off x="8188060" y="4010000"/>
            <a:ext cx="407300" cy="675144"/>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500"/>
                                        <p:tgtEl>
                                          <p:spTgt spid="97"/>
                                        </p:tgtEl>
                                      </p:cBhvr>
                                    </p:animEffect>
                                    <p:anim calcmode="lin" valueType="num">
                                      <p:cBhvr>
                                        <p:cTn id="18" dur="500" fill="hold"/>
                                        <p:tgtEl>
                                          <p:spTgt spid="97"/>
                                        </p:tgtEl>
                                        <p:attrNameLst>
                                          <p:attrName>ppt_x</p:attrName>
                                        </p:attrNameLst>
                                      </p:cBhvr>
                                      <p:tavLst>
                                        <p:tav tm="0">
                                          <p:val>
                                            <p:strVal val="#ppt_x"/>
                                          </p:val>
                                        </p:tav>
                                        <p:tav tm="100000">
                                          <p:val>
                                            <p:strVal val="#ppt_x"/>
                                          </p:val>
                                        </p:tav>
                                      </p:tavLst>
                                    </p:anim>
                                    <p:anim calcmode="lin" valueType="num">
                                      <p:cBhvr>
                                        <p:cTn id="19" dur="5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barn(inVertical)">
                                      <p:cBhvr>
                                        <p:cTn id="24" dur="5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2"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9" name="TextBox 68"/>
              <p:cNvSpPr txBox="1"/>
              <p:nvPr/>
            </p:nvSpPr>
            <p:spPr>
              <a:xfrm>
                <a:off x="593858" y="341377"/>
                <a:ext cx="8001502" cy="1420325"/>
              </a:xfrm>
              <a:prstGeom prst="rect">
                <a:avLst/>
              </a:prstGeom>
              <a:noFill/>
            </p:spPr>
            <p:txBody>
              <a:bodyPr wrap="square" rtlCol="0">
                <a:spAutoFit/>
              </a:bodyPr>
              <a:lstStyle/>
              <a:p>
                <a:pPr marL="285750" lvl="0" indent="-285750" algn="just">
                  <a:lnSpc>
                    <a:spcPct val="150000"/>
                  </a:lnSpc>
                  <a:spcBef>
                    <a:spcPts val="300"/>
                  </a:spcBef>
                  <a:spcAft>
                    <a:spcPts val="300"/>
                  </a:spcAft>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sym typeface="Arial"/>
                  </a:rPr>
                  <a:t>HĐ3. </a:t>
                </a:r>
                <a:r>
                  <a:rPr lang="pt-BR" sz="2000" dirty="0"/>
                  <a:t>Cho tam giác </a:t>
                </a:r>
                <a14:m>
                  <m:oMath xmlns:m="http://schemas.openxmlformats.org/officeDocument/2006/math">
                    <m:r>
                      <a:rPr lang="en-US" sz="2000" i="1">
                        <a:latin typeface="Cambria Math" panose="02040503050406030204" pitchFamily="18" charset="0"/>
                      </a:rPr>
                      <m:t>𝐴𝐵𝐶</m:t>
                    </m:r>
                  </m:oMath>
                </a14:m>
                <a:r>
                  <a:rPr lang="pt-BR" sz="2000" dirty="0"/>
                  <a:t> vuông tại </a:t>
                </a:r>
                <a14:m>
                  <m:oMath xmlns:m="http://schemas.openxmlformats.org/officeDocument/2006/math">
                    <m:r>
                      <a:rPr lang="pt-BR" sz="2000" i="1">
                        <a:latin typeface="Cambria Math" panose="02040503050406030204" pitchFamily="18" charset="0"/>
                      </a:rPr>
                      <m:t>𝐴</m:t>
                    </m:r>
                  </m:oMath>
                </a14:m>
                <a:r>
                  <a:rPr lang="pt-BR" sz="2000" dirty="0"/>
                  <a:t>. Gọi </a:t>
                </a:r>
                <a14:m>
                  <m:oMath xmlns:m="http://schemas.openxmlformats.org/officeDocument/2006/math">
                    <m:r>
                      <a:rPr lang="pt-BR" sz="2000" i="1">
                        <a:latin typeface="Cambria Math" panose="02040503050406030204" pitchFamily="18" charset="0"/>
                      </a:rPr>
                      <m:t>𝑂</m:t>
                    </m:r>
                  </m:oMath>
                </a14:m>
                <a:r>
                  <a:rPr lang="pt-BR" sz="2000" dirty="0"/>
                  <a:t> là trung điểm của </a:t>
                </a:r>
                <a14:m>
                  <m:oMath xmlns:m="http://schemas.openxmlformats.org/officeDocument/2006/math">
                    <m:r>
                      <a:rPr lang="pt-BR" sz="2000" i="1">
                        <a:latin typeface="Cambria Math" panose="02040503050406030204" pitchFamily="18" charset="0"/>
                      </a:rPr>
                      <m:t>𝐵𝐶</m:t>
                    </m:r>
                  </m:oMath>
                </a14:m>
                <a:r>
                  <a:rPr lang="pt-BR" sz="2000" dirty="0"/>
                  <a:t> (Hình 7). Đường tròn </a:t>
                </a:r>
                <a14:m>
                  <m:oMath xmlns:m="http://schemas.openxmlformats.org/officeDocument/2006/math">
                    <m:r>
                      <a:rPr lang="pt-BR" sz="2000" i="1">
                        <a:latin typeface="Cambria Math" panose="02040503050406030204" pitchFamily="18" charset="0"/>
                      </a:rPr>
                      <m:t>(</m:t>
                    </m:r>
                    <m:r>
                      <a:rPr lang="pt-BR" sz="2000" i="1">
                        <a:latin typeface="Cambria Math" panose="02040503050406030204" pitchFamily="18" charset="0"/>
                      </a:rPr>
                      <m:t>𝑂</m:t>
                    </m:r>
                    <m:r>
                      <a:rPr lang="pt-BR" sz="2000" i="1">
                        <a:latin typeface="Cambria Math" panose="02040503050406030204" pitchFamily="18" charset="0"/>
                      </a:rPr>
                      <m:t>;</m:t>
                    </m:r>
                    <m:r>
                      <a:rPr lang="pt-BR" sz="2000" i="1">
                        <a:latin typeface="Cambria Math" panose="02040503050406030204" pitchFamily="18" charset="0"/>
                      </a:rPr>
                      <m:t>𝑂𝐵</m:t>
                    </m:r>
                    <m:r>
                      <a:rPr lang="pt-BR" sz="2000" i="1">
                        <a:latin typeface="Cambria Math" panose="02040503050406030204" pitchFamily="18" charset="0"/>
                      </a:rPr>
                      <m:t>)</m:t>
                    </m:r>
                  </m:oMath>
                </a14:m>
                <a:r>
                  <a:rPr lang="pt-BR" sz="2000" dirty="0"/>
                  <a:t> có phải là đường tròn ngoại tiếp của tam giác </a:t>
                </a:r>
                <a14:m>
                  <m:oMath xmlns:m="http://schemas.openxmlformats.org/officeDocument/2006/math">
                    <m:r>
                      <a:rPr lang="pt-BR" sz="2000" i="1">
                        <a:latin typeface="Cambria Math" panose="02040503050406030204" pitchFamily="18" charset="0"/>
                      </a:rPr>
                      <m:t>𝐴𝐵𝐶</m:t>
                    </m:r>
                  </m:oMath>
                </a14:m>
                <a:r>
                  <a:rPr lang="pt-BR" sz="2000" dirty="0"/>
                  <a:t> hay không?</a:t>
                </a:r>
                <a:endParaRPr lang="en-US" sz="2000" dirty="0"/>
              </a:p>
            </p:txBody>
          </p:sp>
        </mc:Choice>
        <mc:Fallback xmlns="">
          <p:sp>
            <p:nvSpPr>
              <p:cNvPr id="69" name="TextBox 68"/>
              <p:cNvSpPr txBox="1">
                <a:spLocks noRot="1" noChangeAspect="1" noMove="1" noResize="1" noEditPoints="1" noAdjustHandles="1" noChangeArrowheads="1" noChangeShapeType="1" noTextEdit="1"/>
              </p:cNvSpPr>
              <p:nvPr/>
            </p:nvSpPr>
            <p:spPr>
              <a:xfrm>
                <a:off x="593858" y="341377"/>
                <a:ext cx="8001502" cy="1420325"/>
              </a:xfrm>
              <a:prstGeom prst="rect">
                <a:avLst/>
              </a:prstGeom>
              <a:blipFill>
                <a:blip r:embed="rId3"/>
                <a:stretch>
                  <a:fillRect l="-685" r="-838" b="-6867"/>
                </a:stretch>
              </a:blipFill>
            </p:spPr>
            <p:txBody>
              <a:bodyPr/>
              <a:lstStyle/>
              <a:p>
                <a:r>
                  <a:rPr lang="en-US">
                    <a:noFill/>
                  </a:rPr>
                  <a:t> </a:t>
                </a:r>
              </a:p>
            </p:txBody>
          </p:sp>
        </mc:Fallback>
      </mc:AlternateContent>
      <p:pic>
        <p:nvPicPr>
          <p:cNvPr id="21" name="Picture 20"/>
          <p:cNvPicPr>
            <a:picLocks noChangeAspect="1"/>
          </p:cNvPicPr>
          <p:nvPr/>
        </p:nvPicPr>
        <p:blipFill>
          <a:blip r:embed="rId4"/>
          <a:srcRect/>
          <a:stretch/>
        </p:blipFill>
        <p:spPr>
          <a:xfrm>
            <a:off x="6461116" y="2615540"/>
            <a:ext cx="1776136" cy="1905309"/>
          </a:xfrm>
          <a:prstGeom prst="rect">
            <a:avLst/>
          </a:prstGeom>
        </p:spPr>
      </p:pic>
      <p:sp>
        <p:nvSpPr>
          <p:cNvPr id="72" name="Google Shape;1913;p42"/>
          <p:cNvSpPr/>
          <p:nvPr/>
        </p:nvSpPr>
        <p:spPr>
          <a:xfrm rot="2165">
            <a:off x="665646" y="1980728"/>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22" name="Rectangle 21"/>
              <p:cNvSpPr/>
              <p:nvPr/>
            </p:nvSpPr>
            <p:spPr>
              <a:xfrm>
                <a:off x="1554007" y="2571750"/>
                <a:ext cx="4043637" cy="1883336"/>
              </a:xfrm>
              <a:prstGeom prst="rect">
                <a:avLst/>
              </a:prstGeom>
            </p:spPr>
            <p:txBody>
              <a:bodyPr wrap="square">
                <a:spAutoFit/>
              </a:bodyPr>
              <a:lstStyle/>
              <a:p>
                <a:pPr algn="just">
                  <a:lnSpc>
                    <a:spcPct val="15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Vậy đường tròn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𝑂𝐵</m:t>
                    </m:r>
                    <m:r>
                      <a:rPr lang="da-DK" sz="2000" i="1">
                        <a:latin typeface="Cambria Math" panose="02040503050406030204" pitchFamily="18" charset="0"/>
                        <a:ea typeface="Times New Roman" panose="02020603050405020304" pitchFamily="18" charset="0"/>
                        <a:cs typeface="Arial" panose="020B0604020202020204" pitchFamily="34" charset="0"/>
                      </a:rPr>
                      <m:t>)</m:t>
                    </m:r>
                  </m:oMath>
                </a14:m>
                <a:r>
                  <a:rPr lang="da-DK" sz="2000">
                    <a:latin typeface="Arial" panose="020B0604020202020204" pitchFamily="34" charset="0"/>
                    <a:ea typeface="Times New Roman" panose="02020603050405020304" pitchFamily="18" charset="0"/>
                    <a:cs typeface="Times New Roman" panose="02020603050405020304" pitchFamily="18" charset="0"/>
                  </a:rPr>
                  <a:t> đi qua các điểm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m:t>
                    </m:r>
                    <m:r>
                      <a:rPr lang="da-DK" sz="2000" i="1">
                        <a:latin typeface="Cambria Math" panose="02040503050406030204" pitchFamily="18" charset="0"/>
                        <a:ea typeface="Times New Roman" panose="02020603050405020304" pitchFamily="18" charset="0"/>
                        <a:cs typeface="Arial" panose="020B0604020202020204" pitchFamily="34" charset="0"/>
                      </a:rPr>
                      <m:t>, </m:t>
                    </m:r>
                    <m:r>
                      <a:rPr lang="da-DK" sz="2000" i="1">
                        <a:latin typeface="Cambria Math" panose="02040503050406030204" pitchFamily="18" charset="0"/>
                        <a:ea typeface="Times New Roman" panose="02020603050405020304" pitchFamily="18" charset="0"/>
                        <a:cs typeface="Arial" panose="020B0604020202020204" pitchFamily="34" charset="0"/>
                      </a:rPr>
                      <m:t>𝐵</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𝐶</m:t>
                    </m:r>
                  </m:oMath>
                </a14:m>
                <a:r>
                  <a:rPr lang="da-DK" sz="2000">
                    <a:latin typeface="Arial" panose="020B0604020202020204" pitchFamily="34" charset="0"/>
                    <a:ea typeface="Times New Roman" panose="02020603050405020304" pitchFamily="18" charset="0"/>
                    <a:cs typeface="Times New Roman" panose="02020603050405020304" pitchFamily="18" charset="0"/>
                  </a:rPr>
                  <a:t> của tam giác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da-DK" sz="200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𝑂𝐵</m:t>
                    </m:r>
                    <m:r>
                      <a:rPr lang="da-DK" sz="2000" i="1">
                        <a:latin typeface="Cambria Math" panose="02040503050406030204" pitchFamily="18" charset="0"/>
                        <a:ea typeface="Times New Roman" panose="02020603050405020304" pitchFamily="18" charset="0"/>
                        <a:cs typeface="Arial" panose="020B0604020202020204" pitchFamily="34" charset="0"/>
                      </a:rPr>
                      <m:t>)</m:t>
                    </m:r>
                  </m:oMath>
                </a14:m>
                <a:r>
                  <a:rPr lang="da-DK" sz="2000">
                    <a:latin typeface="Arial" panose="020B0604020202020204" pitchFamily="34" charset="0"/>
                    <a:ea typeface="Times New Roman" panose="02020603050405020304" pitchFamily="18" charset="0"/>
                    <a:cs typeface="Times New Roman" panose="02020603050405020304" pitchFamily="18" charset="0"/>
                  </a:rPr>
                  <a:t> là đường tròn ngoại tiếp của tam giác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da-DK" sz="2000">
                    <a:latin typeface="Arial" panose="020B0604020202020204" pitchFamily="34" charset="0"/>
                    <a:ea typeface="Times New Roman" panose="02020603050405020304" pitchFamily="18"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554007" y="2571750"/>
                <a:ext cx="4043637" cy="1883336"/>
              </a:xfrm>
              <a:prstGeom prst="rect">
                <a:avLst/>
              </a:prstGeom>
              <a:blipFill>
                <a:blip r:embed="rId5"/>
                <a:stretch>
                  <a:fillRect l="-1659" r="-1508" b="-4854"/>
                </a:stretch>
              </a:blipFill>
            </p:spPr>
            <p:txBody>
              <a:bodyPr/>
              <a:lstStyle/>
              <a:p>
                <a:r>
                  <a:rPr lang="en-US">
                    <a:noFill/>
                  </a:rPr>
                  <a:t> </a:t>
                </a:r>
              </a:p>
            </p:txBody>
          </p:sp>
        </mc:Fallback>
      </mc:AlternateContent>
      <p:pic>
        <p:nvPicPr>
          <p:cNvPr id="97" name="Picture 96"/>
          <p:cNvPicPr>
            <a:picLocks noChangeAspect="1"/>
          </p:cNvPicPr>
          <p:nvPr/>
        </p:nvPicPr>
        <p:blipFill>
          <a:blip r:embed="rId6"/>
          <a:stretch>
            <a:fillRect/>
          </a:stretch>
        </p:blipFill>
        <p:spPr>
          <a:xfrm>
            <a:off x="8188060" y="4010000"/>
            <a:ext cx="407300" cy="675144"/>
          </a:xfrm>
          <a:prstGeom prst="rect">
            <a:avLst/>
          </a:prstGeom>
        </p:spPr>
      </p:pic>
    </p:spTree>
    <p:extLst>
      <p:ext uri="{BB962C8B-B14F-4D97-AF65-F5344CB8AC3E}">
        <p14:creationId xmlns:p14="http://schemas.microsoft.com/office/powerpoint/2010/main" val="12632316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500"/>
                                        <p:tgtEl>
                                          <p:spTgt spid="97"/>
                                        </p:tgtEl>
                                      </p:cBhvr>
                                    </p:animEffect>
                                    <p:anim calcmode="lin" valueType="num">
                                      <p:cBhvr>
                                        <p:cTn id="18" dur="500" fill="hold"/>
                                        <p:tgtEl>
                                          <p:spTgt spid="97"/>
                                        </p:tgtEl>
                                        <p:attrNameLst>
                                          <p:attrName>ppt_x</p:attrName>
                                        </p:attrNameLst>
                                      </p:cBhvr>
                                      <p:tavLst>
                                        <p:tav tm="0">
                                          <p:val>
                                            <p:strVal val="#ppt_x"/>
                                          </p:val>
                                        </p:tav>
                                        <p:tav tm="100000">
                                          <p:val>
                                            <p:strVal val="#ppt_x"/>
                                          </p:val>
                                        </p:tav>
                                      </p:tavLst>
                                    </p:anim>
                                    <p:anim calcmode="lin" valueType="num">
                                      <p:cBhvr>
                                        <p:cTn id="19" dur="5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barn(inVertical)">
                                      <p:cBhvr>
                                        <p:cTn id="24" dur="5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grpSp>
        <p:nvGrpSpPr>
          <p:cNvPr id="2158" name="Google Shape;2158;p51"/>
          <p:cNvGrpSpPr/>
          <p:nvPr/>
        </p:nvGrpSpPr>
        <p:grpSpPr>
          <a:xfrm rot="20759099" flipH="1">
            <a:off x="623890" y="2437924"/>
            <a:ext cx="378167" cy="2368005"/>
            <a:chOff x="4265846" y="1371340"/>
            <a:chExt cx="126709" cy="928680"/>
          </a:xfrm>
        </p:grpSpPr>
        <p:sp>
          <p:nvSpPr>
            <p:cNvPr id="2159" name="Google Shape;2159;p5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0" name="Google Shape;2160;p5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1" name="Google Shape;2161;p5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2" name="Google Shape;2162;p5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3" name="Google Shape;2163;p5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4" name="Google Shape;2164;p5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5" name="Google Shape;2165;p5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8" name="Google Shape;2053;p50"/>
          <p:cNvGrpSpPr/>
          <p:nvPr/>
        </p:nvGrpSpPr>
        <p:grpSpPr>
          <a:xfrm rot="3776744">
            <a:off x="7733542" y="1231541"/>
            <a:ext cx="2003546" cy="430052"/>
            <a:chOff x="7017251" y="5781017"/>
            <a:chExt cx="1017558" cy="259118"/>
          </a:xfrm>
        </p:grpSpPr>
        <p:sp>
          <p:nvSpPr>
            <p:cNvPr id="109"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0"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2"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3" name="Google Shape;911;p39"/>
          <p:cNvSpPr txBox="1">
            <a:spLocks noGrp="1"/>
          </p:cNvSpPr>
          <p:nvPr>
            <p:ph type="title"/>
          </p:nvPr>
        </p:nvSpPr>
        <p:spPr>
          <a:xfrm>
            <a:off x="722336" y="574652"/>
            <a:ext cx="7717500" cy="523200"/>
          </a:xfrm>
          <a:prstGeom prst="rect">
            <a:avLst/>
          </a:prstGeom>
        </p:spPr>
        <p:txBody>
          <a:bodyPr spcFirstLastPara="1" wrap="square" lIns="91425" tIns="91425" rIns="91425" bIns="91425" anchor="t" anchorCtr="0">
            <a:noAutofit/>
          </a:bodyPr>
          <a:lstStyle/>
          <a:p>
            <a:pPr lvl="0" algn="ctr"/>
            <a:r>
              <a:rPr lang="en-US" sz="3200" dirty="0" err="1">
                <a:solidFill>
                  <a:srgbClr val="D84444"/>
                </a:solidFill>
                <a:latin typeface="+mj-lt"/>
              </a:rPr>
              <a:t>Kết</a:t>
            </a:r>
            <a:r>
              <a:rPr lang="en-US" sz="3200" dirty="0">
                <a:solidFill>
                  <a:srgbClr val="D84444"/>
                </a:solidFill>
                <a:latin typeface="+mj-lt"/>
              </a:rPr>
              <a:t> </a:t>
            </a:r>
            <a:r>
              <a:rPr lang="en-US" sz="3200" dirty="0" err="1">
                <a:solidFill>
                  <a:srgbClr val="D84444"/>
                </a:solidFill>
                <a:latin typeface="+mj-lt"/>
              </a:rPr>
              <a:t>luận</a:t>
            </a:r>
            <a:endParaRPr lang="en-US" sz="3200" b="1" dirty="0">
              <a:solidFill>
                <a:srgbClr val="D84444"/>
              </a:solidFill>
              <a:latin typeface="+mj-lt"/>
            </a:endParaRPr>
          </a:p>
        </p:txBody>
      </p:sp>
      <p:sp>
        <p:nvSpPr>
          <p:cNvPr id="134" name="Rectangle 133"/>
          <p:cNvSpPr/>
          <p:nvPr/>
        </p:nvSpPr>
        <p:spPr>
          <a:xfrm>
            <a:off x="1555635" y="1746558"/>
            <a:ext cx="6022552" cy="18448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lnSpc>
                <a:spcPct val="20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Đường tròn ngoại tiếp tam giác vuông có tâm là trung điểm của cạnh huyền và bán kính bằng nửa cạnh huyền của tam giác vuông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430977" y="4094773"/>
            <a:ext cx="579167" cy="504331"/>
          </a:xfrm>
          <a:prstGeom prst="rect">
            <a:avLst/>
          </a:prstGeom>
        </p:spPr>
      </p:pic>
    </p:spTree>
    <p:extLst>
      <p:ext uri="{BB962C8B-B14F-4D97-AF65-F5344CB8AC3E}">
        <p14:creationId xmlns:p14="http://schemas.microsoft.com/office/powerpoint/2010/main" val="397698059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arn(inVertical)">
                                      <p:cBhvr>
                                        <p:cTn id="10" dur="500"/>
                                        <p:tgtEl>
                                          <p:spTgt spid="13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pSp>
        <p:nvGrpSpPr>
          <p:cNvPr id="1757" name="Google Shape;1757;p46"/>
          <p:cNvGrpSpPr/>
          <p:nvPr/>
        </p:nvGrpSpPr>
        <p:grpSpPr>
          <a:xfrm rot="2748221">
            <a:off x="368022" y="3966027"/>
            <a:ext cx="949248" cy="1177942"/>
            <a:chOff x="8034810" y="4372104"/>
            <a:chExt cx="567728" cy="669043"/>
          </a:xfrm>
        </p:grpSpPr>
        <p:sp>
          <p:nvSpPr>
            <p:cNvPr id="1758" name="Google Shape;1758;p46"/>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59" name="Google Shape;1759;p46"/>
            <p:cNvGrpSpPr/>
            <p:nvPr/>
          </p:nvGrpSpPr>
          <p:grpSpPr>
            <a:xfrm>
              <a:off x="8094493" y="4438697"/>
              <a:ext cx="448447" cy="535857"/>
              <a:chOff x="8094493" y="4438697"/>
              <a:chExt cx="448447" cy="535857"/>
            </a:xfrm>
          </p:grpSpPr>
          <p:sp>
            <p:nvSpPr>
              <p:cNvPr id="1760" name="Google Shape;1760;p46"/>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1" name="Google Shape;1761;p46"/>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2" name="Google Shape;1762;p46"/>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3" name="Google Shape;1763;p46"/>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4" name="Google Shape;1764;p46"/>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5" name="Google Shape;1765;p46"/>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6" name="Google Shape;1766;p46"/>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7" name="Google Shape;1767;p46"/>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8" name="Google Shape;1768;p46"/>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9" name="Google Shape;1769;p46"/>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0" name="Google Shape;1770;p46"/>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1" name="Google Shape;1771;p46"/>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840" name="Google Shape;1840;p46"/>
          <p:cNvGrpSpPr/>
          <p:nvPr/>
        </p:nvGrpSpPr>
        <p:grpSpPr>
          <a:xfrm rot="4573059">
            <a:off x="8458051" y="-599695"/>
            <a:ext cx="277067" cy="1927730"/>
            <a:chOff x="5771324" y="4276662"/>
            <a:chExt cx="124377" cy="865369"/>
          </a:xfrm>
        </p:grpSpPr>
        <p:sp>
          <p:nvSpPr>
            <p:cNvPr id="1841" name="Google Shape;1841;p4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2" name="Google Shape;1842;p4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3" name="Google Shape;1843;p4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4" name="Google Shape;1844;p4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5" name="Google Shape;1845;p4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6" name="Google Shape;1846;p4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7" name="Google Shape;1847;p4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8" name="Google Shape;1848;p4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100" name="TextBox 99"/>
              <p:cNvSpPr txBox="1"/>
              <p:nvPr/>
            </p:nvSpPr>
            <p:spPr>
              <a:xfrm>
                <a:off x="853681" y="554186"/>
                <a:ext cx="7512189" cy="1039452"/>
              </a:xfrm>
              <a:prstGeom prst="rect">
                <a:avLst/>
              </a:prstGeom>
              <a:noFill/>
            </p:spPr>
            <p:txBody>
              <a:bodyPr wrap="square" rtlCol="0">
                <a:spAutoFit/>
              </a:bodyPr>
              <a:lstStyle/>
              <a:p>
                <a:pPr lvl="0"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3:</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pt-BR" sz="2000" dirty="0"/>
                  <a:t>Cho tam giác </a:t>
                </a:r>
                <a14:m>
                  <m:oMath xmlns:m="http://schemas.openxmlformats.org/officeDocument/2006/math">
                    <m:r>
                      <a:rPr lang="pt-BR" sz="2000" i="1">
                        <a:latin typeface="Cambria Math" panose="02040503050406030204" pitchFamily="18" charset="0"/>
                      </a:rPr>
                      <m:t>𝐴𝐵𝐶</m:t>
                    </m:r>
                  </m:oMath>
                </a14:m>
                <a:r>
                  <a:rPr lang="pt-BR" sz="2000" dirty="0"/>
                  <a:t> vuông tại </a:t>
                </a:r>
                <a14:m>
                  <m:oMath xmlns:m="http://schemas.openxmlformats.org/officeDocument/2006/math">
                    <m:r>
                      <a:rPr lang="pt-BR" sz="2000" i="1">
                        <a:latin typeface="Cambria Math" panose="02040503050406030204" pitchFamily="18" charset="0"/>
                      </a:rPr>
                      <m:t>𝐴</m:t>
                    </m:r>
                  </m:oMath>
                </a14:m>
                <a:r>
                  <a:rPr lang="pt-BR" sz="2000" dirty="0"/>
                  <a:t> có </a:t>
                </a:r>
                <a14:m>
                  <m:oMath xmlns:m="http://schemas.openxmlformats.org/officeDocument/2006/math">
                    <m:r>
                      <a:rPr lang="pt-BR" sz="2000" i="1">
                        <a:latin typeface="Cambria Math" panose="02040503050406030204" pitchFamily="18" charset="0"/>
                      </a:rPr>
                      <m:t>𝐴𝐵</m:t>
                    </m:r>
                    <m:r>
                      <a:rPr lang="pt-BR" sz="2000" i="1">
                        <a:latin typeface="Cambria Math" panose="02040503050406030204" pitchFamily="18" charset="0"/>
                      </a:rPr>
                      <m:t>=3</m:t>
                    </m:r>
                    <m:r>
                      <a:rPr lang="pt-BR" sz="2000" i="1">
                        <a:latin typeface="Cambria Math" panose="02040503050406030204" pitchFamily="18" charset="0"/>
                      </a:rPr>
                      <m:t>𝑎</m:t>
                    </m:r>
                  </m:oMath>
                </a14:m>
                <a:r>
                  <a:rPr lang="pt-BR" sz="2000" dirty="0"/>
                  <a:t>, </a:t>
                </a:r>
                <a14:m>
                  <m:oMath xmlns:m="http://schemas.openxmlformats.org/officeDocument/2006/math">
                    <m:r>
                      <a:rPr lang="pt-BR" sz="2000" i="1">
                        <a:latin typeface="Cambria Math" panose="02040503050406030204" pitchFamily="18" charset="0"/>
                      </a:rPr>
                      <m:t>𝐴𝐶</m:t>
                    </m:r>
                    <m:r>
                      <a:rPr lang="pt-BR" sz="2000" i="1">
                        <a:latin typeface="Cambria Math" panose="02040503050406030204" pitchFamily="18" charset="0"/>
                      </a:rPr>
                      <m:t>=4</m:t>
                    </m:r>
                    <m:r>
                      <a:rPr lang="pt-BR" sz="2000" i="1">
                        <a:latin typeface="Cambria Math" panose="02040503050406030204" pitchFamily="18" charset="0"/>
                      </a:rPr>
                      <m:t>𝑎</m:t>
                    </m:r>
                  </m:oMath>
                </a14:m>
                <a:r>
                  <a:rPr lang="pt-BR" sz="2000" dirty="0"/>
                  <a:t>. Tính bán kính </a:t>
                </a:r>
                <a14:m>
                  <m:oMath xmlns:m="http://schemas.openxmlformats.org/officeDocument/2006/math">
                    <m:r>
                      <a:rPr lang="pt-BR" sz="2000" i="1">
                        <a:latin typeface="Cambria Math" panose="02040503050406030204" pitchFamily="18" charset="0"/>
                      </a:rPr>
                      <m:t>𝑅</m:t>
                    </m:r>
                  </m:oMath>
                </a14:m>
                <a:r>
                  <a:rPr lang="pt-BR" sz="2000" dirty="0"/>
                  <a:t> của đường tròn ngoại tiếp tam giác </a:t>
                </a:r>
                <a14:m>
                  <m:oMath xmlns:m="http://schemas.openxmlformats.org/officeDocument/2006/math">
                    <m:r>
                      <a:rPr lang="pt-BR" sz="2000" i="1">
                        <a:latin typeface="Cambria Math" panose="02040503050406030204" pitchFamily="18" charset="0"/>
                      </a:rPr>
                      <m:t>𝐴𝐵𝐶</m:t>
                    </m:r>
                  </m:oMath>
                </a14:m>
                <a:r>
                  <a:rPr lang="pt-BR" sz="2000" dirty="0"/>
                  <a:t> theo </a:t>
                </a:r>
                <a14:m>
                  <m:oMath xmlns:m="http://schemas.openxmlformats.org/officeDocument/2006/math">
                    <m:r>
                      <a:rPr lang="pt-BR" sz="2000" i="1">
                        <a:latin typeface="Cambria Math" panose="02040503050406030204" pitchFamily="18" charset="0"/>
                      </a:rPr>
                      <m:t>𝑎</m:t>
                    </m:r>
                  </m:oMath>
                </a14:m>
                <a:r>
                  <a:rPr lang="pt-BR" sz="2000" dirty="0"/>
                  <a:t>.</a:t>
                </a:r>
                <a:endParaRPr lang="vi-VN" altLang="en-US" sz="2000" kern="1200" dirty="0">
                  <a:latin typeface="Arial" panose="020B0604020202020204" pitchFamily="34" charset="0"/>
                  <a:ea typeface="Open Sans"/>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853681" y="554186"/>
                <a:ext cx="7512189" cy="1039452"/>
              </a:xfrm>
              <a:prstGeom prst="rect">
                <a:avLst/>
              </a:prstGeom>
              <a:blipFill>
                <a:blip r:embed="rId3"/>
                <a:stretch>
                  <a:fillRect l="-812" r="-893" b="-10000"/>
                </a:stretch>
              </a:blipFill>
            </p:spPr>
            <p:txBody>
              <a:bodyPr/>
              <a:lstStyle/>
              <a:p>
                <a:r>
                  <a:rPr lang="en-US">
                    <a:noFill/>
                  </a:rPr>
                  <a:t> </a:t>
                </a:r>
              </a:p>
            </p:txBody>
          </p:sp>
        </mc:Fallback>
      </mc:AlternateContent>
      <p:sp>
        <p:nvSpPr>
          <p:cNvPr id="101" name="Google Shape;1913;p42"/>
          <p:cNvSpPr/>
          <p:nvPr/>
        </p:nvSpPr>
        <p:spPr>
          <a:xfrm rot="2165">
            <a:off x="4111377" y="1956896"/>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749408" y="2580570"/>
                <a:ext cx="6256782" cy="2139688"/>
              </a:xfrm>
              <a:prstGeom prst="rect">
                <a:avLst/>
              </a:prstGeom>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Xét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ta có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𝐵</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sup>
                        <m:r>
                          <a:rPr lang="pt-BR" sz="2000" i="1" kern="100">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(định lí Pythagore).</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𝐶</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3</m:t>
                            </m:r>
                            <m:r>
                              <a:rPr lang="pt-BR" sz="2000" i="1" kern="100">
                                <a:latin typeface="Cambria Math" panose="02040503050406030204" pitchFamily="18" charset="0"/>
                                <a:ea typeface="Times New Roman" panose="02020603050405020304" pitchFamily="18" charset="0"/>
                                <a:cs typeface="Arial" panose="020B0604020202020204" pitchFamily="34" charset="0"/>
                              </a:rPr>
                              <m:t>𝑎</m:t>
                            </m:r>
                          </m:e>
                        </m:d>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4</m:t>
                            </m:r>
                            <m:r>
                              <a:rPr lang="pt-BR" sz="2000" i="1" kern="100">
                                <a:latin typeface="Cambria Math" panose="02040503050406030204" pitchFamily="18" charset="0"/>
                                <a:ea typeface="Times New Roman" panose="02020603050405020304" pitchFamily="18" charset="0"/>
                                <a:cs typeface="Arial" panose="020B0604020202020204" pitchFamily="34" charset="0"/>
                              </a:rPr>
                              <m:t>𝑎</m:t>
                            </m:r>
                          </m:e>
                        </m:d>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=25</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i="1" kern="100">
                            <a:latin typeface="Cambria Math" panose="02040503050406030204" pitchFamily="18" charset="0"/>
                            <a:ea typeface="Times New Roman" panose="02020603050405020304" pitchFamily="18" charset="0"/>
                            <a:cs typeface="Arial" panose="020B0604020202020204" pitchFamily="34" charset="0"/>
                          </a:rPr>
                          <m:t>𝑎</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Do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𝐵𝐶</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25</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𝑎</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e>
                    </m:rad>
                    <m:r>
                      <a:rPr lang="en-US" sz="2000" i="1" kern="100">
                        <a:latin typeface="Cambria Math" panose="02040503050406030204" pitchFamily="18" charset="0"/>
                        <a:ea typeface="Times New Roman" panose="02020603050405020304" pitchFamily="18" charset="0"/>
                        <a:cs typeface="Arial" panose="020B0604020202020204" pitchFamily="34" charset="0"/>
                      </a:rPr>
                      <m:t>=5</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49408" y="2580570"/>
                <a:ext cx="6256782" cy="2139688"/>
              </a:xfrm>
              <a:prstGeom prst="rect">
                <a:avLst/>
              </a:prstGeom>
              <a:blipFill>
                <a:blip r:embed="rId4"/>
                <a:stretch>
                  <a:fillRect l="-1072" b="-3989"/>
                </a:stretch>
              </a:blipFill>
            </p:spPr>
            <p:txBody>
              <a:bodyPr/>
              <a:lstStyle/>
              <a:p>
                <a:r>
                  <a:rPr lang="en-US">
                    <a:noFill/>
                  </a:rPr>
                  <a:t> </a:t>
                </a:r>
              </a:p>
            </p:txBody>
          </p:sp>
        </mc:Fallback>
      </mc:AlternateContent>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anim calcmode="lin" valueType="num">
                                      <p:cBhvr>
                                        <p:cTn id="8" dur="500" fill="hold"/>
                                        <p:tgtEl>
                                          <p:spTgt spid="100"/>
                                        </p:tgtEl>
                                        <p:attrNameLst>
                                          <p:attrName>ppt_x</p:attrName>
                                        </p:attrNameLst>
                                      </p:cBhvr>
                                      <p:tavLst>
                                        <p:tav tm="0">
                                          <p:val>
                                            <p:strVal val="#ppt_x"/>
                                          </p:val>
                                        </p:tav>
                                        <p:tav tm="100000">
                                          <p:val>
                                            <p:strVal val="#ppt_x"/>
                                          </p:val>
                                        </p:tav>
                                      </p:tavLst>
                                    </p:anim>
                                    <p:anim calcmode="lin" valueType="num">
                                      <p:cBhvr>
                                        <p:cTn id="9" dur="5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barn(inVertical)">
                                      <p:cBhvr>
                                        <p:cTn id="14" dur="500"/>
                                        <p:tgtEl>
                                          <p:spTgt spid="10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2" name="Google Shape;911;p39"/>
          <p:cNvSpPr txBox="1">
            <a:spLocks/>
          </p:cNvSpPr>
          <p:nvPr/>
        </p:nvSpPr>
        <p:spPr>
          <a:xfrm>
            <a:off x="703343" y="437431"/>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a:buClrTx/>
            </a:pPr>
            <a:r>
              <a:rPr lang="en-US" sz="3600" b="1">
                <a:solidFill>
                  <a:srgbClr val="C00000"/>
                </a:solidFill>
                <a:latin typeface="Arial" panose="020B0604020202020204" pitchFamily="34" charset="0"/>
                <a:cs typeface="Arial" panose="020B0604020202020204" pitchFamily="34" charset="0"/>
              </a:rPr>
              <a:t>KHỞI ĐỘNG</a:t>
            </a:r>
            <a:endParaRPr lang="en-US" sz="3600" b="1" dirty="0">
              <a:solidFill>
                <a:srgbClr val="C00000"/>
              </a:solidFill>
              <a:latin typeface="Arial" panose="020B0604020202020204" pitchFamily="34" charset="0"/>
              <a:cs typeface="Arial" panose="020B0604020202020204" pitchFamily="34" charset="0"/>
            </a:endParaRPr>
          </a:p>
        </p:txBody>
      </p:sp>
      <p:sp>
        <p:nvSpPr>
          <p:cNvPr id="13" name="Rectangle 12"/>
          <p:cNvSpPr/>
          <p:nvPr/>
        </p:nvSpPr>
        <p:spPr>
          <a:xfrm>
            <a:off x="904515" y="1740663"/>
            <a:ext cx="3566325" cy="2453557"/>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thiết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kế</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logo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gọi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655177" y="937343"/>
            <a:ext cx="498675" cy="826608"/>
          </a:xfrm>
          <a:prstGeom prst="rect">
            <a:avLst/>
          </a:prstGeom>
        </p:spPr>
      </p:pic>
      <p:pic>
        <p:nvPicPr>
          <p:cNvPr id="7" name="Picture 6"/>
          <p:cNvPicPr>
            <a:picLocks noChangeAspect="1"/>
          </p:cNvPicPr>
          <p:nvPr/>
        </p:nvPicPr>
        <p:blipFill>
          <a:blip r:embed="rId4"/>
          <a:srcRect/>
          <a:stretch/>
        </p:blipFill>
        <p:spPr>
          <a:xfrm>
            <a:off x="5614267" y="1350647"/>
            <a:ext cx="2466743" cy="3054066"/>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pSp>
        <p:nvGrpSpPr>
          <p:cNvPr id="1757" name="Google Shape;1757;p46"/>
          <p:cNvGrpSpPr/>
          <p:nvPr/>
        </p:nvGrpSpPr>
        <p:grpSpPr>
          <a:xfrm rot="2748221">
            <a:off x="368022" y="3966027"/>
            <a:ext cx="949248" cy="1177942"/>
            <a:chOff x="8034810" y="4372104"/>
            <a:chExt cx="567728" cy="669043"/>
          </a:xfrm>
        </p:grpSpPr>
        <p:sp>
          <p:nvSpPr>
            <p:cNvPr id="1758" name="Google Shape;1758;p46"/>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59" name="Google Shape;1759;p46"/>
            <p:cNvGrpSpPr/>
            <p:nvPr/>
          </p:nvGrpSpPr>
          <p:grpSpPr>
            <a:xfrm>
              <a:off x="8094493" y="4438697"/>
              <a:ext cx="448447" cy="535857"/>
              <a:chOff x="8094493" y="4438697"/>
              <a:chExt cx="448447" cy="535857"/>
            </a:xfrm>
          </p:grpSpPr>
          <p:sp>
            <p:nvSpPr>
              <p:cNvPr id="1760" name="Google Shape;1760;p46"/>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1" name="Google Shape;1761;p46"/>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2" name="Google Shape;1762;p46"/>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3" name="Google Shape;1763;p46"/>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4" name="Google Shape;1764;p46"/>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5" name="Google Shape;1765;p46"/>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6" name="Google Shape;1766;p46"/>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7" name="Google Shape;1767;p46"/>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8" name="Google Shape;1768;p46"/>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9" name="Google Shape;1769;p46"/>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0" name="Google Shape;1770;p46"/>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1" name="Google Shape;1771;p46"/>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840" name="Google Shape;1840;p46"/>
          <p:cNvGrpSpPr/>
          <p:nvPr/>
        </p:nvGrpSpPr>
        <p:grpSpPr>
          <a:xfrm rot="4573059">
            <a:off x="8458051" y="-599695"/>
            <a:ext cx="277067" cy="1927730"/>
            <a:chOff x="5771324" y="4276662"/>
            <a:chExt cx="124377" cy="865369"/>
          </a:xfrm>
        </p:grpSpPr>
        <p:sp>
          <p:nvSpPr>
            <p:cNvPr id="1841" name="Google Shape;1841;p4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2" name="Google Shape;1842;p4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3" name="Google Shape;1843;p4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4" name="Google Shape;1844;p4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5" name="Google Shape;1845;p4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6" name="Google Shape;1846;p4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7" name="Google Shape;1847;p4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8" name="Google Shape;1848;p4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100" name="TextBox 99"/>
              <p:cNvSpPr txBox="1"/>
              <p:nvPr/>
            </p:nvSpPr>
            <p:spPr>
              <a:xfrm>
                <a:off x="853681" y="554186"/>
                <a:ext cx="7512189" cy="1039452"/>
              </a:xfrm>
              <a:prstGeom prst="rect">
                <a:avLst/>
              </a:prstGeom>
              <a:noFill/>
            </p:spPr>
            <p:txBody>
              <a:bodyPr wrap="square" rtlCol="0">
                <a:spAutoFit/>
              </a:bodyPr>
              <a:lstStyle/>
              <a:p>
                <a:pPr lvl="0"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3:</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pt-BR" sz="2000" dirty="0"/>
                  <a:t>Cho tam giác </a:t>
                </a:r>
                <a14:m>
                  <m:oMath xmlns:m="http://schemas.openxmlformats.org/officeDocument/2006/math">
                    <m:r>
                      <a:rPr lang="pt-BR" sz="2000" i="1">
                        <a:latin typeface="Cambria Math" panose="02040503050406030204" pitchFamily="18" charset="0"/>
                      </a:rPr>
                      <m:t>𝐴𝐵𝐶</m:t>
                    </m:r>
                  </m:oMath>
                </a14:m>
                <a:r>
                  <a:rPr lang="pt-BR" sz="2000" dirty="0"/>
                  <a:t> vuông tại </a:t>
                </a:r>
                <a14:m>
                  <m:oMath xmlns:m="http://schemas.openxmlformats.org/officeDocument/2006/math">
                    <m:r>
                      <a:rPr lang="pt-BR" sz="2000" i="1">
                        <a:latin typeface="Cambria Math" panose="02040503050406030204" pitchFamily="18" charset="0"/>
                      </a:rPr>
                      <m:t>𝐴</m:t>
                    </m:r>
                  </m:oMath>
                </a14:m>
                <a:r>
                  <a:rPr lang="pt-BR" sz="2000" dirty="0"/>
                  <a:t> có </a:t>
                </a:r>
                <a14:m>
                  <m:oMath xmlns:m="http://schemas.openxmlformats.org/officeDocument/2006/math">
                    <m:r>
                      <a:rPr lang="pt-BR" sz="2000" i="1">
                        <a:latin typeface="Cambria Math" panose="02040503050406030204" pitchFamily="18" charset="0"/>
                      </a:rPr>
                      <m:t>𝐴𝐵</m:t>
                    </m:r>
                    <m:r>
                      <a:rPr lang="pt-BR" sz="2000" i="1">
                        <a:latin typeface="Cambria Math" panose="02040503050406030204" pitchFamily="18" charset="0"/>
                      </a:rPr>
                      <m:t>=3</m:t>
                    </m:r>
                    <m:r>
                      <a:rPr lang="pt-BR" sz="2000" i="1">
                        <a:latin typeface="Cambria Math" panose="02040503050406030204" pitchFamily="18" charset="0"/>
                      </a:rPr>
                      <m:t>𝑎</m:t>
                    </m:r>
                  </m:oMath>
                </a14:m>
                <a:r>
                  <a:rPr lang="pt-BR" sz="2000" dirty="0"/>
                  <a:t>, </a:t>
                </a:r>
                <a14:m>
                  <m:oMath xmlns:m="http://schemas.openxmlformats.org/officeDocument/2006/math">
                    <m:r>
                      <a:rPr lang="pt-BR" sz="2000" i="1">
                        <a:latin typeface="Cambria Math" panose="02040503050406030204" pitchFamily="18" charset="0"/>
                      </a:rPr>
                      <m:t>𝐴𝐶</m:t>
                    </m:r>
                    <m:r>
                      <a:rPr lang="pt-BR" sz="2000" i="1">
                        <a:latin typeface="Cambria Math" panose="02040503050406030204" pitchFamily="18" charset="0"/>
                      </a:rPr>
                      <m:t>=4</m:t>
                    </m:r>
                    <m:r>
                      <a:rPr lang="pt-BR" sz="2000" i="1">
                        <a:latin typeface="Cambria Math" panose="02040503050406030204" pitchFamily="18" charset="0"/>
                      </a:rPr>
                      <m:t>𝑎</m:t>
                    </m:r>
                  </m:oMath>
                </a14:m>
                <a:r>
                  <a:rPr lang="pt-BR" sz="2000" dirty="0"/>
                  <a:t>. Tính bán kính </a:t>
                </a:r>
                <a14:m>
                  <m:oMath xmlns:m="http://schemas.openxmlformats.org/officeDocument/2006/math">
                    <m:r>
                      <a:rPr lang="pt-BR" sz="2000" i="1">
                        <a:latin typeface="Cambria Math" panose="02040503050406030204" pitchFamily="18" charset="0"/>
                      </a:rPr>
                      <m:t>𝑅</m:t>
                    </m:r>
                  </m:oMath>
                </a14:m>
                <a:r>
                  <a:rPr lang="pt-BR" sz="2000" dirty="0"/>
                  <a:t> của đường tròn ngoại tiếp tam giác </a:t>
                </a:r>
                <a14:m>
                  <m:oMath xmlns:m="http://schemas.openxmlformats.org/officeDocument/2006/math">
                    <m:r>
                      <a:rPr lang="pt-BR" sz="2000" i="1">
                        <a:latin typeface="Cambria Math" panose="02040503050406030204" pitchFamily="18" charset="0"/>
                      </a:rPr>
                      <m:t>𝐴𝐵𝐶</m:t>
                    </m:r>
                  </m:oMath>
                </a14:m>
                <a:r>
                  <a:rPr lang="pt-BR" sz="2000" dirty="0"/>
                  <a:t> theo </a:t>
                </a:r>
                <a14:m>
                  <m:oMath xmlns:m="http://schemas.openxmlformats.org/officeDocument/2006/math">
                    <m:r>
                      <a:rPr lang="pt-BR" sz="2000" i="1">
                        <a:latin typeface="Cambria Math" panose="02040503050406030204" pitchFamily="18" charset="0"/>
                      </a:rPr>
                      <m:t>𝑎</m:t>
                    </m:r>
                  </m:oMath>
                </a14:m>
                <a:r>
                  <a:rPr lang="pt-BR" sz="2000" dirty="0"/>
                  <a:t>.</a:t>
                </a:r>
                <a:endParaRPr lang="vi-VN" altLang="en-US" sz="2000" kern="1200" dirty="0">
                  <a:latin typeface="Arial" panose="020B0604020202020204" pitchFamily="34" charset="0"/>
                  <a:ea typeface="Open Sans"/>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853681" y="554186"/>
                <a:ext cx="7512189" cy="1039452"/>
              </a:xfrm>
              <a:prstGeom prst="rect">
                <a:avLst/>
              </a:prstGeom>
              <a:blipFill>
                <a:blip r:embed="rId3"/>
                <a:stretch>
                  <a:fillRect l="-812" r="-893" b="-10000"/>
                </a:stretch>
              </a:blipFill>
            </p:spPr>
            <p:txBody>
              <a:bodyPr/>
              <a:lstStyle/>
              <a:p>
                <a:r>
                  <a:rPr lang="en-US">
                    <a:noFill/>
                  </a:rPr>
                  <a:t> </a:t>
                </a:r>
              </a:p>
            </p:txBody>
          </p:sp>
        </mc:Fallback>
      </mc:AlternateContent>
      <p:sp>
        <p:nvSpPr>
          <p:cNvPr id="101" name="Google Shape;1913;p42"/>
          <p:cNvSpPr/>
          <p:nvPr/>
        </p:nvSpPr>
        <p:spPr>
          <a:xfrm rot="2165">
            <a:off x="4111378" y="2008117"/>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621935" y="2940630"/>
                <a:ext cx="6517045" cy="1620252"/>
              </a:xfrm>
              <a:prstGeom prst="rect">
                <a:avLst/>
              </a:prstGeom>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𝑅</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nửa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huyền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𝑅</m:t>
                    </m:r>
                    <m:r>
                      <a:rPr lang="en-US"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5</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num>
                      <m:den>
                        <m:r>
                          <a:rPr lang="en-US" sz="2000" i="1" kern="100">
                            <a:latin typeface="Cambria Math" panose="02040503050406030204" pitchFamily="18" charset="0"/>
                            <a:ea typeface="Times New Roman" panose="02020603050405020304" pitchFamily="18" charset="0"/>
                            <a:cs typeface="Arial" panose="020B0604020202020204" pitchFamily="34" charset="0"/>
                          </a:rPr>
                          <m:t>2</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=2,5</m:t>
                    </m:r>
                    <m:r>
                      <a:rPr lang="en-US"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621935" y="2940630"/>
                <a:ext cx="6517045" cy="1620252"/>
              </a:xfrm>
              <a:prstGeom prst="rect">
                <a:avLst/>
              </a:prstGeom>
              <a:blipFill>
                <a:blip r:embed="rId4"/>
                <a:stretch>
                  <a:fillRect l="-935" r="-1029" b="-1504"/>
                </a:stretch>
              </a:blipFill>
            </p:spPr>
            <p:txBody>
              <a:bodyPr/>
              <a:lstStyle/>
              <a:p>
                <a:r>
                  <a:rPr lang="en-US">
                    <a:noFill/>
                  </a:rPr>
                  <a:t> </a:t>
                </a:r>
              </a:p>
            </p:txBody>
          </p:sp>
        </mc:Fallback>
      </mc:AlternateContent>
    </p:spTree>
    <p:extLst>
      <p:ext uri="{BB962C8B-B14F-4D97-AF65-F5344CB8AC3E}">
        <p14:creationId xmlns:p14="http://schemas.microsoft.com/office/powerpoint/2010/main" val="19269116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45" name="TextBox 44"/>
          <p:cNvSpPr txBox="1"/>
          <p:nvPr/>
        </p:nvSpPr>
        <p:spPr>
          <a:xfrm>
            <a:off x="1367423" y="435444"/>
            <a:ext cx="2046666" cy="446276"/>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200" b="1" i="0" u="none" strike="noStrike" kern="0" cap="none" spc="0" normalizeH="0" noProof="0">
                <a:ln>
                  <a:noFill/>
                </a:ln>
                <a:solidFill>
                  <a:srgbClr val="070185"/>
                </a:solidFill>
                <a:effectLst/>
                <a:uLnTx/>
                <a:uFillTx/>
                <a:latin typeface="Arial"/>
                <a:cs typeface="Arial" panose="020B0604020202020204" pitchFamily="34" charset="0"/>
                <a:sym typeface="Arial"/>
              </a:rPr>
              <a:t> tập 2</a:t>
            </a:r>
            <a:endParaRPr kumimoji="0" lang="en-US" sz="22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46" name="Rectangle 1"/>
          <p:cNvSpPr>
            <a:spLocks noChangeArrowheads="1"/>
          </p:cNvSpPr>
          <p:nvPr/>
        </p:nvSpPr>
        <p:spPr bwMode="auto">
          <a:xfrm>
            <a:off x="481981" y="952146"/>
            <a:ext cx="3962988" cy="142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40000"/>
              </a:lnSpc>
              <a:spcBef>
                <a:spcPts val="0"/>
              </a:spcBef>
              <a:spcAft>
                <a:spcPts val="0"/>
              </a:spcAft>
              <a:buClr>
                <a:srgbClr val="2D1549"/>
              </a:buClr>
              <a:buSzPts val="1100"/>
              <a:defRPr/>
            </a:pPr>
            <a:r>
              <a:rPr lang="en-US" sz="2000" dirty="0" err="1">
                <a:solidFill>
                  <a:schemeClr val="bg1">
                    <a:lumMod val="10000"/>
                  </a:schemeClr>
                </a:solidFill>
                <a:ea typeface="Times New Roman" panose="02020603050405020304" pitchFamily="18" charset="0"/>
              </a:rPr>
              <a:t>Nêu</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cách</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sử</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dụng</a:t>
            </a:r>
            <a:r>
              <a:rPr lang="en-US" sz="2000" dirty="0">
                <a:solidFill>
                  <a:schemeClr val="bg1">
                    <a:lumMod val="10000"/>
                  </a:schemeClr>
                </a:solidFill>
                <a:ea typeface="Times New Roman" panose="02020603050405020304" pitchFamily="18" charset="0"/>
              </a:rPr>
              <a:t> ê </a:t>
            </a:r>
            <a:r>
              <a:rPr lang="en-US" sz="2000" dirty="0" err="1">
                <a:solidFill>
                  <a:schemeClr val="bg1">
                    <a:lumMod val="10000"/>
                  </a:schemeClr>
                </a:solidFill>
                <a:ea typeface="Times New Roman" panose="02020603050405020304" pitchFamily="18" charset="0"/>
              </a:rPr>
              <a:t>ke</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để</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xác</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định</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tâm</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của</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một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bất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kì</a:t>
            </a:r>
            <a:r>
              <a:rPr lang="en-US" sz="2000" dirty="0">
                <a:solidFill>
                  <a:schemeClr val="bg1">
                    <a:lumMod val="10000"/>
                  </a:schemeClr>
                </a:solidFill>
                <a:ea typeface="Times New Roman" panose="02020603050405020304" pitchFamily="18" charset="0"/>
              </a:rPr>
              <a:t> ki </a:t>
            </a:r>
            <a:r>
              <a:rPr lang="en-US" sz="2000" dirty="0" err="1">
                <a:solidFill>
                  <a:schemeClr val="bg1">
                    <a:lumMod val="10000"/>
                  </a:schemeClr>
                </a:solidFill>
                <a:ea typeface="Times New Roman" panose="02020603050405020304" pitchFamily="18" charset="0"/>
              </a:rPr>
              <a:t>chưa</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biết</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tâm</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của</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nó</a:t>
            </a:r>
            <a:r>
              <a:rPr lang="en-US" sz="2000" dirty="0">
                <a:solidFill>
                  <a:schemeClr val="bg1">
                    <a:lumMod val="10000"/>
                  </a:schemeClr>
                </a:solidFill>
                <a:ea typeface="Times New Roman" panose="02020603050405020304" pitchFamily="18" charset="0"/>
              </a:rPr>
              <a:t>.</a:t>
            </a:r>
            <a:endParaRPr lang="en-US" sz="2000" kern="1200" dirty="0">
              <a:solidFill>
                <a:schemeClr val="bg1">
                  <a:lumMod val="10000"/>
                </a:schemeClr>
              </a:solidFill>
              <a:latin typeface="Arial"/>
              <a:cs typeface="Arial" panose="020B0604020202020204" pitchFamily="34" charset="0"/>
            </a:endParaRPr>
          </a:p>
        </p:txBody>
      </p:sp>
      <p:pic>
        <p:nvPicPr>
          <p:cNvPr id="29" name="Picture 28"/>
          <p:cNvPicPr>
            <a:picLocks noChangeAspect="1"/>
          </p:cNvPicPr>
          <p:nvPr/>
        </p:nvPicPr>
        <p:blipFill>
          <a:blip r:embed="rId3"/>
          <a:srcRect/>
          <a:stretch/>
        </p:blipFill>
        <p:spPr>
          <a:xfrm>
            <a:off x="644810" y="2450592"/>
            <a:ext cx="3447210" cy="2257464"/>
          </a:xfrm>
          <a:prstGeom prst="rect">
            <a:avLst/>
          </a:prstGeom>
        </p:spPr>
      </p:pic>
      <p:sp>
        <p:nvSpPr>
          <p:cNvPr id="48" name="Google Shape;1913;p42"/>
          <p:cNvSpPr/>
          <p:nvPr/>
        </p:nvSpPr>
        <p:spPr>
          <a:xfrm rot="2165">
            <a:off x="6113912" y="411645"/>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0" name="Rectangle 29"/>
              <p:cNvSpPr/>
              <p:nvPr/>
            </p:nvSpPr>
            <p:spPr>
              <a:xfrm>
                <a:off x="4699033" y="952146"/>
                <a:ext cx="3811090" cy="3576107"/>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Cách sử dụng ê ke để xác định tâm của một đường tròn bất kì khi chưa biết tâm của nó: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1</a:t>
                </a:r>
                <a:r>
                  <a:rPr lang="vi-VN" sz="2000" dirty="0">
                    <a:latin typeface="Arial" panose="020B0604020202020204" pitchFamily="34" charset="0"/>
                    <a:ea typeface="Times New Roman" panose="02020603050405020304" pitchFamily="18" charset="0"/>
                    <a:cs typeface="Times New Roman" panose="02020603050405020304" pitchFamily="18" charset="0"/>
                  </a:rPr>
                  <a:t>. Lấy một điểm M bất kì trên đường tròn.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2</a:t>
                </a:r>
                <a:r>
                  <a:rPr lang="vi-VN" sz="2000" dirty="0">
                    <a:latin typeface="Arial" panose="020B0604020202020204" pitchFamily="34" charset="0"/>
                    <a:ea typeface="Times New Roman" panose="02020603050405020304" pitchFamily="18" charset="0"/>
                    <a:cs typeface="Times New Roman" panose="02020603050405020304" pitchFamily="18" charset="0"/>
                  </a:rPr>
                  <a:t>. Đặt đỉnh vuông của ê ke trùng với điểm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𝑀</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699033" y="952146"/>
                <a:ext cx="3811090" cy="3576107"/>
              </a:xfrm>
              <a:prstGeom prst="rect">
                <a:avLst/>
              </a:prstGeom>
              <a:blipFill>
                <a:blip r:embed="rId4"/>
                <a:stretch>
                  <a:fillRect l="-1760" r="-1600" b="-2044"/>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45" name="TextBox 44"/>
          <p:cNvSpPr txBox="1"/>
          <p:nvPr/>
        </p:nvSpPr>
        <p:spPr>
          <a:xfrm>
            <a:off x="1367423" y="435444"/>
            <a:ext cx="2046666" cy="446276"/>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200" b="1" i="0" u="none" strike="noStrike" kern="0" cap="none" spc="0" normalizeH="0" noProof="0">
                <a:ln>
                  <a:noFill/>
                </a:ln>
                <a:solidFill>
                  <a:srgbClr val="070185"/>
                </a:solidFill>
                <a:effectLst/>
                <a:uLnTx/>
                <a:uFillTx/>
                <a:latin typeface="Arial"/>
                <a:cs typeface="Arial" panose="020B0604020202020204" pitchFamily="34" charset="0"/>
                <a:sym typeface="Arial"/>
              </a:rPr>
              <a:t> tập 2</a:t>
            </a:r>
            <a:endParaRPr kumimoji="0" lang="en-US" sz="22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46" name="Rectangle 1"/>
          <p:cNvSpPr>
            <a:spLocks noChangeArrowheads="1"/>
          </p:cNvSpPr>
          <p:nvPr/>
        </p:nvSpPr>
        <p:spPr bwMode="auto">
          <a:xfrm>
            <a:off x="481981" y="952146"/>
            <a:ext cx="3962988" cy="142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40000"/>
              </a:lnSpc>
              <a:spcBef>
                <a:spcPts val="0"/>
              </a:spcBef>
              <a:spcAft>
                <a:spcPts val="0"/>
              </a:spcAft>
              <a:buClr>
                <a:srgbClr val="2D1549"/>
              </a:buClr>
              <a:buSzPts val="1100"/>
              <a:defRPr/>
            </a:pPr>
            <a:r>
              <a:rPr lang="en-US" sz="2000">
                <a:solidFill>
                  <a:schemeClr val="bg1">
                    <a:lumMod val="10000"/>
                  </a:schemeClr>
                </a:solidFill>
                <a:ea typeface="Times New Roman" panose="02020603050405020304" pitchFamily="18" charset="0"/>
              </a:rPr>
              <a:t>Nêu cách sử dụng ê ke để xác định tâm của một đường tròn bất kì ki chưa biết tâm của nó.</a:t>
            </a:r>
            <a:endParaRPr lang="en-US" sz="2000" kern="1200" dirty="0">
              <a:solidFill>
                <a:schemeClr val="bg1">
                  <a:lumMod val="10000"/>
                </a:schemeClr>
              </a:solidFill>
              <a:latin typeface="Arial"/>
              <a:cs typeface="Arial" panose="020B0604020202020204" pitchFamily="34" charset="0"/>
            </a:endParaRPr>
          </a:p>
        </p:txBody>
      </p:sp>
      <p:pic>
        <p:nvPicPr>
          <p:cNvPr id="29" name="Picture 28"/>
          <p:cNvPicPr>
            <a:picLocks noChangeAspect="1"/>
          </p:cNvPicPr>
          <p:nvPr/>
        </p:nvPicPr>
        <p:blipFill>
          <a:blip r:embed="rId3"/>
          <a:srcRect/>
          <a:stretch/>
        </p:blipFill>
        <p:spPr>
          <a:xfrm>
            <a:off x="644810" y="2450592"/>
            <a:ext cx="3447210" cy="2257464"/>
          </a:xfrm>
          <a:prstGeom prst="rect">
            <a:avLst/>
          </a:prstGeom>
        </p:spPr>
      </p:pic>
      <p:sp>
        <p:nvSpPr>
          <p:cNvPr id="48" name="Google Shape;1913;p42"/>
          <p:cNvSpPr/>
          <p:nvPr/>
        </p:nvSpPr>
        <p:spPr>
          <a:xfrm rot="2165">
            <a:off x="6113912" y="411645"/>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0" name="Rectangle 29"/>
              <p:cNvSpPr/>
              <p:nvPr/>
            </p:nvSpPr>
            <p:spPr>
              <a:xfrm>
                <a:off x="4529524" y="1205146"/>
                <a:ext cx="4090019" cy="3422219"/>
              </a:xfrm>
              <a:prstGeom prst="rect">
                <a:avLst/>
              </a:prstGeom>
            </p:spPr>
            <p:txBody>
              <a:bodyPr wrap="square">
                <a:spAutoFit/>
              </a:bodyPr>
              <a:lstStyle/>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3</a:t>
                </a:r>
                <a:r>
                  <a:rPr lang="vi-VN" sz="2000" dirty="0">
                    <a:latin typeface="Arial" panose="020B0604020202020204" pitchFamily="34" charset="0"/>
                    <a:ea typeface="Times New Roman" panose="02020603050405020304" pitchFamily="18" charset="0"/>
                    <a:cs typeface="Times New Roman" panose="02020603050405020304" pitchFamily="18" charset="0"/>
                  </a:rPr>
                  <a:t>. Kẻ hai đường thẳng đi qua hai cạnh góc vuông của ê kê, hai đường thẳng này cắt đường tròn lần lượt tại hai điểm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𝐵</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(khác điểm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𝑀</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4</a:t>
                </a:r>
                <a:r>
                  <a:rPr lang="vi-VN" sz="2000" dirty="0">
                    <a:latin typeface="Arial" panose="020B0604020202020204" pitchFamily="34" charset="0"/>
                    <a:ea typeface="Times New Roman" panose="02020603050405020304" pitchFamily="18" charset="0"/>
                    <a:cs typeface="Times New Roman" panose="02020603050405020304" pitchFamily="18" charset="0"/>
                  </a:rPr>
                  <a:t>. Nối đoạn thẳng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khi đó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là đường kính của đường tròn.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529524" y="1205146"/>
                <a:ext cx="4090019" cy="3422219"/>
              </a:xfrm>
              <a:prstGeom prst="rect">
                <a:avLst/>
              </a:prstGeom>
              <a:blipFill>
                <a:blip r:embed="rId4"/>
                <a:stretch>
                  <a:fillRect l="-1490" r="-1639" b="-2317"/>
                </a:stretch>
              </a:blipFill>
            </p:spPr>
            <p:txBody>
              <a:bodyPr/>
              <a:lstStyle/>
              <a:p>
                <a:r>
                  <a:rPr lang="en-US">
                    <a:noFill/>
                  </a:rPr>
                  <a:t> </a:t>
                </a:r>
              </a:p>
            </p:txBody>
          </p:sp>
        </mc:Fallback>
      </mc:AlternateContent>
    </p:spTree>
    <p:extLst>
      <p:ext uri="{BB962C8B-B14F-4D97-AF65-F5344CB8AC3E}">
        <p14:creationId xmlns:p14="http://schemas.microsoft.com/office/powerpoint/2010/main" val="14702000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45" name="TextBox 44"/>
          <p:cNvSpPr txBox="1"/>
          <p:nvPr/>
        </p:nvSpPr>
        <p:spPr>
          <a:xfrm>
            <a:off x="1367423" y="435444"/>
            <a:ext cx="2046666" cy="446276"/>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200" b="1" i="0" u="none" strike="noStrike" kern="0" cap="none" spc="0" normalizeH="0" noProof="0">
                <a:ln>
                  <a:noFill/>
                </a:ln>
                <a:solidFill>
                  <a:srgbClr val="070185"/>
                </a:solidFill>
                <a:effectLst/>
                <a:uLnTx/>
                <a:uFillTx/>
                <a:latin typeface="Arial"/>
                <a:cs typeface="Arial" panose="020B0604020202020204" pitchFamily="34" charset="0"/>
                <a:sym typeface="Arial"/>
              </a:rPr>
              <a:t> tập 2</a:t>
            </a:r>
            <a:endParaRPr kumimoji="0" lang="en-US" sz="22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p:sp>
        <p:nvSpPr>
          <p:cNvPr id="46" name="Rectangle 1"/>
          <p:cNvSpPr>
            <a:spLocks noChangeArrowheads="1"/>
          </p:cNvSpPr>
          <p:nvPr/>
        </p:nvSpPr>
        <p:spPr bwMode="auto">
          <a:xfrm>
            <a:off x="481981" y="952146"/>
            <a:ext cx="3962988" cy="142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40000"/>
              </a:lnSpc>
              <a:spcBef>
                <a:spcPts val="0"/>
              </a:spcBef>
              <a:spcAft>
                <a:spcPts val="0"/>
              </a:spcAft>
              <a:buClr>
                <a:srgbClr val="2D1549"/>
              </a:buClr>
              <a:buSzPts val="1100"/>
              <a:defRPr/>
            </a:pPr>
            <a:r>
              <a:rPr lang="en-US" sz="2000">
                <a:solidFill>
                  <a:schemeClr val="bg1">
                    <a:lumMod val="10000"/>
                  </a:schemeClr>
                </a:solidFill>
                <a:ea typeface="Times New Roman" panose="02020603050405020304" pitchFamily="18" charset="0"/>
              </a:rPr>
              <a:t>Nêu cách sử dụng ê ke để xác định tâm của một đường tròn bất kì ki chưa biết tâm của nó.</a:t>
            </a:r>
            <a:endParaRPr lang="en-US" sz="2000" kern="1200" dirty="0">
              <a:solidFill>
                <a:schemeClr val="bg1">
                  <a:lumMod val="10000"/>
                </a:schemeClr>
              </a:solidFill>
              <a:latin typeface="Arial"/>
              <a:cs typeface="Arial" panose="020B0604020202020204" pitchFamily="34" charset="0"/>
            </a:endParaRPr>
          </a:p>
        </p:txBody>
      </p:sp>
      <p:pic>
        <p:nvPicPr>
          <p:cNvPr id="29" name="Picture 28"/>
          <p:cNvPicPr>
            <a:picLocks noChangeAspect="1"/>
          </p:cNvPicPr>
          <p:nvPr/>
        </p:nvPicPr>
        <p:blipFill>
          <a:blip r:embed="rId3"/>
          <a:srcRect/>
          <a:stretch/>
        </p:blipFill>
        <p:spPr>
          <a:xfrm>
            <a:off x="644810" y="2450592"/>
            <a:ext cx="3447210" cy="2257464"/>
          </a:xfrm>
          <a:prstGeom prst="rect">
            <a:avLst/>
          </a:prstGeom>
        </p:spPr>
      </p:pic>
      <p:sp>
        <p:nvSpPr>
          <p:cNvPr id="48" name="Google Shape;1913;p42"/>
          <p:cNvSpPr/>
          <p:nvPr/>
        </p:nvSpPr>
        <p:spPr>
          <a:xfrm rot="2165">
            <a:off x="6113912" y="411645"/>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0" name="Rectangle 29"/>
              <p:cNvSpPr/>
              <p:nvPr/>
            </p:nvSpPr>
            <p:spPr>
              <a:xfrm>
                <a:off x="4529524" y="1205146"/>
                <a:ext cx="4090019" cy="3422219"/>
              </a:xfrm>
              <a:prstGeom prst="rect">
                <a:avLst/>
              </a:prstGeom>
            </p:spPr>
            <p:txBody>
              <a:bodyPr wrap="square">
                <a:spAutoFit/>
              </a:bodyPr>
              <a:lstStyle/>
              <a:p>
                <a:pPr algn="just">
                  <a:lnSpc>
                    <a:spcPct val="150000"/>
                  </a:lnSpc>
                  <a:spcBef>
                    <a:spcPts val="600"/>
                  </a:spcBef>
                  <a:spcAft>
                    <a:spcPts val="6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5</a:t>
                </a:r>
                <a:r>
                  <a:rPr lang="vi-VN" sz="2000" dirty="0">
                    <a:latin typeface="Arial" panose="020B0604020202020204" pitchFamily="34" charset="0"/>
                    <a:ea typeface="Times New Roman" panose="02020603050405020304" pitchFamily="18" charset="0"/>
                    <a:cs typeface="Times New Roman" panose="02020603050405020304" pitchFamily="18" charset="0"/>
                  </a:rPr>
                  <a:t>. Lấy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𝑂</m:t>
                    </m:r>
                    <m:r>
                      <a:rPr lang="vi-VN" sz="2000" i="1">
                        <a:latin typeface="Cambria Math" panose="02040503050406030204" pitchFamily="18" charset="0"/>
                        <a:ea typeface="Times New Roman" panose="02020603050405020304" pitchFamily="18" charset="0"/>
                        <a:cs typeface="Arial" panose="020B0604020202020204" pitchFamily="34" charset="0"/>
                      </a:rPr>
                      <m:t> </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là trung điểm của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khi đó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𝑂</m:t>
                    </m:r>
                    <m:r>
                      <a:rPr lang="vi-VN" sz="2000" i="1">
                        <a:latin typeface="Cambria Math" panose="02040503050406030204" pitchFamily="18" charset="0"/>
                        <a:ea typeface="Times New Roman" panose="02020603050405020304" pitchFamily="18" charset="0"/>
                        <a:cs typeface="Arial" panose="020B0604020202020204" pitchFamily="34" charset="0"/>
                      </a:rPr>
                      <m:t> </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là tâm của đường tròn đã cho.</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Thật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𝑀𝐴𝐵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𝑀𝐴𝐵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huyền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529524" y="1205146"/>
                <a:ext cx="4090019" cy="3422219"/>
              </a:xfrm>
              <a:prstGeom prst="rect">
                <a:avLst/>
              </a:prstGeom>
              <a:blipFill>
                <a:blip r:embed="rId4"/>
                <a:stretch>
                  <a:fillRect l="-1490" r="-1639" b="-2317"/>
                </a:stretch>
              </a:blipFill>
            </p:spPr>
            <p:txBody>
              <a:bodyPr/>
              <a:lstStyle/>
              <a:p>
                <a:r>
                  <a:rPr lang="en-US">
                    <a:noFill/>
                  </a:rPr>
                  <a:t> </a:t>
                </a:r>
              </a:p>
            </p:txBody>
          </p:sp>
        </mc:Fallback>
      </mc:AlternateContent>
    </p:spTree>
    <p:extLst>
      <p:ext uri="{BB962C8B-B14F-4D97-AF65-F5344CB8AC3E}">
        <p14:creationId xmlns:p14="http://schemas.microsoft.com/office/powerpoint/2010/main" val="1004590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p:cNvSpPr txBox="1"/>
              <p:nvPr/>
            </p:nvSpPr>
            <p:spPr>
              <a:xfrm>
                <a:off x="703586" y="405385"/>
                <a:ext cx="7644821"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pPr>
                <a:r>
                  <a:rPr kumimoji="0" lang="en-US" sz="2000" b="1" i="0" u="none" strike="noStrike" kern="0" cap="none" spc="0" normalizeH="0" baseline="0" noProof="0" dirty="0">
                    <a:ln>
                      <a:noFill/>
                    </a:ln>
                    <a:solidFill>
                      <a:srgbClr val="C00000"/>
                    </a:solidFill>
                    <a:effectLst/>
                    <a:uLnTx/>
                    <a:uFillTx/>
                    <a:sym typeface="Arial"/>
                  </a:rPr>
                  <a:t>HĐ4.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đều</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cạnh</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trung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tuyến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cắt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nhau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trọng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tâm</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8).</a:t>
                </a:r>
                <a:endParaRPr kumimoji="0" lang="en-US" sz="2000" b="0" i="0" u="none" strike="noStrike" kern="0" cap="none" spc="0" normalizeH="0" baseline="0" noProof="0" dirty="0">
                  <a:ln>
                    <a:noFill/>
                  </a:ln>
                  <a:solidFill>
                    <a:srgbClr val="000000"/>
                  </a:solidFill>
                  <a:effectLst/>
                  <a:uLnTx/>
                  <a:uFillTx/>
                  <a:sym typeface="Aria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03586" y="405385"/>
                <a:ext cx="7644821" cy="1012521"/>
              </a:xfrm>
              <a:prstGeom prst="rect">
                <a:avLst/>
              </a:prstGeom>
              <a:blipFill>
                <a:blip r:embed="rId3"/>
                <a:stretch>
                  <a:fillRect l="-718" r="-877" b="-9639"/>
                </a:stretch>
              </a:blipFill>
            </p:spPr>
            <p:txBody>
              <a:bodyPr/>
              <a:lstStyle/>
              <a:p>
                <a:r>
                  <a:rPr lang="en-US">
                    <a:noFill/>
                  </a:rPr>
                  <a:t> </a:t>
                </a:r>
              </a:p>
            </p:txBody>
          </p:sp>
        </mc:Fallback>
      </mc:AlternateContent>
      <p:pic>
        <p:nvPicPr>
          <p:cNvPr id="7" name="Picture 6"/>
          <p:cNvPicPr>
            <a:picLocks noChangeAspect="1"/>
          </p:cNvPicPr>
          <p:nvPr/>
        </p:nvPicPr>
        <p:blipFill>
          <a:blip r:embed="rId4"/>
          <a:srcRect/>
          <a:stretch/>
        </p:blipFill>
        <p:spPr>
          <a:xfrm>
            <a:off x="703586" y="1827692"/>
            <a:ext cx="2209487" cy="2774574"/>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3174482" y="1617709"/>
                <a:ext cx="5244084" cy="3120406"/>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𝐴𝑀</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𝐵𝑁</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𝐴𝑀</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d)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74482" y="1617709"/>
                <a:ext cx="5244084" cy="3120406"/>
              </a:xfrm>
              <a:prstGeom prst="rect">
                <a:avLst/>
              </a:prstGeom>
              <a:blipFill>
                <a:blip r:embed="rId5"/>
                <a:stretch>
                  <a:fillRect l="-1279" r="-1163" b="-2344"/>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p:cNvSpPr/>
              <p:nvPr/>
            </p:nvSpPr>
            <p:spPr>
              <a:xfrm>
                <a:off x="4133088" y="462676"/>
                <a:ext cx="4572000" cy="4307654"/>
              </a:xfrm>
              <a:prstGeom prst="rect">
                <a:avLst/>
              </a:prstGeom>
            </p:spPr>
            <p:txBody>
              <a:bodyPr>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b)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cắt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c)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𝐴𝐵𝑀</m:t>
                        </m:r>
                      </m:e>
                    </m:acc>
                    <m:r>
                      <a:rPr lang="en-US"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𝐴𝐵𝐶</m:t>
                        </m:r>
                      </m:e>
                    </m:acc>
                    <m:r>
                      <a:rPr lang="en-US" sz="2000" i="1">
                        <a:latin typeface="Cambria Math" panose="02040503050406030204" pitchFamily="18" charset="0"/>
                        <a:ea typeface="Times New Roman" panose="02020603050405020304" pitchFamily="18" charset="0"/>
                        <a:cs typeface="Arial" panose="020B0604020202020204" pitchFamily="34" charset="0"/>
                      </a:rPr>
                      <m:t>=60°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𝐴𝐵𝑀</m:t>
                              </m:r>
                            </m:e>
                          </m:acc>
                        </m:e>
                      </m:func>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fName>
                        <m:e>
                          <m:r>
                            <a:rPr lang="en-US" sz="2000" i="1">
                              <a:latin typeface="Cambria Math" panose="02040503050406030204" pitchFamily="18" charset="0"/>
                              <a:ea typeface="Times New Roman" panose="02020603050405020304" pitchFamily="18" charset="0"/>
                              <a:cs typeface="Arial" panose="020B0604020202020204" pitchFamily="34" charset="0"/>
                            </a:rPr>
                            <m:t>60°</m:t>
                          </m:r>
                        </m:e>
                      </m:func>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33088" y="462676"/>
                <a:ext cx="4572000" cy="4307654"/>
              </a:xfrm>
              <a:prstGeom prst="rect">
                <a:avLst/>
              </a:prstGeom>
              <a:blipFill>
                <a:blip r:embed="rId3"/>
                <a:stretch>
                  <a:fillRect l="-1333" r="-13867"/>
                </a:stretch>
              </a:blipFill>
            </p:spPr>
            <p:txBody>
              <a:bodyPr/>
              <a:lstStyle/>
              <a:p>
                <a:r>
                  <a:rPr lang="en-US">
                    <a:noFill/>
                  </a:rPr>
                  <a:t> </a:t>
                </a:r>
              </a:p>
            </p:txBody>
          </p:sp>
        </mc:Fallback>
      </mc:AlternateContent>
      <p:grpSp>
        <p:nvGrpSpPr>
          <p:cNvPr id="28" name="Google Shape;1524;p39"/>
          <p:cNvGrpSpPr/>
          <p:nvPr/>
        </p:nvGrpSpPr>
        <p:grpSpPr>
          <a:xfrm rot="6928688" flipH="1">
            <a:off x="103870" y="3386771"/>
            <a:ext cx="1285474" cy="2255764"/>
            <a:chOff x="1353097" y="1651879"/>
            <a:chExt cx="906223" cy="1564556"/>
          </a:xfrm>
        </p:grpSpPr>
        <p:sp>
          <p:nvSpPr>
            <p:cNvPr id="29" name="Google Shape;1525;p3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1526;p3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1527;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1528;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3" name="Google Shape;1529;p39"/>
            <p:cNvGrpSpPr/>
            <p:nvPr/>
          </p:nvGrpSpPr>
          <p:grpSpPr>
            <a:xfrm>
              <a:off x="1353097" y="1907975"/>
              <a:ext cx="113234" cy="1268557"/>
              <a:chOff x="1353097" y="1907975"/>
              <a:chExt cx="113234" cy="1268557"/>
            </a:xfrm>
          </p:grpSpPr>
          <p:sp>
            <p:nvSpPr>
              <p:cNvPr id="34" name="Google Shape;1530;p3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1531;p3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1532;p3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 name="Google Shape;1533;p3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 name="Google Shape;1534;p3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9" name="Google Shape;1535;p3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1536;p3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1537;p3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 name="Google Shape;1538;p3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539;p3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540;p3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541;p3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542;p3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2" name="Google Shape;1913;p42">
            <a:extLst>
              <a:ext uri="{FF2B5EF4-FFF2-40B4-BE49-F238E27FC236}">
                <a16:creationId xmlns:a16="http://schemas.microsoft.com/office/drawing/2014/main" id="{81D60AEA-C48F-2CA6-D3DD-DB41DEFCA87E}"/>
              </a:ext>
            </a:extLst>
          </p:cNvPr>
          <p:cNvSpPr/>
          <p:nvPr/>
        </p:nvSpPr>
        <p:spPr>
          <a:xfrm rot="2165">
            <a:off x="723292" y="457518"/>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E038CEAD-D17B-69B8-F522-C0FB7B0E6832}"/>
              </a:ext>
            </a:extLst>
          </p:cNvPr>
          <p:cNvPicPr>
            <a:picLocks noChangeAspect="1"/>
          </p:cNvPicPr>
          <p:nvPr/>
        </p:nvPicPr>
        <p:blipFill>
          <a:blip r:embed="rId4"/>
          <a:srcRect/>
          <a:stretch/>
        </p:blipFill>
        <p:spPr>
          <a:xfrm>
            <a:off x="2062734" y="289490"/>
            <a:ext cx="1696588" cy="2130499"/>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CFA913-5BF3-5F8E-5020-3C802415AC45}"/>
                  </a:ext>
                </a:extLst>
              </p:cNvPr>
              <p:cNvSpPr txBox="1"/>
              <p:nvPr/>
            </p:nvSpPr>
            <p:spPr>
              <a:xfrm>
                <a:off x="723169" y="2359952"/>
                <a:ext cx="3208751" cy="2345001"/>
              </a:xfrm>
              <a:prstGeom prst="rect">
                <a:avLst/>
              </a:prstGeom>
              <a:noFill/>
            </p:spPr>
            <p:txBody>
              <a:bodyPr wrap="square">
                <a:spAutoFit/>
              </a:bodyPr>
              <a:lstStyle/>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Vì</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đều</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ba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tuyến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𝐴𝑀</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𝐵𝑁</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cũng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thời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trực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ACFA913-5BF3-5F8E-5020-3C802415AC45}"/>
                  </a:ext>
                </a:extLst>
              </p:cNvPr>
              <p:cNvSpPr txBox="1">
                <a:spLocks noRot="1" noChangeAspect="1" noMove="1" noResize="1" noEditPoints="1" noAdjustHandles="1" noChangeArrowheads="1" noChangeShapeType="1" noTextEdit="1"/>
              </p:cNvSpPr>
              <p:nvPr/>
            </p:nvSpPr>
            <p:spPr>
              <a:xfrm>
                <a:off x="723169" y="2359952"/>
                <a:ext cx="3208751" cy="2345001"/>
              </a:xfrm>
              <a:prstGeom prst="rect">
                <a:avLst/>
              </a:prstGeom>
              <a:blipFill>
                <a:blip r:embed="rId5"/>
                <a:stretch>
                  <a:fillRect l="-2091" r="-1901" b="-3636"/>
                </a:stretch>
              </a:blipFill>
            </p:spPr>
            <p:txBody>
              <a:bodyPr/>
              <a:lstStyle/>
              <a:p>
                <a:r>
                  <a:rPr lang="en-US">
                    <a:noFill/>
                  </a:rPr>
                  <a:t> </a:t>
                </a:r>
              </a:p>
            </p:txBody>
          </p:sp>
        </mc:Fallback>
      </mc:AlternateContent>
    </p:spTree>
    <p:extLst>
      <p:ext uri="{BB962C8B-B14F-4D97-AF65-F5344CB8AC3E}">
        <p14:creationId xmlns:p14="http://schemas.microsoft.com/office/powerpoint/2010/main" val="5814136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p:cNvSpPr/>
              <p:nvPr/>
            </p:nvSpPr>
            <p:spPr>
              <a:xfrm>
                <a:off x="4572000" y="972946"/>
                <a:ext cx="4096512" cy="3197607"/>
              </a:xfrm>
              <a:prstGeom prst="rect">
                <a:avLst/>
              </a:prstGeom>
            </p:spPr>
            <p:txBody>
              <a:bodyPr wrap="square">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d)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2000" i="1">
                        <a:latin typeface="Cambria Math" panose="02040503050406030204" pitchFamily="18" charset="0"/>
                        <a:ea typeface="Times New Roman" panose="02020603050405020304" pitchFamily="18" charset="0"/>
                        <a:cs typeface="Arial" panose="020B0604020202020204" pitchFamily="34" charset="0"/>
                      </a:rPr>
                      <m:t>𝐴𝑀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𝐴𝑂</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2</m:t>
                        </m:r>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2</m:t>
                        </m:r>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2</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𝐴𝑂</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3</m:t>
                        </m:r>
                      </m:den>
                    </m:f>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572000" y="972946"/>
                <a:ext cx="4096512" cy="3197607"/>
              </a:xfrm>
              <a:prstGeom prst="rect">
                <a:avLst/>
              </a:prstGeom>
              <a:blipFill>
                <a:blip r:embed="rId3"/>
                <a:stretch>
                  <a:fillRect l="-1488" r="-1488" b="-382"/>
                </a:stretch>
              </a:blipFill>
            </p:spPr>
            <p:txBody>
              <a:bodyPr/>
              <a:lstStyle/>
              <a:p>
                <a:r>
                  <a:rPr lang="en-US">
                    <a:noFill/>
                  </a:rPr>
                  <a:t> </a:t>
                </a:r>
              </a:p>
            </p:txBody>
          </p:sp>
        </mc:Fallback>
      </mc:AlternateContent>
      <p:grpSp>
        <p:nvGrpSpPr>
          <p:cNvPr id="28" name="Google Shape;1524;p39"/>
          <p:cNvGrpSpPr/>
          <p:nvPr/>
        </p:nvGrpSpPr>
        <p:grpSpPr>
          <a:xfrm rot="6928688" flipH="1">
            <a:off x="103870" y="3386771"/>
            <a:ext cx="1285474" cy="2255764"/>
            <a:chOff x="1353097" y="1651879"/>
            <a:chExt cx="906223" cy="1564556"/>
          </a:xfrm>
        </p:grpSpPr>
        <p:sp>
          <p:nvSpPr>
            <p:cNvPr id="29" name="Google Shape;1525;p3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1526;p3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1527;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1528;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3" name="Google Shape;1529;p39"/>
            <p:cNvGrpSpPr/>
            <p:nvPr/>
          </p:nvGrpSpPr>
          <p:grpSpPr>
            <a:xfrm>
              <a:off x="1353097" y="1907975"/>
              <a:ext cx="113234" cy="1268557"/>
              <a:chOff x="1353097" y="1907975"/>
              <a:chExt cx="113234" cy="1268557"/>
            </a:xfrm>
          </p:grpSpPr>
          <p:sp>
            <p:nvSpPr>
              <p:cNvPr id="34" name="Google Shape;1530;p3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1531;p3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1532;p3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 name="Google Shape;1533;p3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 name="Google Shape;1534;p3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9" name="Google Shape;1535;p3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1536;p3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1537;p3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 name="Google Shape;1538;p3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539;p3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540;p3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541;p3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542;p3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2" name="Google Shape;1913;p42">
            <a:extLst>
              <a:ext uri="{FF2B5EF4-FFF2-40B4-BE49-F238E27FC236}">
                <a16:creationId xmlns:a16="http://schemas.microsoft.com/office/drawing/2014/main" id="{81D60AEA-C48F-2CA6-D3DD-DB41DEFCA87E}"/>
              </a:ext>
            </a:extLst>
          </p:cNvPr>
          <p:cNvSpPr/>
          <p:nvPr/>
        </p:nvSpPr>
        <p:spPr>
          <a:xfrm rot="2165">
            <a:off x="723292" y="457518"/>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E038CEAD-D17B-69B8-F522-C0FB7B0E6832}"/>
              </a:ext>
            </a:extLst>
          </p:cNvPr>
          <p:cNvPicPr>
            <a:picLocks noChangeAspect="1"/>
          </p:cNvPicPr>
          <p:nvPr/>
        </p:nvPicPr>
        <p:blipFill>
          <a:blip r:embed="rId4"/>
          <a:srcRect/>
          <a:stretch/>
        </p:blipFill>
        <p:spPr>
          <a:xfrm>
            <a:off x="1239853" y="1199046"/>
            <a:ext cx="2341050" cy="2939785"/>
          </a:xfrm>
          <a:prstGeom prst="rect">
            <a:avLst/>
          </a:prstGeom>
        </p:spPr>
      </p:pic>
    </p:spTree>
    <p:extLst>
      <p:ext uri="{BB962C8B-B14F-4D97-AF65-F5344CB8AC3E}">
        <p14:creationId xmlns:p14="http://schemas.microsoft.com/office/powerpoint/2010/main" val="20844083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grpSp>
        <p:nvGrpSpPr>
          <p:cNvPr id="2158" name="Google Shape;2158;p51"/>
          <p:cNvGrpSpPr/>
          <p:nvPr/>
        </p:nvGrpSpPr>
        <p:grpSpPr>
          <a:xfrm rot="20759099" flipH="1">
            <a:off x="623890" y="2437924"/>
            <a:ext cx="378167" cy="2368005"/>
            <a:chOff x="4265846" y="1371340"/>
            <a:chExt cx="126709" cy="928680"/>
          </a:xfrm>
        </p:grpSpPr>
        <p:sp>
          <p:nvSpPr>
            <p:cNvPr id="2159" name="Google Shape;2159;p5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0" name="Google Shape;2160;p5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1" name="Google Shape;2161;p5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2" name="Google Shape;2162;p5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3" name="Google Shape;2163;p5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4" name="Google Shape;2164;p5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5" name="Google Shape;2165;p5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8" name="Google Shape;2053;p50"/>
          <p:cNvGrpSpPr/>
          <p:nvPr/>
        </p:nvGrpSpPr>
        <p:grpSpPr>
          <a:xfrm rot="3776744">
            <a:off x="7733542" y="1231541"/>
            <a:ext cx="2003546" cy="430052"/>
            <a:chOff x="7017251" y="5781017"/>
            <a:chExt cx="1017558" cy="259118"/>
          </a:xfrm>
        </p:grpSpPr>
        <p:sp>
          <p:nvSpPr>
            <p:cNvPr id="109"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0"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2"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3" name="Google Shape;911;p39"/>
          <p:cNvSpPr txBox="1">
            <a:spLocks noGrp="1"/>
          </p:cNvSpPr>
          <p:nvPr>
            <p:ph type="title"/>
          </p:nvPr>
        </p:nvSpPr>
        <p:spPr>
          <a:xfrm>
            <a:off x="722336" y="574652"/>
            <a:ext cx="7717500" cy="523200"/>
          </a:xfrm>
          <a:prstGeom prst="rect">
            <a:avLst/>
          </a:prstGeom>
        </p:spPr>
        <p:txBody>
          <a:bodyPr spcFirstLastPara="1" wrap="square" lIns="91425" tIns="91425" rIns="91425" bIns="91425" anchor="t" anchorCtr="0">
            <a:noAutofit/>
          </a:bodyPr>
          <a:lstStyle/>
          <a:p>
            <a:pPr lvl="0" algn="ctr"/>
            <a:r>
              <a:rPr lang="en-US" sz="3200" dirty="0" err="1">
                <a:solidFill>
                  <a:srgbClr val="D84444"/>
                </a:solidFill>
                <a:latin typeface="+mj-lt"/>
              </a:rPr>
              <a:t>Kết</a:t>
            </a:r>
            <a:r>
              <a:rPr lang="en-US" sz="3200" dirty="0">
                <a:solidFill>
                  <a:srgbClr val="D84444"/>
                </a:solidFill>
                <a:latin typeface="+mj-lt"/>
              </a:rPr>
              <a:t> </a:t>
            </a:r>
            <a:r>
              <a:rPr lang="en-US" sz="3200" dirty="0" err="1">
                <a:solidFill>
                  <a:srgbClr val="D84444"/>
                </a:solidFill>
                <a:latin typeface="+mj-lt"/>
              </a:rPr>
              <a:t>luận</a:t>
            </a:r>
            <a:endParaRPr lang="en-US" sz="3200" b="1" dirty="0">
              <a:solidFill>
                <a:srgbClr val="D84444"/>
              </a:solidFill>
              <a:latin typeface="+mj-lt"/>
            </a:endParaRPr>
          </a:p>
        </p:txBody>
      </p:sp>
      <mc:AlternateContent xmlns:mc="http://schemas.openxmlformats.org/markup-compatibility/2006" xmlns:a14="http://schemas.microsoft.com/office/drawing/2010/main">
        <mc:Choice Requires="a14">
          <p:sp>
            <p:nvSpPr>
              <p:cNvPr id="134" name="Rectangle 133"/>
              <p:cNvSpPr/>
              <p:nvPr/>
            </p:nvSpPr>
            <p:spPr>
              <a:xfrm>
                <a:off x="1122047" y="1647673"/>
                <a:ext cx="6899906" cy="230678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342900" lvl="0" indent="-342900" algn="just">
                  <a:lnSpc>
                    <a:spcPct val="150000"/>
                  </a:lnSpc>
                  <a:spcBef>
                    <a:spcPts val="600"/>
                  </a:spcBef>
                  <a:spcAft>
                    <a:spcPts val="600"/>
                  </a:spcAft>
                  <a:buClr>
                    <a:schemeClr val="bg1"/>
                  </a:buClr>
                  <a:buFont typeface="Symbol" panose="05050102010706020507" pitchFamily="18" charset="2"/>
                  <a:buChar char=""/>
                  <a:tabLst>
                    <a:tab pos="219075"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Trong </a:t>
                </a:r>
                <a:r>
                  <a:rPr lang="en-US" sz="20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đồng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thời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Clr>
                    <a:schemeClr val="bg1"/>
                  </a:buClr>
                  <a:buFont typeface="Symbol" panose="05050102010706020507" pitchFamily="18" charset="2"/>
                  <a:buChar char=""/>
                  <a:tabLst>
                    <a:tab pos="219075"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bán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kính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𝑅</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3</m:t>
                        </m:r>
                      </m:den>
                    </m:f>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4" name="Rectangle 133"/>
              <p:cNvSpPr>
                <a:spLocks noRot="1" noChangeAspect="1" noMove="1" noResize="1" noEditPoints="1" noAdjustHandles="1" noChangeArrowheads="1" noChangeShapeType="1" noTextEdit="1"/>
              </p:cNvSpPr>
              <p:nvPr/>
            </p:nvSpPr>
            <p:spPr>
              <a:xfrm>
                <a:off x="1122047" y="1647673"/>
                <a:ext cx="6899906" cy="2306785"/>
              </a:xfrm>
              <a:prstGeom prst="rect">
                <a:avLst/>
              </a:prstGeom>
              <a:blipFill>
                <a:blip r:embed="rId3"/>
                <a:stretch>
                  <a:fillRect l="-792" r="-792" b="-261"/>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7430977" y="4094773"/>
            <a:ext cx="579167" cy="504331"/>
          </a:xfrm>
          <a:prstGeom prst="rect">
            <a:avLst/>
          </a:prstGeom>
        </p:spPr>
      </p:pic>
    </p:spTree>
    <p:extLst>
      <p:ext uri="{BB962C8B-B14F-4D97-AF65-F5344CB8AC3E}">
        <p14:creationId xmlns:p14="http://schemas.microsoft.com/office/powerpoint/2010/main" val="202709378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arn(inVertical)">
                                      <p:cBhvr>
                                        <p:cTn id="10" dur="500"/>
                                        <p:tgtEl>
                                          <p:spTgt spid="13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grpSp>
        <p:nvGrpSpPr>
          <p:cNvPr id="2307" name="Google Shape;2307;p54"/>
          <p:cNvGrpSpPr/>
          <p:nvPr/>
        </p:nvGrpSpPr>
        <p:grpSpPr>
          <a:xfrm>
            <a:off x="8087078" y="3061206"/>
            <a:ext cx="888547" cy="679278"/>
            <a:chOff x="4539976" y="914388"/>
            <a:chExt cx="888547" cy="679278"/>
          </a:xfrm>
        </p:grpSpPr>
        <p:sp>
          <p:nvSpPr>
            <p:cNvPr id="2308" name="Google Shape;2308;p54"/>
            <p:cNvSpPr/>
            <p:nvPr/>
          </p:nvSpPr>
          <p:spPr>
            <a:xfrm rot="1701538">
              <a:off x="4547535" y="102811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000000"/>
                </a:solidFill>
                <a:latin typeface="Calibri"/>
                <a:ea typeface="Calibri"/>
                <a:cs typeface="Calibri"/>
                <a:sym typeface="Calibri"/>
              </a:endParaRPr>
            </a:p>
          </p:txBody>
        </p:sp>
        <p:sp>
          <p:nvSpPr>
            <p:cNvPr id="2309" name="Google Shape;2309;p54"/>
            <p:cNvSpPr/>
            <p:nvPr/>
          </p:nvSpPr>
          <p:spPr>
            <a:xfrm rot="-1247444">
              <a:off x="4896315" y="1343408"/>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000000"/>
                </a:solidFill>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14" name="TextBox 13"/>
              <p:cNvSpPr txBox="1"/>
              <p:nvPr/>
            </p:nvSpPr>
            <p:spPr>
              <a:xfrm>
                <a:off x="538226" y="221021"/>
                <a:ext cx="8067547" cy="1547283"/>
              </a:xfrm>
              <a:prstGeom prst="rect">
                <a:avLst/>
              </a:prstGeom>
              <a:noFill/>
            </p:spPr>
            <p:txBody>
              <a:bodyPr wrap="square" rtlCol="0">
                <a:spAutoFit/>
              </a:bodyPr>
              <a:lstStyle/>
              <a:p>
                <a:pPr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4:</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a:t>Ba </a:t>
                </a:r>
                <a:r>
                  <a:rPr lang="en-US" sz="2000" dirty="0" err="1"/>
                  <a:t>vị</a:t>
                </a:r>
                <a:r>
                  <a:rPr lang="en-US" sz="2000" dirty="0"/>
                  <a:t> </a:t>
                </a:r>
                <a:r>
                  <a:rPr lang="en-US" sz="2000" dirty="0" err="1"/>
                  <a:t>trí</a:t>
                </a:r>
                <a:r>
                  <a:rPr lang="en-US" sz="2000" dirty="0"/>
                  <a:t> </a:t>
                </a:r>
                <a14:m>
                  <m:oMath xmlns:m="http://schemas.openxmlformats.org/officeDocument/2006/math">
                    <m:r>
                      <a:rPr lang="pt-BR" sz="2000" i="1">
                        <a:latin typeface="Cambria Math" panose="02040503050406030204" pitchFamily="18" charset="0"/>
                      </a:rPr>
                      <m:t>𝐴</m:t>
                    </m:r>
                    <m:r>
                      <a:rPr lang="en-US" sz="2000" i="1">
                        <a:latin typeface="Cambria Math" panose="02040503050406030204" pitchFamily="18" charset="0"/>
                      </a:rPr>
                      <m:t>, </m:t>
                    </m:r>
                    <m:r>
                      <a:rPr lang="pt-BR" sz="2000" i="1">
                        <a:latin typeface="Cambria Math" panose="02040503050406030204" pitchFamily="18" charset="0"/>
                      </a:rPr>
                      <m:t>𝐵</m:t>
                    </m:r>
                    <m:r>
                      <a:rPr lang="en-US" sz="2000" i="1">
                        <a:latin typeface="Cambria Math" panose="02040503050406030204" pitchFamily="18" charset="0"/>
                      </a:rPr>
                      <m:t>, </m:t>
                    </m:r>
                    <m:r>
                      <a:rPr lang="pt-BR" sz="2000" i="1">
                        <a:latin typeface="Cambria Math" panose="02040503050406030204" pitchFamily="18" charset="0"/>
                      </a:rPr>
                      <m:t>𝐶</m:t>
                    </m:r>
                  </m:oMath>
                </a14:m>
                <a:r>
                  <a:rPr lang="pt-BR" sz="2000" dirty="0"/>
                  <a:t> </a:t>
                </a:r>
                <a:r>
                  <a:rPr lang="en-US" sz="2000" dirty="0"/>
                  <a:t>ở </a:t>
                </a:r>
                <a:r>
                  <a:rPr lang="en-US" sz="2000" dirty="0" err="1"/>
                  <a:t>một</a:t>
                </a:r>
                <a:r>
                  <a:rPr lang="en-US" sz="2000" dirty="0"/>
                  <a:t> </a:t>
                </a:r>
                <a:r>
                  <a:rPr lang="en-US" sz="2000" dirty="0" err="1"/>
                  <a:t>công</a:t>
                </a:r>
                <a:r>
                  <a:rPr lang="en-US" sz="2000" dirty="0"/>
                  <a:t> </a:t>
                </a:r>
                <a:r>
                  <a:rPr lang="en-US" sz="2000" dirty="0" err="1"/>
                  <a:t>viên</a:t>
                </a:r>
                <a:r>
                  <a:rPr lang="en-US" sz="2000" dirty="0"/>
                  <a:t> </a:t>
                </a:r>
                <a:r>
                  <a:rPr lang="en-US" sz="2000" dirty="0" err="1"/>
                  <a:t>là</a:t>
                </a:r>
                <a:r>
                  <a:rPr lang="en-US" sz="2000" dirty="0"/>
                  <a:t> </a:t>
                </a:r>
                <a:r>
                  <a:rPr lang="en-US" sz="2000" dirty="0" err="1"/>
                  <a:t>ba</a:t>
                </a:r>
                <a:r>
                  <a:rPr lang="en-US" sz="2000" dirty="0"/>
                  <a:t> </a:t>
                </a:r>
                <a:r>
                  <a:rPr lang="en-US" sz="2000" dirty="0" err="1"/>
                  <a:t>đỉnh</a:t>
                </a:r>
                <a:r>
                  <a:rPr lang="en-US" sz="2000" dirty="0"/>
                  <a:t> </a:t>
                </a:r>
                <a:r>
                  <a:rPr lang="en-US" sz="2000" dirty="0" err="1"/>
                  <a:t>của</a:t>
                </a:r>
                <a:r>
                  <a:rPr lang="en-US" sz="2000" dirty="0"/>
                  <a:t> </a:t>
                </a:r>
                <a:r>
                  <a:rPr lang="en-US" sz="2000" dirty="0" err="1"/>
                  <a:t>một</a:t>
                </a:r>
                <a:r>
                  <a:rPr lang="en-US" sz="2000" dirty="0"/>
                  <a:t> tam </a:t>
                </a:r>
                <a:r>
                  <a:rPr lang="en-US" sz="2000" dirty="0" err="1"/>
                  <a:t>giác</a:t>
                </a:r>
                <a:r>
                  <a:rPr lang="en-US" sz="2000" dirty="0"/>
                  <a:t> </a:t>
                </a:r>
                <a:r>
                  <a:rPr lang="en-US" sz="2000" dirty="0" err="1"/>
                  <a:t>đều</a:t>
                </a:r>
                <a:r>
                  <a:rPr lang="en-US" sz="2000" dirty="0"/>
                  <a:t> </a:t>
                </a:r>
                <a:r>
                  <a:rPr lang="en-US" sz="2000" dirty="0" err="1"/>
                  <a:t>cạnh</a:t>
                </a:r>
                <a:r>
                  <a:rPr lang="en-US" sz="2000" dirty="0"/>
                  <a:t> 15 m. </a:t>
                </a:r>
                <a:r>
                  <a:rPr lang="en-US" sz="2000" dirty="0" err="1"/>
                  <a:t>Người</a:t>
                </a:r>
                <a:r>
                  <a:rPr lang="en-US" sz="2000" dirty="0"/>
                  <a:t> ta </a:t>
                </a:r>
                <a:r>
                  <a:rPr lang="en-US" sz="2000" dirty="0" err="1"/>
                  <a:t>cần</a:t>
                </a:r>
                <a:r>
                  <a:rPr lang="en-US" sz="2000" dirty="0"/>
                  <a:t> </a:t>
                </a:r>
                <a:r>
                  <a:rPr lang="en-US" sz="2000" dirty="0" err="1"/>
                  <a:t>chọn</a:t>
                </a:r>
                <a:r>
                  <a:rPr lang="en-US" sz="2000" dirty="0"/>
                  <a:t> </a:t>
                </a:r>
                <a:r>
                  <a:rPr lang="en-US" sz="2000" dirty="0" err="1"/>
                  <a:t>vị</a:t>
                </a:r>
                <a:r>
                  <a:rPr lang="en-US" sz="2000" dirty="0"/>
                  <a:t> </a:t>
                </a:r>
                <a:r>
                  <a:rPr lang="en-US" sz="2000" dirty="0" err="1"/>
                  <a:t>trí</a:t>
                </a:r>
                <a:r>
                  <a:rPr lang="en-US" sz="2000" dirty="0"/>
                  <a:t> </a:t>
                </a:r>
                <a14:m>
                  <m:oMath xmlns:m="http://schemas.openxmlformats.org/officeDocument/2006/math">
                    <m:r>
                      <a:rPr lang="en-US" sz="2000" i="1">
                        <a:latin typeface="Cambria Math" panose="02040503050406030204" pitchFamily="18" charset="0"/>
                      </a:rPr>
                      <m:t>𝑂</m:t>
                    </m:r>
                  </m:oMath>
                </a14:m>
                <a:r>
                  <a:rPr lang="en-US" sz="2000" dirty="0"/>
                  <a:t> </a:t>
                </a:r>
                <a:r>
                  <a:rPr lang="en-US" sz="2000" dirty="0" err="1"/>
                  <a:t>cách</a:t>
                </a:r>
                <a:r>
                  <a:rPr lang="en-US" sz="2000" dirty="0"/>
                  <a:t> </a:t>
                </a:r>
                <a:r>
                  <a:rPr lang="en-US" sz="2000" dirty="0" err="1"/>
                  <a:t>đều</a:t>
                </a:r>
                <a:r>
                  <a:rPr lang="en-US" sz="2000" dirty="0"/>
                  <a:t> </a:t>
                </a:r>
                <a:r>
                  <a:rPr lang="en-US" sz="2000" dirty="0" err="1"/>
                  <a:t>ba</a:t>
                </a:r>
                <a:r>
                  <a:rPr lang="en-US" sz="2000" dirty="0"/>
                  <a:t> </a:t>
                </a:r>
                <a:r>
                  <a:rPr lang="en-US" sz="2000" dirty="0" err="1"/>
                  <a:t>vị</a:t>
                </a:r>
                <a:r>
                  <a:rPr lang="en-US" sz="2000" dirty="0"/>
                  <a:t> </a:t>
                </a:r>
                <a:r>
                  <a:rPr lang="en-US" sz="2000" dirty="0" err="1"/>
                  <a:t>trí</a:t>
                </a:r>
                <a:r>
                  <a:rPr lang="en-US" sz="2000" dirty="0"/>
                  <a:t> </a:t>
                </a:r>
                <a14:m>
                  <m:oMath xmlns:m="http://schemas.openxmlformats.org/officeDocument/2006/math">
                    <m:r>
                      <a:rPr lang="en-US" sz="2000" i="1">
                        <a:latin typeface="Cambria Math" panose="02040503050406030204" pitchFamily="18" charset="0"/>
                      </a:rPr>
                      <m:t>𝐴</m:t>
                    </m:r>
                    <m:r>
                      <a:rPr lang="en-US" sz="2000" i="1">
                        <a:latin typeface="Cambria Math" panose="02040503050406030204" pitchFamily="18" charset="0"/>
                      </a:rPr>
                      <m:t>, </m:t>
                    </m:r>
                    <m:r>
                      <a:rPr lang="en-US" sz="2000" i="1">
                        <a:latin typeface="Cambria Math" panose="02040503050406030204" pitchFamily="18" charset="0"/>
                      </a:rPr>
                      <m:t>𝐵</m:t>
                    </m:r>
                    <m:r>
                      <a:rPr lang="en-US" sz="2000" i="1">
                        <a:latin typeface="Cambria Math" panose="02040503050406030204" pitchFamily="18" charset="0"/>
                      </a:rPr>
                      <m:t>, </m:t>
                    </m:r>
                    <m:r>
                      <a:rPr lang="en-US" sz="2000" i="1">
                        <a:latin typeface="Cambria Math" panose="02040503050406030204" pitchFamily="18" charset="0"/>
                      </a:rPr>
                      <m:t>𝐶</m:t>
                    </m:r>
                  </m:oMath>
                </a14:m>
                <a:r>
                  <a:rPr lang="en-US" sz="2000" dirty="0"/>
                  <a:t> </a:t>
                </a:r>
                <a:r>
                  <a:rPr lang="en-US" sz="2000" dirty="0" err="1"/>
                  <a:t>để</a:t>
                </a:r>
                <a:r>
                  <a:rPr lang="en-US" sz="2000" dirty="0"/>
                  <a:t> </a:t>
                </a:r>
                <a:r>
                  <a:rPr lang="en-US" sz="2000" dirty="0" err="1"/>
                  <a:t>làm</a:t>
                </a:r>
                <a:r>
                  <a:rPr lang="en-US" sz="2000" dirty="0"/>
                  <a:t> </a:t>
                </a:r>
                <a:r>
                  <a:rPr lang="en-US" sz="2000" dirty="0" err="1"/>
                  <a:t>một</a:t>
                </a:r>
                <a:r>
                  <a:rPr lang="en-US" sz="2000" dirty="0"/>
                  <a:t> </a:t>
                </a:r>
                <a:r>
                  <a:rPr lang="en-US" sz="2000" dirty="0" err="1"/>
                  <a:t>cột</a:t>
                </a:r>
                <a:r>
                  <a:rPr lang="en-US" sz="2000" dirty="0"/>
                  <a:t> </a:t>
                </a:r>
                <a:r>
                  <a:rPr lang="en-US" sz="2000" dirty="0" err="1"/>
                  <a:t>đèn</a:t>
                </a:r>
                <a:r>
                  <a:rPr lang="en-US" sz="2000" dirty="0"/>
                  <a:t>. </a:t>
                </a:r>
                <a:r>
                  <a:rPr lang="en-US" sz="2000" dirty="0" err="1"/>
                  <a:t>Tính</a:t>
                </a:r>
                <a:r>
                  <a:rPr lang="en-US" sz="2000" dirty="0"/>
                  <a:t> </a:t>
                </a:r>
                <a:r>
                  <a:rPr lang="en-US" sz="2000" dirty="0" err="1"/>
                  <a:t>khoảng</a:t>
                </a:r>
                <a:r>
                  <a:rPr lang="en-US" sz="2000" dirty="0"/>
                  <a:t> </a:t>
                </a:r>
                <a:r>
                  <a:rPr lang="en-US" sz="2000" dirty="0" err="1"/>
                  <a:t>cách</a:t>
                </a:r>
                <a:r>
                  <a:rPr lang="en-US" sz="2000" dirty="0"/>
                  <a:t> </a:t>
                </a:r>
                <a:r>
                  <a:rPr lang="en-US" sz="2000" dirty="0" err="1"/>
                  <a:t>từ</a:t>
                </a:r>
                <a:r>
                  <a:rPr lang="en-US" sz="2000" dirty="0"/>
                  <a:t> </a:t>
                </a:r>
                <a:r>
                  <a:rPr lang="en-US" sz="2000" dirty="0" err="1"/>
                  <a:t>vị</a:t>
                </a:r>
                <a:r>
                  <a:rPr lang="en-US" sz="2000" dirty="0"/>
                  <a:t> </a:t>
                </a:r>
                <a:r>
                  <a:rPr lang="en-US" sz="2000" dirty="0" err="1"/>
                  <a:t>trí</a:t>
                </a:r>
                <a:r>
                  <a:rPr lang="en-US" sz="2000" dirty="0"/>
                  <a:t> </a:t>
                </a:r>
                <a14:m>
                  <m:oMath xmlns:m="http://schemas.openxmlformats.org/officeDocument/2006/math">
                    <m:r>
                      <a:rPr lang="en-US" sz="2000" i="1">
                        <a:latin typeface="Cambria Math" panose="02040503050406030204" pitchFamily="18" charset="0"/>
                      </a:rPr>
                      <m:t>𝑂</m:t>
                    </m:r>
                  </m:oMath>
                </a14:m>
                <a:r>
                  <a:rPr lang="en-US" sz="2000" dirty="0"/>
                  <a:t> </a:t>
                </a:r>
                <a:r>
                  <a:rPr lang="en-US" sz="2000" dirty="0" err="1"/>
                  <a:t>đến</a:t>
                </a:r>
                <a:r>
                  <a:rPr lang="en-US" sz="2000" dirty="0"/>
                  <a:t> </a:t>
                </a:r>
                <a:r>
                  <a:rPr lang="en-US" sz="2000" dirty="0" err="1"/>
                  <a:t>mỗi</a:t>
                </a:r>
                <a:r>
                  <a:rPr lang="en-US" sz="2000" dirty="0"/>
                  <a:t> </a:t>
                </a:r>
                <a:r>
                  <a:rPr lang="en-US" sz="2000" dirty="0" err="1"/>
                  <a:t>vị</a:t>
                </a:r>
                <a:r>
                  <a:rPr lang="en-US" sz="2000" dirty="0"/>
                  <a:t> </a:t>
                </a:r>
                <a:r>
                  <a:rPr lang="en-US" sz="2000" dirty="0" err="1"/>
                  <a:t>trí</a:t>
                </a:r>
                <a:r>
                  <a:rPr lang="en-US" sz="2000" dirty="0"/>
                  <a:t> </a:t>
                </a:r>
                <a14:m>
                  <m:oMath xmlns:m="http://schemas.openxmlformats.org/officeDocument/2006/math">
                    <m:r>
                      <a:rPr lang="en-US" sz="2000" i="1">
                        <a:latin typeface="Cambria Math" panose="02040503050406030204" pitchFamily="18" charset="0"/>
                      </a:rPr>
                      <m:t>𝐴</m:t>
                    </m:r>
                    <m:r>
                      <a:rPr lang="en-US" sz="2000" i="1">
                        <a:latin typeface="Cambria Math" panose="02040503050406030204" pitchFamily="18" charset="0"/>
                      </a:rPr>
                      <m:t>, </m:t>
                    </m:r>
                    <m:r>
                      <a:rPr lang="en-US" sz="2000" i="1">
                        <a:latin typeface="Cambria Math" panose="02040503050406030204" pitchFamily="18" charset="0"/>
                      </a:rPr>
                      <m:t>𝐵</m:t>
                    </m:r>
                    <m:r>
                      <a:rPr lang="en-US" sz="2000" i="1">
                        <a:latin typeface="Cambria Math" panose="02040503050406030204" pitchFamily="18" charset="0"/>
                      </a:rPr>
                      <m:t>, </m:t>
                    </m:r>
                    <m:r>
                      <a:rPr lang="en-US" sz="2000" i="1">
                        <a:latin typeface="Cambria Math" panose="02040503050406030204" pitchFamily="18" charset="0"/>
                      </a:rPr>
                      <m:t>𝐶</m:t>
                    </m:r>
                  </m:oMath>
                </a14:m>
                <a:r>
                  <a:rPr lang="en-US" sz="2000" dirty="0"/>
                  <a:t>.</a:t>
                </a:r>
                <a:endParaRPr lang="vi-VN" altLang="en-US" sz="2000" kern="1200" dirty="0">
                  <a:latin typeface="Arial" panose="020B0604020202020204" pitchFamily="34" charset="0"/>
                  <a:ea typeface="Open San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38226" y="221021"/>
                <a:ext cx="8067547" cy="1547283"/>
              </a:xfrm>
              <a:prstGeom prst="rect">
                <a:avLst/>
              </a:prstGeom>
              <a:blipFill>
                <a:blip r:embed="rId3"/>
                <a:stretch>
                  <a:fillRect l="-755" r="-755" b="-6299"/>
                </a:stretch>
              </a:blipFill>
            </p:spPr>
            <p:txBody>
              <a:bodyPr/>
              <a:lstStyle/>
              <a:p>
                <a:r>
                  <a:rPr lang="en-US">
                    <a:noFill/>
                  </a:rPr>
                  <a:t> </a:t>
                </a:r>
              </a:p>
            </p:txBody>
          </p:sp>
        </mc:Fallback>
      </mc:AlternateContent>
      <p:sp>
        <p:nvSpPr>
          <p:cNvPr id="16" name="Google Shape;1913;p42"/>
          <p:cNvSpPr/>
          <p:nvPr/>
        </p:nvSpPr>
        <p:spPr>
          <a:xfrm rot="2165">
            <a:off x="605099" y="2011388"/>
            <a:ext cx="1022227" cy="488812"/>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 name="Rectangle 6"/>
              <p:cNvSpPr/>
              <p:nvPr/>
            </p:nvSpPr>
            <p:spPr>
              <a:xfrm>
                <a:off x="1765443" y="2082294"/>
                <a:ext cx="6321635" cy="2756332"/>
              </a:xfrm>
              <a:prstGeom prst="rect">
                <a:avLst/>
              </a:prstGeom>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mỗi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vị</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15. </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kern="100">
                              <a:latin typeface="Cambria Math" panose="02040503050406030204" pitchFamily="18" charset="0"/>
                              <a:ea typeface="Times New Roman" panose="02020603050405020304" pitchFamily="18" charset="0"/>
                              <a:cs typeface="Arial" panose="020B0604020202020204" pitchFamily="34" charset="0"/>
                            </a:rPr>
                            <m:t>3</m:t>
                          </m:r>
                        </m:den>
                      </m:f>
                      <m:r>
                        <a:rPr lang="en-US" sz="2000" i="1" kern="100">
                          <a:latin typeface="Cambria Math" panose="02040503050406030204" pitchFamily="18" charset="0"/>
                          <a:ea typeface="Times New Roman" panose="02020603050405020304" pitchFamily="18" charset="0"/>
                          <a:cs typeface="Arial" panose="020B0604020202020204" pitchFamily="34" charset="0"/>
                        </a:rPr>
                        <m:t>=5</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3</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𝑚</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65443" y="2082294"/>
                <a:ext cx="6321635" cy="2756332"/>
              </a:xfrm>
              <a:prstGeom prst="rect">
                <a:avLst/>
              </a:prstGeom>
              <a:blipFill>
                <a:blip r:embed="rId4"/>
                <a:stretch>
                  <a:fillRect l="-1061" r="-193"/>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4"/>
        <p:cNvGrpSpPr/>
        <p:nvPr/>
      </p:nvGrpSpPr>
      <p:grpSpPr>
        <a:xfrm>
          <a:off x="0" y="0"/>
          <a:ext cx="0" cy="0"/>
          <a:chOff x="0" y="0"/>
          <a:chExt cx="0" cy="0"/>
        </a:xfrm>
      </p:grpSpPr>
      <p:grpSp>
        <p:nvGrpSpPr>
          <p:cNvPr id="2293" name="Google Shape;2293;p53"/>
          <p:cNvGrpSpPr/>
          <p:nvPr/>
        </p:nvGrpSpPr>
        <p:grpSpPr>
          <a:xfrm>
            <a:off x="4315636" y="262658"/>
            <a:ext cx="888547" cy="679278"/>
            <a:chOff x="3227501" y="3766363"/>
            <a:chExt cx="888547" cy="679278"/>
          </a:xfrm>
        </p:grpSpPr>
        <p:sp>
          <p:nvSpPr>
            <p:cNvPr id="2294" name="Google Shape;2294;p53"/>
            <p:cNvSpPr/>
            <p:nvPr/>
          </p:nvSpPr>
          <p:spPr>
            <a:xfrm rot="-1701538" flipH="1">
              <a:off x="3588378" y="3880093"/>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5" name="Google Shape;2295;p53"/>
            <p:cNvSpPr/>
            <p:nvPr/>
          </p:nvSpPr>
          <p:spPr>
            <a:xfrm rot="1247444" flipH="1">
              <a:off x="3239539" y="4195383"/>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TextBox 15"/>
          <p:cNvSpPr txBox="1"/>
          <p:nvPr/>
        </p:nvSpPr>
        <p:spPr>
          <a:xfrm>
            <a:off x="1422297" y="363115"/>
            <a:ext cx="2046666" cy="461665"/>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noProof="0">
                <a:ln>
                  <a:noFill/>
                </a:ln>
                <a:solidFill>
                  <a:srgbClr val="070185"/>
                </a:solidFill>
                <a:effectLst/>
                <a:uLnTx/>
                <a:uFillTx/>
                <a:latin typeface="Arial"/>
                <a:cs typeface="Arial" panose="020B0604020202020204" pitchFamily="34" charset="0"/>
                <a:sym typeface="Arial"/>
              </a:rPr>
              <a:t> tập 3</a:t>
            </a:r>
            <a:endPar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7" name="Rectangle 1"/>
              <p:cNvSpPr>
                <a:spLocks noChangeArrowheads="1"/>
              </p:cNvSpPr>
              <p:nvPr/>
            </p:nvSpPr>
            <p:spPr bwMode="auto">
              <a:xfrm>
                <a:off x="633275" y="1059092"/>
                <a:ext cx="3682361" cy="151265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50000"/>
                  </a:lnSpc>
                  <a:spcBef>
                    <a:spcPts val="1200"/>
                  </a:spcBef>
                  <a:spcAft>
                    <a:spcPts val="1200"/>
                  </a:spcAft>
                  <a:buClr>
                    <a:srgbClr val="2D1549"/>
                  </a:buClr>
                  <a:buSzPts val="1100"/>
                  <a:defRPr/>
                </a:pPr>
                <a:r>
                  <a:rPr lang="en-US" sz="2000" dirty="0">
                    <a:solidFill>
                      <a:schemeClr val="bg1">
                        <a:lumMod val="10000"/>
                      </a:schemeClr>
                    </a:solidFill>
                    <a:ea typeface="Times New Roman" panose="02020603050405020304" pitchFamily="18" charset="0"/>
                  </a:rPr>
                  <a:t>Cho tam </a:t>
                </a:r>
                <a:r>
                  <a:rPr lang="en-US" sz="2000" dirty="0" err="1">
                    <a:solidFill>
                      <a:schemeClr val="bg1">
                        <a:lumMod val="10000"/>
                      </a:schemeClr>
                    </a:solidFill>
                    <a:ea typeface="Times New Roman" panose="02020603050405020304" pitchFamily="18" charset="0"/>
                  </a:rPr>
                  <a:t>giác</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đều</a:t>
                </a:r>
                <a:r>
                  <a:rPr lang="en-US" sz="2000" dirty="0">
                    <a:solidFill>
                      <a:schemeClr val="bg1">
                        <a:lumMod val="10000"/>
                      </a:schemeClr>
                    </a:solidFill>
                    <a:ea typeface="Times New Roman" panose="02020603050405020304" pitchFamily="18" charset="0"/>
                  </a:rPr>
                  <a:t> </a:t>
                </a:r>
                <a14:m>
                  <m:oMath xmlns:m="http://schemas.openxmlformats.org/officeDocument/2006/math">
                    <m:r>
                      <a:rPr lang="pt-B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nội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tiếp</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14:m>
                  <m:oMath xmlns:m="http://schemas.openxmlformats.org/officeDocument/2006/math">
                    <m:d>
                      <m:d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;2 </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e>
                    </m:d>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Tính</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dirty="0">
                    <a:solidFill>
                      <a:schemeClr val="bg1">
                        <a:lumMod val="10000"/>
                      </a:schemeClr>
                    </a:solidFill>
                    <a:ea typeface="Times New Roman" panose="02020603050405020304" pitchFamily="18" charset="0"/>
                  </a:rPr>
                  <a:t>.</a:t>
                </a:r>
                <a:endParaRPr lang="en-US" sz="2000" kern="1200" dirty="0">
                  <a:solidFill>
                    <a:schemeClr val="bg1">
                      <a:lumMod val="10000"/>
                    </a:schemeClr>
                  </a:solidFill>
                  <a:latin typeface="+mn-lt"/>
                  <a:cs typeface="Arial" panose="020B0604020202020204" pitchFamily="34" charset="0"/>
                </a:endParaRPr>
              </a:p>
            </p:txBody>
          </p:sp>
        </mc:Choice>
        <mc:Fallback xmlns="">
          <p:sp>
            <p:nvSpPr>
              <p:cNvPr id="17" name="Rectangle 1"/>
              <p:cNvSpPr>
                <a:spLocks noRot="1" noChangeAspect="1" noMove="1" noResize="1" noEditPoints="1" noAdjustHandles="1" noChangeArrowheads="1" noChangeShapeType="1" noTextEdit="1"/>
              </p:cNvSpPr>
              <p:nvPr/>
            </p:nvSpPr>
            <p:spPr bwMode="auto">
              <a:xfrm>
                <a:off x="633275" y="1059092"/>
                <a:ext cx="3682361" cy="1512658"/>
              </a:xfrm>
              <a:prstGeom prst="rect">
                <a:avLst/>
              </a:prstGeom>
              <a:blipFill>
                <a:blip r:embed="rId3"/>
                <a:stretch>
                  <a:fillRect b="-362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8" name="Google Shape;1913;p42"/>
          <p:cNvSpPr/>
          <p:nvPr/>
        </p:nvSpPr>
        <p:spPr>
          <a:xfrm rot="2165">
            <a:off x="6245151" y="204470"/>
            <a:ext cx="971676"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587760" y="1077306"/>
                <a:ext cx="4020647" cy="3691780"/>
              </a:xfrm>
              <a:prstGeom prst="rect">
                <a:avLst/>
              </a:prstGeom>
            </p:spPr>
            <p:txBody>
              <a:bodyPr wrap="square">
                <a:spAutoFit/>
              </a:bodyPr>
              <a:lstStyle/>
              <a:p>
                <a:pPr algn="just">
                  <a:lnSpc>
                    <a:spcPct val="150000"/>
                  </a:lnSpc>
                  <a:spcBef>
                    <a:spcPts val="600"/>
                  </a:spcBef>
                  <a:spcAft>
                    <a:spcPts val="600"/>
                  </a:spcAft>
                  <a:tabLst>
                    <a:tab pos="219075"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Giả</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sử</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Khi </a:t>
                </a:r>
                <a:r>
                  <a:rPr lang="en-US" sz="20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219075"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;2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bán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kính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;2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𝐴𝑂</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3</m:t>
                        </m:r>
                      </m:den>
                    </m:f>
                    <m:r>
                      <a:rPr lang="en-US" sz="2000" i="1">
                        <a:latin typeface="Cambria Math" panose="02040503050406030204" pitchFamily="18" charset="0"/>
                        <a:ea typeface="Times New Roman" panose="02020603050405020304" pitchFamily="18" charset="0"/>
                        <a:cs typeface="Arial" panose="020B0604020202020204" pitchFamily="34" charset="0"/>
                      </a:rPr>
                      <m:t>=2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587760" y="1077306"/>
                <a:ext cx="4020647" cy="3691780"/>
              </a:xfrm>
              <a:prstGeom prst="rect">
                <a:avLst/>
              </a:prstGeom>
              <a:blipFill>
                <a:blip r:embed="rId4"/>
                <a:stretch>
                  <a:fillRect l="-1669" r="-1517" b="-331"/>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BE66CDFF-DA00-FA5F-DF7B-E5079A3A606E}"/>
              </a:ext>
            </a:extLst>
          </p:cNvPr>
          <p:cNvPicPr>
            <a:picLocks noChangeAspect="1"/>
          </p:cNvPicPr>
          <p:nvPr/>
        </p:nvPicPr>
        <p:blipFill>
          <a:blip r:embed="rId5"/>
          <a:stretch>
            <a:fillRect/>
          </a:stretch>
        </p:blipFill>
        <p:spPr>
          <a:xfrm>
            <a:off x="1641474" y="2400377"/>
            <a:ext cx="2336165" cy="2253535"/>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552" name="Google Shape;1552;p39"/>
          <p:cNvSpPr/>
          <p:nvPr/>
        </p:nvSpPr>
        <p:spPr>
          <a:xfrm rot="1701538">
            <a:off x="8043657" y="1729296"/>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53" name="Google Shape;1553;p39"/>
          <p:cNvSpPr/>
          <p:nvPr/>
        </p:nvSpPr>
        <p:spPr>
          <a:xfrm rot="-1247444">
            <a:off x="8392437" y="2044586"/>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322;p36"/>
          <p:cNvSpPr txBox="1">
            <a:spLocks noGrp="1"/>
          </p:cNvSpPr>
          <p:nvPr>
            <p:ph type="subTitle" idx="1"/>
          </p:nvPr>
        </p:nvSpPr>
        <p:spPr>
          <a:xfrm>
            <a:off x="827287" y="2429222"/>
            <a:ext cx="7650983" cy="1763123"/>
          </a:xfrm>
          <a:prstGeom prst="rect">
            <a:avLst/>
          </a:prstGeom>
        </p:spPr>
        <p:txBody>
          <a:bodyPr spcFirstLastPara="1" wrap="square" lIns="91425" tIns="91425" rIns="91425" bIns="91425" anchor="t" anchorCtr="0">
            <a:noAutofit/>
          </a:bodyPr>
          <a:lstStyle/>
          <a:p>
            <a:pPr marL="0" lvl="0" indent="0" defTabSz="457200">
              <a:lnSpc>
                <a:spcPct val="150000"/>
              </a:lnSpc>
              <a:buClrTx/>
              <a:buSzTx/>
            </a:pPr>
            <a:r>
              <a:rPr lang="vi-VN" sz="3500" b="1" dirty="0">
                <a:solidFill>
                  <a:srgbClr val="C00000"/>
                </a:solidFill>
                <a:latin typeface="Arial" panose="020B0604020202020204" pitchFamily="34" charset="0"/>
                <a:ea typeface="Calibri" panose="020F0502020204030204" pitchFamily="34" charset="0"/>
              </a:rPr>
              <a:t>BÀI 1.</a:t>
            </a:r>
            <a:r>
              <a:rPr lang="da-DK" sz="3500" b="1" dirty="0">
                <a:solidFill>
                  <a:srgbClr val="C00000"/>
                </a:solidFill>
                <a:latin typeface="Arial" panose="020B0604020202020204" pitchFamily="34" charset="0"/>
                <a:ea typeface="Calibri" panose="020F0502020204030204" pitchFamily="34" charset="0"/>
              </a:rPr>
              <a:t> ĐƯỜNG TRÒN NGOẠI TIẾP. ĐƯỜNG TRÒN NỘI TIẾP TAM GIÁC </a:t>
            </a:r>
            <a:endParaRPr lang="vi-VN" sz="3500" b="1" dirty="0">
              <a:solidFill>
                <a:srgbClr val="C00000"/>
              </a:solidFill>
              <a:latin typeface="Arial" panose="020B0604020202020204" pitchFamily="34" charset="0"/>
              <a:cs typeface="Arial"/>
              <a:sym typeface="Arial"/>
            </a:endParaRPr>
          </a:p>
        </p:txBody>
      </p:sp>
      <p:sp>
        <p:nvSpPr>
          <p:cNvPr id="112" name="Rectangle 111"/>
          <p:cNvSpPr/>
          <p:nvPr/>
        </p:nvSpPr>
        <p:spPr>
          <a:xfrm>
            <a:off x="653818" y="604450"/>
            <a:ext cx="7836363" cy="1521763"/>
          </a:xfrm>
          <a:prstGeom prst="rect">
            <a:avLst/>
          </a:prstGeom>
        </p:spPr>
        <p:txBody>
          <a:bodyPr wrap="square">
            <a:spAutoFit/>
          </a:bodyPr>
          <a:lstStyle/>
          <a:p>
            <a:pPr lvl="0" algn="ctr" defTabSz="457200">
              <a:lnSpc>
                <a:spcPct val="150000"/>
              </a:lnSpc>
              <a:buClrTx/>
            </a:pPr>
            <a:r>
              <a:rPr lang="vi-VN" sz="3300" b="1" dirty="0">
                <a:solidFill>
                  <a:srgbClr val="002948"/>
                </a:solidFill>
                <a:latin typeface="Arial" panose="020B0604020202020204" pitchFamily="34" charset="0"/>
              </a:rPr>
              <a:t>CHƯƠNG V</a:t>
            </a:r>
            <a:r>
              <a:rPr lang="en-US" sz="3300" b="1" dirty="0">
                <a:solidFill>
                  <a:srgbClr val="002948"/>
                </a:solidFill>
                <a:latin typeface="Arial" panose="020B0604020202020204" pitchFamily="34" charset="0"/>
              </a:rPr>
              <a:t>III</a:t>
            </a:r>
            <a:r>
              <a:rPr lang="vi-VN" sz="3300" b="1" dirty="0">
                <a:solidFill>
                  <a:srgbClr val="002948"/>
                </a:solidFill>
                <a:latin typeface="Arial" panose="020B0604020202020204" pitchFamily="34" charset="0"/>
              </a:rPr>
              <a:t>. </a:t>
            </a:r>
            <a:r>
              <a:rPr lang="en-US" sz="3300" b="1" dirty="0">
                <a:solidFill>
                  <a:srgbClr val="002948"/>
                </a:solidFill>
                <a:latin typeface="Arial" panose="020B0604020202020204" pitchFamily="34" charset="0"/>
              </a:rPr>
              <a:t>ĐƯỜNG TRÒN NGOẠI TIẾP VÀ ĐƯỜNG TRÒN NỘI TIẾP</a:t>
            </a:r>
            <a:endParaRPr lang="vi-VN" sz="3300" b="1" dirty="0">
              <a:solidFill>
                <a:srgbClr val="002948"/>
              </a:solidFill>
              <a:latin typeface="Arial" panose="020B0604020202020204" pitchFamily="34" charset="0"/>
            </a:endParaRPr>
          </a:p>
        </p:txBody>
      </p:sp>
      <p:grpSp>
        <p:nvGrpSpPr>
          <p:cNvPr id="113" name="Google Shape;1757;p46"/>
          <p:cNvGrpSpPr/>
          <p:nvPr/>
        </p:nvGrpSpPr>
        <p:grpSpPr>
          <a:xfrm rot="-1450910">
            <a:off x="-346115" y="3831392"/>
            <a:ext cx="1360747" cy="1687614"/>
            <a:chOff x="8034810" y="4372104"/>
            <a:chExt cx="567728" cy="669043"/>
          </a:xfrm>
        </p:grpSpPr>
        <p:sp>
          <p:nvSpPr>
            <p:cNvPr id="114" name="Google Shape;1758;p46"/>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5" name="Google Shape;1759;p46"/>
            <p:cNvGrpSpPr/>
            <p:nvPr/>
          </p:nvGrpSpPr>
          <p:grpSpPr>
            <a:xfrm>
              <a:off x="8094493" y="4438697"/>
              <a:ext cx="448447" cy="535857"/>
              <a:chOff x="8094493" y="4438697"/>
              <a:chExt cx="448447" cy="535857"/>
            </a:xfrm>
          </p:grpSpPr>
          <p:sp>
            <p:nvSpPr>
              <p:cNvPr id="116" name="Google Shape;1760;p46"/>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761;p46"/>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762;p46"/>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763;p46"/>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764;p46"/>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765;p46"/>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766;p46"/>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767;p46"/>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768;p46"/>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769;p46"/>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770;p46"/>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771;p46"/>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3172365613"/>
      </p:ext>
    </p:extLst>
  </p:cSld>
  <p:clrMapOvr>
    <a:masterClrMapping/>
  </p:clrMapOvr>
  <p:transition spd="med">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4"/>
        <p:cNvGrpSpPr/>
        <p:nvPr/>
      </p:nvGrpSpPr>
      <p:grpSpPr>
        <a:xfrm>
          <a:off x="0" y="0"/>
          <a:ext cx="0" cy="0"/>
          <a:chOff x="0" y="0"/>
          <a:chExt cx="0" cy="0"/>
        </a:xfrm>
      </p:grpSpPr>
      <p:grpSp>
        <p:nvGrpSpPr>
          <p:cNvPr id="2293" name="Google Shape;2293;p53"/>
          <p:cNvGrpSpPr/>
          <p:nvPr/>
        </p:nvGrpSpPr>
        <p:grpSpPr>
          <a:xfrm>
            <a:off x="4315636" y="262658"/>
            <a:ext cx="888547" cy="679278"/>
            <a:chOff x="3227501" y="3766363"/>
            <a:chExt cx="888547" cy="679278"/>
          </a:xfrm>
        </p:grpSpPr>
        <p:sp>
          <p:nvSpPr>
            <p:cNvPr id="2294" name="Google Shape;2294;p53"/>
            <p:cNvSpPr/>
            <p:nvPr/>
          </p:nvSpPr>
          <p:spPr>
            <a:xfrm rot="-1701538" flipH="1">
              <a:off x="3588378" y="3880093"/>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5" name="Google Shape;2295;p53"/>
            <p:cNvSpPr/>
            <p:nvPr/>
          </p:nvSpPr>
          <p:spPr>
            <a:xfrm rot="1247444" flipH="1">
              <a:off x="3239539" y="4195383"/>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TextBox 15"/>
          <p:cNvSpPr txBox="1"/>
          <p:nvPr/>
        </p:nvSpPr>
        <p:spPr>
          <a:xfrm>
            <a:off x="1422297" y="363115"/>
            <a:ext cx="2046666" cy="461665"/>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noProof="0">
                <a:ln>
                  <a:noFill/>
                </a:ln>
                <a:solidFill>
                  <a:srgbClr val="070185"/>
                </a:solidFill>
                <a:effectLst/>
                <a:uLnTx/>
                <a:uFillTx/>
                <a:latin typeface="Arial"/>
                <a:cs typeface="Arial" panose="020B0604020202020204" pitchFamily="34" charset="0"/>
                <a:sym typeface="Arial"/>
              </a:rPr>
              <a:t> tập 3</a:t>
            </a:r>
            <a:endPar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7" name="Rectangle 1"/>
              <p:cNvSpPr>
                <a:spLocks noChangeArrowheads="1"/>
              </p:cNvSpPr>
              <p:nvPr/>
            </p:nvSpPr>
            <p:spPr bwMode="auto">
              <a:xfrm>
                <a:off x="633275" y="1059092"/>
                <a:ext cx="3682361" cy="151265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1828800" eaLnBrk="1" fontAlgn="auto" hangingPunct="1">
                  <a:lnSpc>
                    <a:spcPct val="150000"/>
                  </a:lnSpc>
                  <a:spcBef>
                    <a:spcPts val="1200"/>
                  </a:spcBef>
                  <a:spcAft>
                    <a:spcPts val="1200"/>
                  </a:spcAft>
                  <a:buClr>
                    <a:srgbClr val="2D1549"/>
                  </a:buClr>
                  <a:buSzPts val="1100"/>
                  <a:defRPr/>
                </a:pPr>
                <a:r>
                  <a:rPr lang="en-US" sz="2000" dirty="0">
                    <a:solidFill>
                      <a:schemeClr val="bg1">
                        <a:lumMod val="10000"/>
                      </a:schemeClr>
                    </a:solidFill>
                    <a:ea typeface="Times New Roman" panose="02020603050405020304" pitchFamily="18" charset="0"/>
                  </a:rPr>
                  <a:t>Cho tam </a:t>
                </a:r>
                <a:r>
                  <a:rPr lang="en-US" sz="2000" dirty="0" err="1">
                    <a:solidFill>
                      <a:schemeClr val="bg1">
                        <a:lumMod val="10000"/>
                      </a:schemeClr>
                    </a:solidFill>
                    <a:ea typeface="Times New Roman" panose="02020603050405020304" pitchFamily="18" charset="0"/>
                  </a:rPr>
                  <a:t>giác</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đều</a:t>
                </a:r>
                <a:r>
                  <a:rPr lang="en-US" sz="2000" dirty="0">
                    <a:solidFill>
                      <a:schemeClr val="bg1">
                        <a:lumMod val="10000"/>
                      </a:schemeClr>
                    </a:solidFill>
                    <a:ea typeface="Times New Roman" panose="02020603050405020304" pitchFamily="18" charset="0"/>
                  </a:rPr>
                  <a:t> </a:t>
                </a:r>
                <a14:m>
                  <m:oMath xmlns:m="http://schemas.openxmlformats.org/officeDocument/2006/math">
                    <m:r>
                      <a:rPr lang="pt-B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nội</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tiếp</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đường</a:t>
                </a:r>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tròn</a:t>
                </a:r>
                <a:r>
                  <a:rPr lang="en-US" sz="2000" dirty="0">
                    <a:solidFill>
                      <a:schemeClr val="bg1">
                        <a:lumMod val="10000"/>
                      </a:schemeClr>
                    </a:solidFill>
                    <a:ea typeface="Times New Roman" panose="02020603050405020304" pitchFamily="18" charset="0"/>
                  </a:rPr>
                  <a:t> </a:t>
                </a:r>
                <a14:m>
                  <m:oMath xmlns:m="http://schemas.openxmlformats.org/officeDocument/2006/math">
                    <m:d>
                      <m:d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;2 </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e>
                    </m:d>
                  </m:oMath>
                </a14:m>
                <a:r>
                  <a:rPr lang="en-US" sz="2000" dirty="0">
                    <a:solidFill>
                      <a:schemeClr val="bg1">
                        <a:lumMod val="10000"/>
                      </a:schemeClr>
                    </a:solidFill>
                    <a:ea typeface="Times New Roman" panose="02020603050405020304" pitchFamily="18" charset="0"/>
                  </a:rPr>
                  <a:t>. </a:t>
                </a:r>
                <a:r>
                  <a:rPr lang="en-US" sz="2000" dirty="0" err="1">
                    <a:solidFill>
                      <a:schemeClr val="bg1">
                        <a:lumMod val="10000"/>
                      </a:schemeClr>
                    </a:solidFill>
                    <a:ea typeface="Times New Roman" panose="02020603050405020304" pitchFamily="18" charset="0"/>
                  </a:rPr>
                  <a:t>Tính</a:t>
                </a:r>
                <a:r>
                  <a:rPr lang="en-US" sz="2000" dirty="0">
                    <a:solidFill>
                      <a:schemeClr val="bg1">
                        <a:lumMod val="10000"/>
                      </a:schemeClr>
                    </a:solidFill>
                    <a:ea typeface="Times New Roman" panose="02020603050405020304" pitchFamily="18" charset="0"/>
                  </a:rPr>
                  <a:t>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dirty="0">
                    <a:solidFill>
                      <a:schemeClr val="bg1">
                        <a:lumMod val="10000"/>
                      </a:schemeClr>
                    </a:solidFill>
                    <a:ea typeface="Times New Roman" panose="02020603050405020304" pitchFamily="18" charset="0"/>
                  </a:rPr>
                  <a:t>.</a:t>
                </a:r>
                <a:endParaRPr lang="en-US" sz="2000" kern="1200" dirty="0">
                  <a:solidFill>
                    <a:schemeClr val="bg1">
                      <a:lumMod val="10000"/>
                    </a:schemeClr>
                  </a:solidFill>
                  <a:latin typeface="+mn-lt"/>
                  <a:cs typeface="Arial" panose="020B0604020202020204" pitchFamily="34" charset="0"/>
                </a:endParaRPr>
              </a:p>
            </p:txBody>
          </p:sp>
        </mc:Choice>
        <mc:Fallback xmlns="">
          <p:sp>
            <p:nvSpPr>
              <p:cNvPr id="17" name="Rectangle 1"/>
              <p:cNvSpPr>
                <a:spLocks noRot="1" noChangeAspect="1" noMove="1" noResize="1" noEditPoints="1" noAdjustHandles="1" noChangeArrowheads="1" noChangeShapeType="1" noTextEdit="1"/>
              </p:cNvSpPr>
              <p:nvPr/>
            </p:nvSpPr>
            <p:spPr bwMode="auto">
              <a:xfrm>
                <a:off x="633275" y="1059092"/>
                <a:ext cx="3682361" cy="1512658"/>
              </a:xfrm>
              <a:prstGeom prst="rect">
                <a:avLst/>
              </a:prstGeom>
              <a:blipFill>
                <a:blip r:embed="rId3"/>
                <a:stretch>
                  <a:fillRect b="-362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8" name="Google Shape;1913;p42"/>
          <p:cNvSpPr/>
          <p:nvPr/>
        </p:nvSpPr>
        <p:spPr>
          <a:xfrm rot="2165">
            <a:off x="6245150" y="399194"/>
            <a:ext cx="971676"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5041514" y="1317336"/>
                <a:ext cx="3378950" cy="2697983"/>
              </a:xfrm>
              <a:prstGeom prst="rect">
                <a:avLst/>
              </a:prstGeom>
            </p:spPr>
            <p:txBody>
              <a:bodyPr wrap="square">
                <a:spAutoFit/>
              </a:bodyPr>
              <a:lstStyle/>
              <a:p>
                <a:pPr algn="just">
                  <a:lnSpc>
                    <a:spcPct val="200000"/>
                  </a:lnSpc>
                  <a:spcBef>
                    <a:spcPts val="600"/>
                  </a:spcBef>
                  <a:spcAft>
                    <a:spcPts val="600"/>
                  </a:spcAft>
                  <a:tabLst>
                    <a:tab pos="219075"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200000"/>
                  </a:lnSpc>
                  <a:spcBef>
                    <a:spcPts val="600"/>
                  </a:spcBef>
                  <a:spcAft>
                    <a:spcPts val="600"/>
                  </a:spcAft>
                  <a:tabLst>
                    <a:tab pos="219075" algn="l"/>
                  </a:tabLs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2.3</m:t>
                          </m:r>
                        </m:num>
                        <m:den>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den>
                      </m:f>
                      <m:r>
                        <a:rPr lang="en-US" sz="2000" i="1">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r>
                  <a:rPr lang="en-US" sz="2000" dirty="0" err="1">
                    <a:latin typeface="Arial" panose="020B0604020202020204" pitchFamily="34" charset="0"/>
                    <a:ea typeface="Times New Roman" panose="02020603050405020304" pitchFamily="18" charset="0"/>
                  </a:rPr>
                  <a:t>Vậy</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041514" y="1317336"/>
                <a:ext cx="3378950" cy="2697983"/>
              </a:xfrm>
              <a:prstGeom prst="rect">
                <a:avLst/>
              </a:prstGeom>
              <a:blipFill>
                <a:blip r:embed="rId4"/>
                <a:stretch>
                  <a:fillRect l="-1805" b="-3160"/>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BE66CDFF-DA00-FA5F-DF7B-E5079A3A606E}"/>
              </a:ext>
            </a:extLst>
          </p:cNvPr>
          <p:cNvPicPr>
            <a:picLocks noChangeAspect="1"/>
          </p:cNvPicPr>
          <p:nvPr/>
        </p:nvPicPr>
        <p:blipFill>
          <a:blip r:embed="rId5"/>
          <a:stretch>
            <a:fillRect/>
          </a:stretch>
        </p:blipFill>
        <p:spPr>
          <a:xfrm>
            <a:off x="1641474" y="2400377"/>
            <a:ext cx="2336165" cy="2253535"/>
          </a:xfrm>
          <a:prstGeom prst="rect">
            <a:avLst/>
          </a:prstGeom>
        </p:spPr>
      </p:pic>
    </p:spTree>
    <p:extLst>
      <p:ext uri="{BB962C8B-B14F-4D97-AF65-F5344CB8AC3E}">
        <p14:creationId xmlns:p14="http://schemas.microsoft.com/office/powerpoint/2010/main" val="29437679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39"/>
          <p:cNvSpPr txBox="1">
            <a:spLocks noGrp="1"/>
          </p:cNvSpPr>
          <p:nvPr>
            <p:ph type="title"/>
          </p:nvPr>
        </p:nvSpPr>
        <p:spPr>
          <a:xfrm>
            <a:off x="1384047" y="1758747"/>
            <a:ext cx="6481603" cy="2103586"/>
          </a:xfrm>
          <a:prstGeom prst="rect">
            <a:avLst/>
          </a:prstGeom>
        </p:spPr>
        <p:txBody>
          <a:bodyPr spcFirstLastPara="1" wrap="square" lIns="91425" tIns="91425" rIns="91425" bIns="91425" anchor="b" anchorCtr="0">
            <a:noAutofit/>
          </a:bodyPr>
          <a:lstStyle/>
          <a:p>
            <a:pPr lvl="0">
              <a:lnSpc>
                <a:spcPct val="150000"/>
              </a:lnSpc>
            </a:pPr>
            <a:r>
              <a:rPr lang="en-US" sz="4100" dirty="0">
                <a:latin typeface="+mn-lt"/>
              </a:rPr>
              <a:t>ĐƯỜNG TRÒN NỘI TIẾP TAM GIÁC</a:t>
            </a:r>
            <a:endParaRPr sz="4100" dirty="0">
              <a:latin typeface="+mn-lt"/>
            </a:endParaRPr>
          </a:p>
        </p:txBody>
      </p:sp>
      <p:sp>
        <p:nvSpPr>
          <p:cNvPr id="1464" name="Google Shape;1464;p39"/>
          <p:cNvSpPr txBox="1">
            <a:spLocks noGrp="1"/>
          </p:cNvSpPr>
          <p:nvPr>
            <p:ph type="title" idx="2"/>
          </p:nvPr>
        </p:nvSpPr>
        <p:spPr>
          <a:xfrm>
            <a:off x="850559" y="478317"/>
            <a:ext cx="1419037" cy="116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200">
                <a:latin typeface="+mn-lt"/>
              </a:rPr>
              <a:t>02</a:t>
            </a:r>
            <a:endParaRPr sz="6200">
              <a:latin typeface="+mn-lt"/>
            </a:endParaRPr>
          </a:p>
        </p:txBody>
      </p:sp>
      <p:grpSp>
        <p:nvGrpSpPr>
          <p:cNvPr id="1524" name="Google Shape;1524;p39"/>
          <p:cNvGrpSpPr/>
          <p:nvPr/>
        </p:nvGrpSpPr>
        <p:grpSpPr>
          <a:xfrm rot="2582657">
            <a:off x="8061724" y="3403864"/>
            <a:ext cx="961542" cy="1714532"/>
            <a:chOff x="1353097" y="1651879"/>
            <a:chExt cx="906223" cy="1564556"/>
          </a:xfrm>
        </p:grpSpPr>
        <p:sp>
          <p:nvSpPr>
            <p:cNvPr id="1525" name="Google Shape;1525;p3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26" name="Google Shape;1526;p3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27" name="Google Shape;1527;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28" name="Google Shape;1528;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529" name="Google Shape;1529;p39"/>
            <p:cNvGrpSpPr/>
            <p:nvPr/>
          </p:nvGrpSpPr>
          <p:grpSpPr>
            <a:xfrm>
              <a:off x="1353097" y="1907975"/>
              <a:ext cx="113234" cy="1268557"/>
              <a:chOff x="1353097" y="1907975"/>
              <a:chExt cx="113234" cy="1268557"/>
            </a:xfrm>
          </p:grpSpPr>
          <p:sp>
            <p:nvSpPr>
              <p:cNvPr id="1530" name="Google Shape;1530;p3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1" name="Google Shape;1531;p3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2" name="Google Shape;1532;p3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3" name="Google Shape;1533;p3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4" name="Google Shape;1534;p3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5" name="Google Shape;1535;p3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6" name="Google Shape;1536;p3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7" name="Google Shape;1537;p3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8" name="Google Shape;1538;p3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9" name="Google Shape;1539;p3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0" name="Google Shape;1540;p3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1" name="Google Shape;1541;p3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2" name="Google Shape;1542;p3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1543" name="Google Shape;1543;p39"/>
          <p:cNvGrpSpPr/>
          <p:nvPr/>
        </p:nvGrpSpPr>
        <p:grpSpPr>
          <a:xfrm rot="4183742">
            <a:off x="8241481" y="-187730"/>
            <a:ext cx="277071" cy="1927758"/>
            <a:chOff x="5771324" y="4276662"/>
            <a:chExt cx="124377" cy="865369"/>
          </a:xfrm>
        </p:grpSpPr>
        <p:sp>
          <p:nvSpPr>
            <p:cNvPr id="1544" name="Google Shape;1544;p39"/>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5" name="Google Shape;1545;p39"/>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6" name="Google Shape;1546;p39"/>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7" name="Google Shape;1547;p39"/>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8" name="Google Shape;1548;p39"/>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49" name="Google Shape;1549;p39"/>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50" name="Google Shape;1550;p39"/>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51" name="Google Shape;1551;p39"/>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552" name="Google Shape;1552;p39"/>
          <p:cNvSpPr/>
          <p:nvPr/>
        </p:nvSpPr>
        <p:spPr>
          <a:xfrm rot="1701538">
            <a:off x="393746" y="3972754"/>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53" name="Google Shape;1553;p39"/>
          <p:cNvSpPr/>
          <p:nvPr/>
        </p:nvSpPr>
        <p:spPr>
          <a:xfrm rot="-1247444">
            <a:off x="742526" y="4288044"/>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4818342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64"/>
                                        </p:tgtEl>
                                        <p:attrNameLst>
                                          <p:attrName>style.visibility</p:attrName>
                                        </p:attrNameLst>
                                      </p:cBhvr>
                                      <p:to>
                                        <p:strVal val="visible"/>
                                      </p:to>
                                    </p:set>
                                    <p:anim calcmode="lin" valueType="num">
                                      <p:cBhvr>
                                        <p:cTn id="7" dur="500" fill="hold"/>
                                        <p:tgtEl>
                                          <p:spTgt spid="1464"/>
                                        </p:tgtEl>
                                        <p:attrNameLst>
                                          <p:attrName>ppt_w</p:attrName>
                                        </p:attrNameLst>
                                      </p:cBhvr>
                                      <p:tavLst>
                                        <p:tav tm="0">
                                          <p:val>
                                            <p:fltVal val="0"/>
                                          </p:val>
                                        </p:tav>
                                        <p:tav tm="100000">
                                          <p:val>
                                            <p:strVal val="#ppt_w"/>
                                          </p:val>
                                        </p:tav>
                                      </p:tavLst>
                                    </p:anim>
                                    <p:anim calcmode="lin" valueType="num">
                                      <p:cBhvr>
                                        <p:cTn id="8" dur="500" fill="hold"/>
                                        <p:tgtEl>
                                          <p:spTgt spid="1464"/>
                                        </p:tgtEl>
                                        <p:attrNameLst>
                                          <p:attrName>ppt_h</p:attrName>
                                        </p:attrNameLst>
                                      </p:cBhvr>
                                      <p:tavLst>
                                        <p:tav tm="0">
                                          <p:val>
                                            <p:fltVal val="0"/>
                                          </p:val>
                                        </p:tav>
                                        <p:tav tm="100000">
                                          <p:val>
                                            <p:strVal val="#ppt_h"/>
                                          </p:val>
                                        </p:tav>
                                      </p:tavLst>
                                    </p:anim>
                                    <p:animEffect transition="in" filter="fade">
                                      <p:cBhvr>
                                        <p:cTn id="9" dur="500"/>
                                        <p:tgtEl>
                                          <p:spTgt spid="14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63"/>
                                        </p:tgtEl>
                                        <p:attrNameLst>
                                          <p:attrName>style.visibility</p:attrName>
                                        </p:attrNameLst>
                                      </p:cBhvr>
                                      <p:to>
                                        <p:strVal val="visible"/>
                                      </p:to>
                                    </p:set>
                                    <p:anim calcmode="lin" valueType="num">
                                      <p:cBhvr>
                                        <p:cTn id="12" dur="500" fill="hold"/>
                                        <p:tgtEl>
                                          <p:spTgt spid="1463"/>
                                        </p:tgtEl>
                                        <p:attrNameLst>
                                          <p:attrName>ppt_w</p:attrName>
                                        </p:attrNameLst>
                                      </p:cBhvr>
                                      <p:tavLst>
                                        <p:tav tm="0">
                                          <p:val>
                                            <p:fltVal val="0"/>
                                          </p:val>
                                        </p:tav>
                                        <p:tav tm="100000">
                                          <p:val>
                                            <p:strVal val="#ppt_w"/>
                                          </p:val>
                                        </p:tav>
                                      </p:tavLst>
                                    </p:anim>
                                    <p:anim calcmode="lin" valueType="num">
                                      <p:cBhvr>
                                        <p:cTn id="13" dur="500" fill="hold"/>
                                        <p:tgtEl>
                                          <p:spTgt spid="1463"/>
                                        </p:tgtEl>
                                        <p:attrNameLst>
                                          <p:attrName>ppt_h</p:attrName>
                                        </p:attrNameLst>
                                      </p:cBhvr>
                                      <p:tavLst>
                                        <p:tav tm="0">
                                          <p:val>
                                            <p:fltVal val="0"/>
                                          </p:val>
                                        </p:tav>
                                        <p:tav tm="100000">
                                          <p:val>
                                            <p:strVal val="#ppt_h"/>
                                          </p:val>
                                        </p:tav>
                                      </p:tavLst>
                                    </p:anim>
                                    <p:animEffect transition="in" filter="fade">
                                      <p:cBhvr>
                                        <p:cTn id="14" dur="500"/>
                                        <p:tgtEl>
                                          <p:spTgt spid="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3" grpId="0"/>
      <p:bldP spid="146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1" name="Google Shape;1652;p43"/>
          <p:cNvSpPr/>
          <p:nvPr/>
        </p:nvSpPr>
        <p:spPr>
          <a:xfrm>
            <a:off x="523092" y="480088"/>
            <a:ext cx="813382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vi-VN" sz="2000" b="1">
                <a:latin typeface="Arial" panose="020B0604020202020204" pitchFamily="34" charset="0"/>
                <a:ea typeface="Times New Roman" panose="02020603050405020304" pitchFamily="18" charset="0"/>
                <a:cs typeface="Times New Roman" panose="02020603050405020304" pitchFamily="18" charset="0"/>
              </a:rPr>
              <a:t>1. Định nghĩa</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505087" y="1186136"/>
                <a:ext cx="8133826"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latin typeface="Arial"/>
                    <a:cs typeface="Arial"/>
                    <a:sym typeface="Arial"/>
                  </a:rPr>
                  <a:t>HĐ5.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9). </a:t>
                </a:r>
                <a:r>
                  <a:rPr lang="en-US" sz="2000" dirty="0" err="1">
                    <a:latin typeface="Arial" panose="020B0604020202020204" pitchFamily="34" charset="0"/>
                    <a:ea typeface="Times New Roman" panose="02020603050405020304" pitchFamily="18" charset="0"/>
                  </a:rPr>
                  <a:t>Nêu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trí</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1186136"/>
                <a:ext cx="8133826" cy="1012521"/>
              </a:xfrm>
              <a:prstGeom prst="rect">
                <a:avLst/>
              </a:prstGeom>
              <a:blipFill>
                <a:blip r:embed="rId3"/>
                <a:stretch>
                  <a:fillRect l="-675" r="-750" b="-1024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6088830" y="2543697"/>
            <a:ext cx="2323208" cy="211971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1962" y="3176120"/>
                <a:ext cx="4846674" cy="1421671"/>
              </a:xfrm>
              <a:prstGeom prst="rect">
                <a:avLst/>
              </a:prstGeom>
            </p:spPr>
            <p:txBody>
              <a:bodyPr wrap="square">
                <a:spAutoFit/>
              </a:bodyPr>
              <a:lstStyle/>
              <a:p>
                <a:pPr algn="just">
                  <a:lnSpc>
                    <a:spcPct val="150000"/>
                  </a:lnSpc>
                  <a:spcBef>
                    <a:spcPts val="600"/>
                  </a:spcBef>
                  <a:spcAft>
                    <a:spcPts val="600"/>
                  </a:spcAft>
                </a:pPr>
                <a:r>
                  <a:rPr lang="vi-VN" sz="200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𝐼𝑃</m:t>
                    </m:r>
                  </m:oMath>
                </a14:m>
                <a:r>
                  <a:rPr lang="vi-VN" sz="2000">
                    <a:latin typeface="Arial" panose="020B0604020202020204" pitchFamily="34" charset="0"/>
                    <a:ea typeface="Times New Roman" panose="02020603050405020304" pitchFamily="18" charset="0"/>
                    <a:cs typeface="Times New Roman" panose="02020603050405020304" pitchFamily="18" charset="0"/>
                  </a:rPr>
                  <a:t> tại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𝑃</m:t>
                    </m:r>
                  </m:oMath>
                </a14:m>
                <a:r>
                  <a:rPr lang="vi-VN" sz="2000">
                    <a:latin typeface="Arial" panose="020B0604020202020204" pitchFamily="34" charset="0"/>
                    <a:ea typeface="Times New Roman" panose="02020603050405020304" pitchFamily="18" charset="0"/>
                    <a:cs typeface="Times New Roman" panose="02020603050405020304" pitchFamily="18" charset="0"/>
                  </a:rPr>
                  <a:t> thuộc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a:latin typeface="Arial" panose="020B0604020202020204" pitchFamily="34" charset="0"/>
                    <a:ea typeface="Times New Roman" panose="02020603050405020304" pitchFamily="18" charset="0"/>
                    <a:cs typeface="Times New Roman" panose="02020603050405020304" pitchFamily="18" charset="0"/>
                  </a:rPr>
                  <a:t> là tiếp tuyến của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vi-VN" sz="2000">
                    <a:latin typeface="Arial" panose="020B0604020202020204" pitchFamily="34" charset="0"/>
                    <a:ea typeface="Times New Roman" panose="02020603050405020304" pitchFamily="18" charset="0"/>
                    <a:cs typeface="Times New Roman" panose="02020603050405020304" pitchFamily="18" charset="0"/>
                  </a:rPr>
                  <a:t> tiếp xúc với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a:latin typeface="Arial" panose="020B0604020202020204" pitchFamily="34" charset="0"/>
                    <a:ea typeface="Times New Roman" panose="02020603050405020304" pitchFamily="18" charset="0"/>
                    <a:cs typeface="Times New Roman" panose="02020603050405020304" pitchFamily="18" charset="0"/>
                  </a:rPr>
                  <a:t> tại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𝑃</m:t>
                    </m:r>
                  </m:oMath>
                </a14:m>
                <a:r>
                  <a:rPr lang="vi-VN" sz="2000">
                    <a:latin typeface="Arial" panose="020B0604020202020204" pitchFamily="34" charset="0"/>
                    <a:ea typeface="Times New Roman" panose="02020603050405020304" pitchFamily="18"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1962" y="3176120"/>
                <a:ext cx="4846674" cy="1421671"/>
              </a:xfrm>
              <a:prstGeom prst="rect">
                <a:avLst/>
              </a:prstGeom>
              <a:blipFill>
                <a:blip r:embed="rId5"/>
                <a:stretch>
                  <a:fillRect l="-1258" r="-503" b="-6867"/>
                </a:stretch>
              </a:blipFill>
            </p:spPr>
            <p:txBody>
              <a:bodyPr/>
              <a:lstStyle/>
              <a:p>
                <a:r>
                  <a:rPr lang="en-US">
                    <a:noFill/>
                  </a:rPr>
                  <a:t> </a:t>
                </a:r>
              </a:p>
            </p:txBody>
          </p:sp>
        </mc:Fallback>
      </mc:AlternateContent>
      <p:sp>
        <p:nvSpPr>
          <p:cNvPr id="2" name="Google Shape;1913;p42">
            <a:extLst>
              <a:ext uri="{FF2B5EF4-FFF2-40B4-BE49-F238E27FC236}">
                <a16:creationId xmlns:a16="http://schemas.microsoft.com/office/drawing/2014/main" id="{34A26985-DCD0-477D-41FB-3D865F242010}"/>
              </a:ext>
            </a:extLst>
          </p:cNvPr>
          <p:cNvSpPr/>
          <p:nvPr/>
        </p:nvSpPr>
        <p:spPr>
          <a:xfrm rot="2165">
            <a:off x="732091" y="2534189"/>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68665169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5" grpId="0"/>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1" name="Google Shape;1652;p43"/>
          <p:cNvSpPr/>
          <p:nvPr/>
        </p:nvSpPr>
        <p:spPr>
          <a:xfrm>
            <a:off x="523092" y="480088"/>
            <a:ext cx="813382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vi-VN" sz="2000" b="1">
                <a:latin typeface="Arial" panose="020B0604020202020204" pitchFamily="34" charset="0"/>
                <a:ea typeface="Times New Roman" panose="02020603050405020304" pitchFamily="18" charset="0"/>
                <a:cs typeface="Times New Roman" panose="02020603050405020304" pitchFamily="18" charset="0"/>
              </a:rPr>
              <a:t>1. Định nghĩa</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505087" y="1186136"/>
                <a:ext cx="8133826"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latin typeface="Arial"/>
                    <a:cs typeface="Arial"/>
                    <a:sym typeface="Arial"/>
                  </a:rPr>
                  <a:t>HĐ5.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9). </a:t>
                </a:r>
                <a:r>
                  <a:rPr lang="en-US" sz="2000" dirty="0" err="1">
                    <a:latin typeface="Arial" panose="020B0604020202020204" pitchFamily="34" charset="0"/>
                    <a:ea typeface="Times New Roman" panose="02020603050405020304" pitchFamily="18" charset="0"/>
                  </a:rPr>
                  <a:t>Nêu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trí</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đối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1186136"/>
                <a:ext cx="8133826" cy="1012521"/>
              </a:xfrm>
              <a:prstGeom prst="rect">
                <a:avLst/>
              </a:prstGeom>
              <a:blipFill>
                <a:blip r:embed="rId3"/>
                <a:stretch>
                  <a:fillRect l="-675" r="-750" b="-1024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6088830" y="2543697"/>
            <a:ext cx="2323208" cy="211971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25865" y="2739361"/>
                <a:ext cx="4858611" cy="2037224"/>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Tương tự, ta cũng có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𝐵𝐶</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tiếp xúc với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lần lượt tại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𝑀</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𝑁</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Vậy các đường thẳng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𝐵𝐶</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tiếp xúc với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𝐼</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lần lượt tại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𝑃</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𝑀</m:t>
                    </m:r>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𝑁</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25865" y="2739361"/>
                <a:ext cx="4858611" cy="2037224"/>
              </a:xfrm>
              <a:prstGeom prst="rect">
                <a:avLst/>
              </a:prstGeom>
              <a:blipFill>
                <a:blip r:embed="rId5"/>
                <a:stretch>
                  <a:fillRect l="-1380" r="-1255" b="-4179"/>
                </a:stretch>
              </a:blipFill>
            </p:spPr>
            <p:txBody>
              <a:bodyPr/>
              <a:lstStyle/>
              <a:p>
                <a:r>
                  <a:rPr lang="en-US">
                    <a:noFill/>
                  </a:rPr>
                  <a:t> </a:t>
                </a:r>
              </a:p>
            </p:txBody>
          </p:sp>
        </mc:Fallback>
      </mc:AlternateContent>
      <p:sp>
        <p:nvSpPr>
          <p:cNvPr id="2" name="Google Shape;1913;p42">
            <a:extLst>
              <a:ext uri="{FF2B5EF4-FFF2-40B4-BE49-F238E27FC236}">
                <a16:creationId xmlns:a16="http://schemas.microsoft.com/office/drawing/2014/main" id="{34A26985-DCD0-477D-41FB-3D865F242010}"/>
              </a:ext>
            </a:extLst>
          </p:cNvPr>
          <p:cNvSpPr/>
          <p:nvPr/>
        </p:nvSpPr>
        <p:spPr>
          <a:xfrm rot="2165">
            <a:off x="732090" y="2338524"/>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1212040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66" name="Google Shape;911;p39"/>
          <p:cNvSpPr txBox="1">
            <a:spLocks noGrp="1"/>
          </p:cNvSpPr>
          <p:nvPr>
            <p:ph type="title"/>
          </p:nvPr>
        </p:nvSpPr>
        <p:spPr>
          <a:xfrm>
            <a:off x="3356434" y="628767"/>
            <a:ext cx="2431130" cy="523200"/>
          </a:xfrm>
          <a:prstGeom prst="rect">
            <a:avLst/>
          </a:prstGeom>
        </p:spPr>
        <p:txBody>
          <a:bodyPr spcFirstLastPara="1" wrap="square" lIns="91425" tIns="91425" rIns="91425" bIns="91425" anchor="t" anchorCtr="0">
            <a:noAutofit/>
          </a:bodyPr>
          <a:lstStyle/>
          <a:p>
            <a:pPr lvl="0" algn="ctr"/>
            <a:r>
              <a:rPr lang="en-US" sz="3300" dirty="0" err="1">
                <a:solidFill>
                  <a:srgbClr val="00487E"/>
                </a:solidFill>
                <a:latin typeface="+mj-lt"/>
              </a:rPr>
              <a:t>Ghi</a:t>
            </a:r>
            <a:r>
              <a:rPr lang="en-US" sz="3300" dirty="0">
                <a:solidFill>
                  <a:srgbClr val="00487E"/>
                </a:solidFill>
                <a:latin typeface="+mj-lt"/>
              </a:rPr>
              <a:t> </a:t>
            </a:r>
            <a:r>
              <a:rPr lang="en-US" sz="3300" dirty="0" err="1">
                <a:solidFill>
                  <a:srgbClr val="00487E"/>
                </a:solidFill>
                <a:latin typeface="+mj-lt"/>
              </a:rPr>
              <a:t>nhớ</a:t>
            </a:r>
            <a:endParaRPr lang="en-US" sz="3300" b="1" dirty="0">
              <a:solidFill>
                <a:srgbClr val="00487E"/>
              </a:solidFill>
              <a:latin typeface="+mj-lt"/>
            </a:endParaRPr>
          </a:p>
        </p:txBody>
      </p:sp>
      <p:sp>
        <p:nvSpPr>
          <p:cNvPr id="5" name="Rectangle 4"/>
          <p:cNvSpPr/>
          <p:nvPr/>
        </p:nvSpPr>
        <p:spPr>
          <a:xfrm>
            <a:off x="1221368" y="1637749"/>
            <a:ext cx="6701261" cy="1229311"/>
          </a:xfrm>
          <a:prstGeom prst="rect">
            <a:avLst/>
          </a:prstGeom>
          <a:solidFill>
            <a:schemeClr val="accent6">
              <a:lumMod val="40000"/>
              <a:lumOff val="60000"/>
            </a:schemeClr>
          </a:solidFill>
        </p:spPr>
        <p:txBody>
          <a:bodyPr wrap="square">
            <a:spAutoFit/>
          </a:bodyPr>
          <a:lstStyle/>
          <a:p>
            <a:pPr algn="just">
              <a:lnSpc>
                <a:spcPct val="200000"/>
              </a:lnSpc>
              <a:spcBef>
                <a:spcPts val="600"/>
              </a:spcBef>
              <a:spcAft>
                <a:spcPts val="600"/>
              </a:spcAft>
            </a:pPr>
            <a:r>
              <a:rPr lang="vi-VN" sz="2000">
                <a:latin typeface="Arial" panose="020B0604020202020204" pitchFamily="34" charset="0"/>
                <a:ea typeface="Times New Roman" panose="02020603050405020304" pitchFamily="18" charset="0"/>
                <a:cs typeface="Times New Roman" panose="02020603050405020304" pitchFamily="18" charset="0"/>
              </a:rPr>
              <a:t>Đường tròn tiếp xúc với ba cạnh của tam giác được gọi là đường tròn nội tiếp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98" name="Picture 2297"/>
          <p:cNvPicPr>
            <a:picLocks noChangeAspect="1"/>
          </p:cNvPicPr>
          <p:nvPr/>
        </p:nvPicPr>
        <p:blipFill>
          <a:blip r:embed="rId3"/>
          <a:stretch>
            <a:fillRect/>
          </a:stretch>
        </p:blipFill>
        <p:spPr>
          <a:xfrm>
            <a:off x="7364378" y="431745"/>
            <a:ext cx="1151046" cy="1206454"/>
          </a:xfrm>
          <a:prstGeom prst="rect">
            <a:avLst/>
          </a:prstGeom>
        </p:spPr>
      </p:pic>
      <p:grpSp>
        <p:nvGrpSpPr>
          <p:cNvPr id="2" name="Group 1">
            <a:extLst>
              <a:ext uri="{FF2B5EF4-FFF2-40B4-BE49-F238E27FC236}">
                <a16:creationId xmlns:a16="http://schemas.microsoft.com/office/drawing/2014/main" id="{F10FBD40-E239-1D3B-5318-9936303394FA}"/>
              </a:ext>
            </a:extLst>
          </p:cNvPr>
          <p:cNvGrpSpPr/>
          <p:nvPr/>
        </p:nvGrpSpPr>
        <p:grpSpPr>
          <a:xfrm>
            <a:off x="958631" y="3209609"/>
            <a:ext cx="6963998" cy="960006"/>
            <a:chOff x="701602" y="3954988"/>
            <a:chExt cx="6963998" cy="960006"/>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A1EA34-502B-0187-EE07-CD0A092A5EC3}"/>
                    </a:ext>
                  </a:extLst>
                </p:cNvPr>
                <p:cNvSpPr txBox="1"/>
                <p:nvPr/>
              </p:nvSpPr>
              <p:spPr>
                <a:xfrm>
                  <a:off x="1708926" y="3954988"/>
                  <a:ext cx="5956674" cy="960006"/>
                </a:xfrm>
                <a:prstGeom prst="rect">
                  <a:avLst/>
                </a:prstGeom>
                <a:noFill/>
              </p:spPr>
              <p:txBody>
                <a:bodyPr wrap="square">
                  <a:spAutoFit/>
                </a:bodyPr>
                <a:lstStyle/>
                <a:p>
                  <a:pPr lvl="0" algn="just">
                    <a:lnSpc>
                      <a:spcPct val="150000"/>
                    </a:lnSpc>
                    <a:spcBef>
                      <a:spcPts val="300"/>
                    </a:spcBef>
                    <a:spcAft>
                      <a:spcPts val="300"/>
                    </a:spcAft>
                  </a:pPr>
                  <a:r>
                    <a:rPr kumimoji="0" lang="en-US" sz="2000" b="1"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Chú</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ý</a:t>
                  </a:r>
                  <a:r>
                    <a:rPr kumimoji="0" lang="vi-VN"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lang="vi-VN" sz="2000" dirty="0"/>
                    <a:t>Khi đường tròn </a:t>
                  </a:r>
                  <a14:m>
                    <m:oMath xmlns:m="http://schemas.openxmlformats.org/officeDocument/2006/math">
                      <m:r>
                        <a:rPr lang="vi-VN" sz="2000" i="1">
                          <a:latin typeface="Cambria Math" panose="02040503050406030204" pitchFamily="18" charset="0"/>
                        </a:rPr>
                        <m:t>(</m:t>
                      </m:r>
                      <m:r>
                        <a:rPr lang="vi-VN" sz="2000" i="1">
                          <a:latin typeface="Cambria Math" panose="02040503050406030204" pitchFamily="18" charset="0"/>
                        </a:rPr>
                        <m:t>𝐼</m:t>
                      </m:r>
                      <m:r>
                        <a:rPr lang="vi-VN" sz="2000" i="1">
                          <a:latin typeface="Cambria Math" panose="02040503050406030204" pitchFamily="18" charset="0"/>
                        </a:rPr>
                        <m:t>)</m:t>
                      </m:r>
                    </m:oMath>
                  </a14:m>
                  <a:r>
                    <a:rPr lang="vi-VN" sz="2000" dirty="0"/>
                    <a:t> nội tiếp tam giác </a:t>
                  </a:r>
                  <a14:m>
                    <m:oMath xmlns:m="http://schemas.openxmlformats.org/officeDocument/2006/math">
                      <m:r>
                        <a:rPr lang="vi-VN" sz="2000" i="1">
                          <a:latin typeface="Cambria Math" panose="02040503050406030204" pitchFamily="18" charset="0"/>
                        </a:rPr>
                        <m:t>𝐴𝐵𝐶</m:t>
                      </m:r>
                    </m:oMath>
                  </a14:m>
                  <a:r>
                    <a:rPr lang="vi-VN" sz="2000" dirty="0"/>
                    <a:t>, ta còn nói tam giác </a:t>
                  </a:r>
                  <a14:m>
                    <m:oMath xmlns:m="http://schemas.openxmlformats.org/officeDocument/2006/math">
                      <m:r>
                        <a:rPr lang="vi-VN" sz="2000" i="1">
                          <a:latin typeface="Cambria Math" panose="02040503050406030204" pitchFamily="18" charset="0"/>
                        </a:rPr>
                        <m:t>𝐴𝐵𝐶</m:t>
                      </m:r>
                    </m:oMath>
                  </a14:m>
                  <a:r>
                    <a:rPr lang="vi-VN" sz="2000" dirty="0"/>
                    <a:t> ngoại tiếp đường tròn </a:t>
                  </a:r>
                  <a14:m>
                    <m:oMath xmlns:m="http://schemas.openxmlformats.org/officeDocument/2006/math">
                      <m:r>
                        <a:rPr lang="vi-VN" sz="2000" i="1">
                          <a:latin typeface="Cambria Math" panose="02040503050406030204" pitchFamily="18" charset="0"/>
                        </a:rPr>
                        <m:t>(</m:t>
                      </m:r>
                      <m:r>
                        <a:rPr lang="vi-VN" sz="2000" i="1">
                          <a:latin typeface="Cambria Math" panose="02040503050406030204" pitchFamily="18" charset="0"/>
                        </a:rPr>
                        <m:t>𝐼</m:t>
                      </m:r>
                      <m:r>
                        <a:rPr lang="vi-VN" sz="2000" i="1">
                          <a:latin typeface="Cambria Math" panose="02040503050406030204" pitchFamily="18" charset="0"/>
                        </a:rPr>
                        <m:t>)</m:t>
                      </m:r>
                    </m:oMath>
                  </a14:m>
                  <a:r>
                    <a:rPr lang="vi-VN" sz="2000" dirty="0"/>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Choice>
          <mc:Fallback xmlns="">
            <p:sp>
              <p:nvSpPr>
                <p:cNvPr id="3" name="TextBox 2">
                  <a:extLst>
                    <a:ext uri="{FF2B5EF4-FFF2-40B4-BE49-F238E27FC236}">
                      <a16:creationId xmlns:a16="http://schemas.microsoft.com/office/drawing/2014/main" id="{F3A1EA34-502B-0187-EE07-CD0A092A5EC3}"/>
                    </a:ext>
                  </a:extLst>
                </p:cNvPr>
                <p:cNvSpPr txBox="1">
                  <a:spLocks noRot="1" noChangeAspect="1" noMove="1" noResize="1" noEditPoints="1" noAdjustHandles="1" noChangeArrowheads="1" noChangeShapeType="1" noTextEdit="1"/>
                </p:cNvSpPr>
                <p:nvPr/>
              </p:nvSpPr>
              <p:spPr>
                <a:xfrm>
                  <a:off x="1708926" y="3954988"/>
                  <a:ext cx="5956674" cy="960006"/>
                </a:xfrm>
                <a:prstGeom prst="rect">
                  <a:avLst/>
                </a:prstGeom>
                <a:blipFill>
                  <a:blip r:embed="rId4"/>
                  <a:stretch>
                    <a:fillRect l="-1022" r="-1022" b="-10828"/>
                  </a:stretch>
                </a:blipFill>
              </p:spPr>
              <p:txBody>
                <a:bodyPr/>
                <a:lstStyle/>
                <a:p>
                  <a:r>
                    <a:rPr lang="en-US">
                      <a:noFill/>
                    </a:rPr>
                    <a:t> </a:t>
                  </a:r>
                </a:p>
              </p:txBody>
            </p:sp>
          </mc:Fallback>
        </mc:AlternateContent>
        <p:pic>
          <p:nvPicPr>
            <p:cNvPr id="4" name="Picture 19">
              <a:extLst>
                <a:ext uri="{FF2B5EF4-FFF2-40B4-BE49-F238E27FC236}">
                  <a16:creationId xmlns:a16="http://schemas.microsoft.com/office/drawing/2014/main" id="{2A5E558C-9FB0-E923-CB04-45B498B3D9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01602" y="4250033"/>
              <a:ext cx="840581" cy="474928"/>
            </a:xfrm>
            <a:prstGeom prst="rect">
              <a:avLst/>
            </a:prstGeom>
          </p:spPr>
        </p:pic>
      </p:grpSp>
    </p:spTree>
    <p:extLst>
      <p:ext uri="{BB962C8B-B14F-4D97-AF65-F5344CB8AC3E}">
        <p14:creationId xmlns:p14="http://schemas.microsoft.com/office/powerpoint/2010/main" val="108058040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TextBox 67"/>
              <p:cNvSpPr txBox="1"/>
              <p:nvPr/>
            </p:nvSpPr>
            <p:spPr>
              <a:xfrm>
                <a:off x="684641" y="224648"/>
                <a:ext cx="7908148" cy="1039452"/>
              </a:xfrm>
              <a:prstGeom prst="rect">
                <a:avLst/>
              </a:prstGeom>
              <a:noFill/>
            </p:spPr>
            <p:txBody>
              <a:bodyPr wrap="square" rtlCol="0">
                <a:spAutoFit/>
              </a:bodyPr>
              <a:lstStyle/>
              <a:p>
                <a:pPr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5:</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err="1"/>
                  <a:t>Tronng</a:t>
                </a:r>
                <a:r>
                  <a:rPr lang="en-US" sz="2000" dirty="0"/>
                  <a:t> </a:t>
                </a:r>
                <a:r>
                  <a:rPr lang="en-US" sz="2000" dirty="0" err="1"/>
                  <a:t>các</a:t>
                </a:r>
                <a:r>
                  <a:rPr lang="en-US" sz="2000" dirty="0"/>
                  <a:t> </a:t>
                </a:r>
                <a:r>
                  <a:rPr lang="en-US" sz="2000" dirty="0" err="1"/>
                  <a:t>hình</a:t>
                </a:r>
                <a:r>
                  <a:rPr lang="en-US" sz="2000" dirty="0"/>
                  <a:t> 10a, 10b, ở </a:t>
                </a:r>
                <a:r>
                  <a:rPr lang="en-US" sz="2000" dirty="0" err="1"/>
                  <a:t>hình</a:t>
                </a:r>
                <a:r>
                  <a:rPr lang="en-US" sz="2000" dirty="0"/>
                  <a:t> </a:t>
                </a:r>
                <a:r>
                  <a:rPr lang="en-US" sz="2000" dirty="0" err="1"/>
                  <a:t>nào</a:t>
                </a:r>
                <a:r>
                  <a:rPr lang="en-US" sz="2000" dirty="0"/>
                  <a:t> ta </a:t>
                </a:r>
                <a:r>
                  <a:rPr lang="en-US" sz="2000" dirty="0" err="1"/>
                  <a:t>có</a:t>
                </a:r>
                <a:r>
                  <a:rPr lang="en-US" sz="2000" dirty="0"/>
                  <a:t> </a:t>
                </a:r>
                <a:r>
                  <a:rPr lang="en-US" sz="2000" dirty="0" err="1"/>
                  <a:t>đường</a:t>
                </a:r>
                <a:r>
                  <a:rPr lang="en-US" sz="2000" dirty="0"/>
                  <a:t> </a:t>
                </a:r>
                <a:r>
                  <a:rPr lang="en-US" sz="2000" dirty="0" err="1"/>
                  <a:t>tròn</a:t>
                </a:r>
                <a:r>
                  <a:rPr lang="en-US" sz="2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𝐼</m:t>
                    </m:r>
                    <m:r>
                      <a:rPr lang="en-US" sz="2000" i="1">
                        <a:latin typeface="Cambria Math" panose="02040503050406030204" pitchFamily="18" charset="0"/>
                      </a:rPr>
                      <m:t>)</m:t>
                    </m:r>
                  </m:oMath>
                </a14:m>
                <a:r>
                  <a:rPr lang="en-US" sz="2000" dirty="0"/>
                  <a:t> </a:t>
                </a:r>
                <a:r>
                  <a:rPr lang="en-US" sz="2000" dirty="0" err="1"/>
                  <a:t>là</a:t>
                </a:r>
                <a:r>
                  <a:rPr lang="en-US" sz="2000" dirty="0"/>
                  <a:t> </a:t>
                </a:r>
                <a:r>
                  <a:rPr lang="en-US" sz="2000" dirty="0" err="1"/>
                  <a:t>đường</a:t>
                </a:r>
                <a:r>
                  <a:rPr lang="en-US" sz="2000" dirty="0"/>
                  <a:t> </a:t>
                </a:r>
                <a:r>
                  <a:rPr lang="en-US" sz="2000" dirty="0" err="1"/>
                  <a:t>tròn</a:t>
                </a:r>
                <a:r>
                  <a:rPr lang="en-US" sz="2000" dirty="0"/>
                  <a:t> </a:t>
                </a:r>
                <a:r>
                  <a:rPr lang="en-US" sz="2000" dirty="0" err="1"/>
                  <a:t>nội</a:t>
                </a:r>
                <a:r>
                  <a:rPr lang="en-US" sz="2000" dirty="0"/>
                  <a:t> </a:t>
                </a:r>
                <a:r>
                  <a:rPr lang="en-US" sz="2000" dirty="0" err="1"/>
                  <a:t>tiếp</a:t>
                </a:r>
                <a:r>
                  <a:rPr lang="en-US" sz="2000" dirty="0"/>
                  <a:t> tam </a:t>
                </a:r>
                <a:r>
                  <a:rPr lang="en-US" sz="2000" dirty="0" err="1"/>
                  <a:t>giác</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Vì</a:t>
                </a:r>
                <a:r>
                  <a:rPr lang="en-US" sz="2000" dirty="0"/>
                  <a:t> </a:t>
                </a:r>
                <a:r>
                  <a:rPr lang="en-US" sz="2000" dirty="0" err="1"/>
                  <a:t>sao</a:t>
                </a:r>
                <a:r>
                  <a:rPr lang="en-US" sz="2000" dirty="0"/>
                  <a:t>?</a:t>
                </a:r>
                <a:endParaRPr lang="vi-VN" altLang="en-US" sz="2000" kern="1200" dirty="0">
                  <a:latin typeface="Arial" panose="020B0604020202020204" pitchFamily="34" charset="0"/>
                  <a:ea typeface="Open Sans"/>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84641" y="224648"/>
                <a:ext cx="7908148" cy="1039452"/>
              </a:xfrm>
              <a:prstGeom prst="rect">
                <a:avLst/>
              </a:prstGeom>
              <a:blipFill>
                <a:blip r:embed="rId3"/>
                <a:stretch>
                  <a:fillRect l="-770" r="-231" b="-10000"/>
                </a:stretch>
              </a:blipFill>
            </p:spPr>
            <p:txBody>
              <a:bodyPr/>
              <a:lstStyle/>
              <a:p>
                <a:r>
                  <a:rPr lang="en-US">
                    <a:noFill/>
                  </a:rPr>
                  <a:t> </a:t>
                </a:r>
              </a:p>
            </p:txBody>
          </p:sp>
        </mc:Fallback>
      </mc:AlternateContent>
      <p:sp>
        <p:nvSpPr>
          <p:cNvPr id="69" name="Google Shape;1913;p42"/>
          <p:cNvSpPr/>
          <p:nvPr/>
        </p:nvSpPr>
        <p:spPr>
          <a:xfrm rot="2165">
            <a:off x="605089" y="3084486"/>
            <a:ext cx="1027184" cy="46916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2" name="Rectangle 71"/>
              <p:cNvSpPr/>
              <p:nvPr/>
            </p:nvSpPr>
            <p:spPr>
              <a:xfrm>
                <a:off x="604941" y="3613089"/>
                <a:ext cx="8067547" cy="965970"/>
              </a:xfrm>
              <a:prstGeom prst="rect">
                <a:avLst/>
              </a:prstGeom>
            </p:spPr>
            <p:txBody>
              <a:bodyPr wrap="square">
                <a:spAutoFit/>
              </a:bodyPr>
              <a:lstStyle/>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 Ở Hình 10a, đường tròn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𝐼</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là đường tròn nội tiếp tam giác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vì nó tiếp xúc với ba cạnh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𝐵𝐶</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lần lượt tại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𝑃</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𝑀</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𝑁</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a:t>
                </a:r>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2" name="Rectangle 71"/>
              <p:cNvSpPr>
                <a:spLocks noRot="1" noChangeAspect="1" noMove="1" noResize="1" noEditPoints="1" noAdjustHandles="1" noChangeArrowheads="1" noChangeShapeType="1" noTextEdit="1"/>
              </p:cNvSpPr>
              <p:nvPr/>
            </p:nvSpPr>
            <p:spPr>
              <a:xfrm>
                <a:off x="604941" y="3613089"/>
                <a:ext cx="8067547" cy="965970"/>
              </a:xfrm>
              <a:prstGeom prst="rect">
                <a:avLst/>
              </a:prstGeom>
              <a:blipFill>
                <a:blip r:embed="rId4"/>
                <a:stretch>
                  <a:fillRect l="-755" r="-755" b="-1012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687A53E-6192-3173-5C97-E32ABAD38203}"/>
              </a:ext>
            </a:extLst>
          </p:cNvPr>
          <p:cNvPicPr>
            <a:picLocks noChangeAspect="1"/>
          </p:cNvPicPr>
          <p:nvPr/>
        </p:nvPicPr>
        <p:blipFill>
          <a:blip r:embed="rId5"/>
          <a:srcRect/>
          <a:stretch/>
        </p:blipFill>
        <p:spPr>
          <a:xfrm>
            <a:off x="2147736" y="1447399"/>
            <a:ext cx="5417944" cy="2165125"/>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barn(inVertical)">
                                      <p:cBhvr>
                                        <p:cTn id="19" dur="5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wipe(left)">
                                      <p:cBhvr>
                                        <p:cTn id="2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TextBox 67"/>
              <p:cNvSpPr txBox="1"/>
              <p:nvPr/>
            </p:nvSpPr>
            <p:spPr>
              <a:xfrm>
                <a:off x="684641" y="224648"/>
                <a:ext cx="7908148" cy="1039452"/>
              </a:xfrm>
              <a:prstGeom prst="rect">
                <a:avLst/>
              </a:prstGeom>
              <a:noFill/>
            </p:spPr>
            <p:txBody>
              <a:bodyPr wrap="square" rtlCol="0">
                <a:spAutoFit/>
              </a:bodyPr>
              <a:lstStyle/>
              <a:p>
                <a:pPr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5:</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err="1"/>
                  <a:t>Tronng</a:t>
                </a:r>
                <a:r>
                  <a:rPr lang="en-US" sz="2000" dirty="0"/>
                  <a:t> </a:t>
                </a:r>
                <a:r>
                  <a:rPr lang="en-US" sz="2000" dirty="0" err="1"/>
                  <a:t>các</a:t>
                </a:r>
                <a:r>
                  <a:rPr lang="en-US" sz="2000" dirty="0"/>
                  <a:t> </a:t>
                </a:r>
                <a:r>
                  <a:rPr lang="en-US" sz="2000" dirty="0" err="1"/>
                  <a:t>hình</a:t>
                </a:r>
                <a:r>
                  <a:rPr lang="en-US" sz="2000" dirty="0"/>
                  <a:t> 10a, 10b, ở </a:t>
                </a:r>
                <a:r>
                  <a:rPr lang="en-US" sz="2000" dirty="0" err="1"/>
                  <a:t>hình</a:t>
                </a:r>
                <a:r>
                  <a:rPr lang="en-US" sz="2000" dirty="0"/>
                  <a:t> </a:t>
                </a:r>
                <a:r>
                  <a:rPr lang="en-US" sz="2000" dirty="0" err="1"/>
                  <a:t>nào</a:t>
                </a:r>
                <a:r>
                  <a:rPr lang="en-US" sz="2000" dirty="0"/>
                  <a:t> ta </a:t>
                </a:r>
                <a:r>
                  <a:rPr lang="en-US" sz="2000" dirty="0" err="1"/>
                  <a:t>có</a:t>
                </a:r>
                <a:r>
                  <a:rPr lang="en-US" sz="2000" dirty="0"/>
                  <a:t> </a:t>
                </a:r>
                <a:r>
                  <a:rPr lang="en-US" sz="2000" dirty="0" err="1"/>
                  <a:t>đường</a:t>
                </a:r>
                <a:r>
                  <a:rPr lang="en-US" sz="2000" dirty="0"/>
                  <a:t> </a:t>
                </a:r>
                <a:r>
                  <a:rPr lang="en-US" sz="2000" dirty="0" err="1"/>
                  <a:t>tròn</a:t>
                </a:r>
                <a:r>
                  <a:rPr lang="en-US" sz="2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𝐼</m:t>
                    </m:r>
                    <m:r>
                      <a:rPr lang="en-US" sz="2000" i="1">
                        <a:latin typeface="Cambria Math" panose="02040503050406030204" pitchFamily="18" charset="0"/>
                      </a:rPr>
                      <m:t>)</m:t>
                    </m:r>
                  </m:oMath>
                </a14:m>
                <a:r>
                  <a:rPr lang="en-US" sz="2000" dirty="0"/>
                  <a:t> </a:t>
                </a:r>
                <a:r>
                  <a:rPr lang="en-US" sz="2000" dirty="0" err="1"/>
                  <a:t>là</a:t>
                </a:r>
                <a:r>
                  <a:rPr lang="en-US" sz="2000" dirty="0"/>
                  <a:t> </a:t>
                </a:r>
                <a:r>
                  <a:rPr lang="en-US" sz="2000" dirty="0" err="1"/>
                  <a:t>đường</a:t>
                </a:r>
                <a:r>
                  <a:rPr lang="en-US" sz="2000" dirty="0"/>
                  <a:t> </a:t>
                </a:r>
                <a:r>
                  <a:rPr lang="en-US" sz="2000" dirty="0" err="1"/>
                  <a:t>tròn</a:t>
                </a:r>
                <a:r>
                  <a:rPr lang="en-US" sz="2000" dirty="0"/>
                  <a:t> </a:t>
                </a:r>
                <a:r>
                  <a:rPr lang="en-US" sz="2000" dirty="0" err="1"/>
                  <a:t>nội</a:t>
                </a:r>
                <a:r>
                  <a:rPr lang="en-US" sz="2000" dirty="0"/>
                  <a:t> </a:t>
                </a:r>
                <a:r>
                  <a:rPr lang="en-US" sz="2000" dirty="0" err="1"/>
                  <a:t>tiếp</a:t>
                </a:r>
                <a:r>
                  <a:rPr lang="en-US" sz="2000" dirty="0"/>
                  <a:t> tam </a:t>
                </a:r>
                <a:r>
                  <a:rPr lang="en-US" sz="2000" dirty="0" err="1"/>
                  <a:t>giác</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Vì</a:t>
                </a:r>
                <a:r>
                  <a:rPr lang="en-US" sz="2000" dirty="0"/>
                  <a:t> </a:t>
                </a:r>
                <a:r>
                  <a:rPr lang="en-US" sz="2000" dirty="0" err="1"/>
                  <a:t>sao</a:t>
                </a:r>
                <a:r>
                  <a:rPr lang="en-US" sz="2000" dirty="0"/>
                  <a:t>?</a:t>
                </a:r>
                <a:endParaRPr lang="vi-VN" altLang="en-US" sz="2000" kern="1200" dirty="0">
                  <a:latin typeface="Arial" panose="020B0604020202020204" pitchFamily="34" charset="0"/>
                  <a:ea typeface="Open Sans"/>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84641" y="224648"/>
                <a:ext cx="7908148" cy="1039452"/>
              </a:xfrm>
              <a:prstGeom prst="rect">
                <a:avLst/>
              </a:prstGeom>
              <a:blipFill>
                <a:blip r:embed="rId3"/>
                <a:stretch>
                  <a:fillRect l="-770" r="-231" b="-10000"/>
                </a:stretch>
              </a:blipFill>
            </p:spPr>
            <p:txBody>
              <a:bodyPr/>
              <a:lstStyle/>
              <a:p>
                <a:r>
                  <a:rPr lang="en-US">
                    <a:noFill/>
                  </a:rPr>
                  <a:t> </a:t>
                </a:r>
              </a:p>
            </p:txBody>
          </p:sp>
        </mc:Fallback>
      </mc:AlternateContent>
      <p:sp>
        <p:nvSpPr>
          <p:cNvPr id="69" name="Google Shape;1913;p42"/>
          <p:cNvSpPr/>
          <p:nvPr/>
        </p:nvSpPr>
        <p:spPr>
          <a:xfrm rot="2165">
            <a:off x="605089" y="3084486"/>
            <a:ext cx="1027184" cy="46916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2" name="Rectangle 71"/>
              <p:cNvSpPr/>
              <p:nvPr/>
            </p:nvSpPr>
            <p:spPr>
              <a:xfrm>
                <a:off x="604941" y="3613089"/>
                <a:ext cx="8067547" cy="965970"/>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10b,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𝐼</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xúc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2" name="Rectangle 71"/>
              <p:cNvSpPr>
                <a:spLocks noRot="1" noChangeAspect="1" noMove="1" noResize="1" noEditPoints="1" noAdjustHandles="1" noChangeArrowheads="1" noChangeShapeType="1" noTextEdit="1"/>
              </p:cNvSpPr>
              <p:nvPr/>
            </p:nvSpPr>
            <p:spPr>
              <a:xfrm>
                <a:off x="604941" y="3613089"/>
                <a:ext cx="8067547" cy="965970"/>
              </a:xfrm>
              <a:prstGeom prst="rect">
                <a:avLst/>
              </a:prstGeom>
              <a:blipFill>
                <a:blip r:embed="rId4"/>
                <a:stretch>
                  <a:fillRect l="-755" r="-755" b="-1012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687A53E-6192-3173-5C97-E32ABAD38203}"/>
              </a:ext>
            </a:extLst>
          </p:cNvPr>
          <p:cNvPicPr>
            <a:picLocks noChangeAspect="1"/>
          </p:cNvPicPr>
          <p:nvPr/>
        </p:nvPicPr>
        <p:blipFill>
          <a:blip r:embed="rId5"/>
          <a:srcRect/>
          <a:stretch/>
        </p:blipFill>
        <p:spPr>
          <a:xfrm>
            <a:off x="2147736" y="1447399"/>
            <a:ext cx="5417944" cy="2165125"/>
          </a:xfrm>
          <a:prstGeom prst="rect">
            <a:avLst/>
          </a:prstGeom>
        </p:spPr>
      </p:pic>
    </p:spTree>
    <p:extLst>
      <p:ext uri="{BB962C8B-B14F-4D97-AF65-F5344CB8AC3E}">
        <p14:creationId xmlns:p14="http://schemas.microsoft.com/office/powerpoint/2010/main" val="38720935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right)">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82"/>
        <p:cNvGrpSpPr/>
        <p:nvPr/>
      </p:nvGrpSpPr>
      <p:grpSpPr>
        <a:xfrm>
          <a:off x="0" y="0"/>
          <a:ext cx="0" cy="0"/>
          <a:chOff x="0" y="0"/>
          <a:chExt cx="0" cy="0"/>
        </a:xfrm>
      </p:grpSpPr>
      <p:sp>
        <p:nvSpPr>
          <p:cNvPr id="63" name="TextBox 62"/>
          <p:cNvSpPr txBox="1"/>
          <p:nvPr/>
        </p:nvSpPr>
        <p:spPr>
          <a:xfrm>
            <a:off x="1607840" y="350861"/>
            <a:ext cx="1987685" cy="522451"/>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4</a:t>
            </a:r>
          </a:p>
        </p:txBody>
      </p:sp>
      <mc:AlternateContent xmlns:mc="http://schemas.openxmlformats.org/markup-compatibility/2006" xmlns:a14="http://schemas.microsoft.com/office/drawing/2010/main">
        <mc:Choice Requires="a14">
          <p:sp>
            <p:nvSpPr>
              <p:cNvPr id="64" name="Rectangle 1"/>
              <p:cNvSpPr>
                <a:spLocks noChangeArrowheads="1"/>
              </p:cNvSpPr>
              <p:nvPr/>
            </p:nvSpPr>
            <p:spPr bwMode="auto">
              <a:xfrm>
                <a:off x="599215" y="930165"/>
                <a:ext cx="4004937" cy="16396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457200">
                  <a:lnSpc>
                    <a:spcPct val="165000"/>
                  </a:lnSpc>
                  <a:buClrTx/>
                  <a:defRPr/>
                </a:pPr>
                <a:r>
                  <a:rPr lang="en-US" sz="2000">
                    <a:solidFill>
                      <a:schemeClr val="bg1">
                        <a:lumMod val="10000"/>
                      </a:schemeClr>
                    </a:solidFill>
                    <a:ea typeface="Times New Roman" panose="02020603050405020304" pitchFamily="18" charset="0"/>
                  </a:rPr>
                  <a:t>Trong Hình 11, đường tròn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𝐼</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a:solidFill>
                      <a:schemeClr val="bg1">
                        <a:lumMod val="10000"/>
                      </a:schemeClr>
                    </a:solidFill>
                    <a:ea typeface="Times New Roman" panose="02020603050405020304" pitchFamily="18" charset="0"/>
                  </a:rPr>
                  <a:t> là đường tròn nội tiếp những tam giác nào?</a:t>
                </a:r>
                <a:endParaRPr lang="vi-VN" altLang="en-US" sz="2000" kern="1200" dirty="0">
                  <a:solidFill>
                    <a:schemeClr val="bg1">
                      <a:lumMod val="10000"/>
                    </a:schemeClr>
                  </a:solidFill>
                  <a:ea typeface="Open Sans"/>
                </a:endParaRPr>
              </a:p>
            </p:txBody>
          </p:sp>
        </mc:Choice>
        <mc:Fallback xmlns="">
          <p:sp>
            <p:nvSpPr>
              <p:cNvPr id="64" name="Rectangle 1"/>
              <p:cNvSpPr>
                <a:spLocks noRot="1" noChangeAspect="1" noMove="1" noResize="1" noEditPoints="1" noAdjustHandles="1" noChangeArrowheads="1" noChangeShapeType="1" noTextEdit="1"/>
              </p:cNvSpPr>
              <p:nvPr/>
            </p:nvSpPr>
            <p:spPr bwMode="auto">
              <a:xfrm>
                <a:off x="599215" y="930165"/>
                <a:ext cx="4004937" cy="1639616"/>
              </a:xfrm>
              <a:prstGeom prst="rect">
                <a:avLst/>
              </a:prstGeom>
              <a:blipFill>
                <a:blip r:embed="rId3"/>
                <a:stretch>
                  <a:fillRect b="-33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6" name="Google Shape;1913;p42"/>
          <p:cNvSpPr/>
          <p:nvPr/>
        </p:nvSpPr>
        <p:spPr>
          <a:xfrm rot="2165">
            <a:off x="6130480" y="285761"/>
            <a:ext cx="1047060" cy="419918"/>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4" name="Rectangle 3"/>
              <p:cNvSpPr/>
              <p:nvPr/>
            </p:nvSpPr>
            <p:spPr>
              <a:xfrm>
                <a:off x="4900445" y="974185"/>
                <a:ext cx="3507129" cy="3883884"/>
              </a:xfrm>
              <a:prstGeom prst="rect">
                <a:avLst/>
              </a:prstGeom>
            </p:spPr>
            <p:txBody>
              <a:bodyPr wrap="square">
                <a:spAutoFit/>
              </a:bodyPr>
              <a:lstStyle/>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xúc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cũng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𝐶𝐷𝐸</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xúc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𝐶𝐷</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𝐷𝐸</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𝐸𝐶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900445" y="974185"/>
                <a:ext cx="3507129" cy="3883884"/>
              </a:xfrm>
              <a:prstGeom prst="rect">
                <a:avLst/>
              </a:prstGeom>
              <a:blipFill>
                <a:blip r:embed="rId4"/>
                <a:stretch>
                  <a:fillRect l="-1913" r="-1739" b="-188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10BFA64B-1298-4327-BD63-4460E69184A4}"/>
              </a:ext>
            </a:extLst>
          </p:cNvPr>
          <p:cNvPicPr>
            <a:picLocks noChangeAspect="1"/>
          </p:cNvPicPr>
          <p:nvPr/>
        </p:nvPicPr>
        <p:blipFill>
          <a:blip r:embed="rId5"/>
          <a:stretch>
            <a:fillRect/>
          </a:stretch>
        </p:blipFill>
        <p:spPr>
          <a:xfrm>
            <a:off x="1357246" y="2675621"/>
            <a:ext cx="2450825" cy="2012846"/>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arn(inVertical)">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p:bldP spid="66"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1" name="Google Shape;1652;p43"/>
          <p:cNvSpPr/>
          <p:nvPr/>
        </p:nvSpPr>
        <p:spPr>
          <a:xfrm>
            <a:off x="523092" y="480088"/>
            <a:ext cx="813382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en-US" sz="2000" b="1">
                <a:latin typeface="Arial" panose="020B0604020202020204" pitchFamily="34" charset="0"/>
                <a:ea typeface="Times New Roman" panose="02020603050405020304" pitchFamily="18" charset="0"/>
                <a:cs typeface="Times New Roman" panose="02020603050405020304" pitchFamily="18" charset="0"/>
              </a:rPr>
              <a:t>2. Xác định tâm và bán kính đường tròn nội tiếp tam giác</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505087" y="1186136"/>
                <a:ext cx="8133826" cy="1504964"/>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latin typeface="Arial"/>
                    <a:cs typeface="Arial"/>
                    <a:sym typeface="Arial"/>
                  </a:rPr>
                  <a:t>HĐ</a:t>
                </a:r>
                <a:r>
                  <a:rPr lang="en-US" sz="2000" b="1" dirty="0">
                    <a:solidFill>
                      <a:srgbClr val="C00000"/>
                    </a:solidFill>
                  </a:rPr>
                  <a:t>6</a:t>
                </a:r>
                <a:r>
                  <a:rPr kumimoji="0" lang="en-US" sz="2000" b="1" i="0" u="none" strike="noStrike" kern="0" cap="none" spc="0" normalizeH="0" baseline="0" noProof="0" dirty="0">
                    <a:ln>
                      <a:noFill/>
                    </a:ln>
                    <a:solidFill>
                      <a:srgbClr val="C00000"/>
                    </a:solidFill>
                    <a:effectLst/>
                    <a:uLnTx/>
                    <a:uFillTx/>
                    <a:latin typeface="Arial"/>
                    <a:cs typeface="Arial"/>
                    <a:sym typeface="Arial"/>
                  </a:rPr>
                  <a:t>.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giao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phân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Gọi</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𝑁</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𝑃</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lượt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chiếu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𝐼</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cạnh</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12).</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1186136"/>
                <a:ext cx="8133826" cy="1504964"/>
              </a:xfrm>
              <a:prstGeom prst="rect">
                <a:avLst/>
              </a:prstGeom>
              <a:blipFill>
                <a:blip r:embed="rId3"/>
                <a:stretch>
                  <a:fillRect l="-675" r="-750" b="-691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5969064" y="2543697"/>
            <a:ext cx="2215497" cy="211971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1962" y="2799662"/>
                <a:ext cx="4846674" cy="1991892"/>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a) So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sánh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𝐼𝑀</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𝐼𝑁</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𝐼𝑃</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Đặt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𝑟</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𝐼𝑀</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𝐼</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𝑟</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sao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1962" y="2799662"/>
                <a:ext cx="4846674" cy="1991892"/>
              </a:xfrm>
              <a:prstGeom prst="rect">
                <a:avLst/>
              </a:prstGeom>
              <a:blipFill>
                <a:blip r:embed="rId5"/>
                <a:stretch>
                  <a:fillRect l="-1258" r="-1384" b="-4281"/>
                </a:stretch>
              </a:blipFill>
            </p:spPr>
            <p:txBody>
              <a:bodyPr/>
              <a:lstStyle/>
              <a:p>
                <a:r>
                  <a:rPr lang="en-US">
                    <a:noFill/>
                  </a:rPr>
                  <a:t> </a:t>
                </a:r>
              </a:p>
            </p:txBody>
          </p:sp>
        </mc:Fallback>
      </mc:AlternateContent>
    </p:spTree>
    <p:extLst>
      <p:ext uri="{BB962C8B-B14F-4D97-AF65-F5344CB8AC3E}">
        <p14:creationId xmlns:p14="http://schemas.microsoft.com/office/powerpoint/2010/main" val="148003413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6107415" y="233848"/>
            <a:ext cx="2215497" cy="2119715"/>
          </a:xfrm>
          <a:prstGeom prst="rect">
            <a:avLst/>
          </a:prstGeom>
        </p:spPr>
      </p:pic>
      <p:sp>
        <p:nvSpPr>
          <p:cNvPr id="2" name="Google Shape;1913;p42">
            <a:extLst>
              <a:ext uri="{FF2B5EF4-FFF2-40B4-BE49-F238E27FC236}">
                <a16:creationId xmlns:a16="http://schemas.microsoft.com/office/drawing/2014/main" id="{34A26985-DCD0-477D-41FB-3D865F242010}"/>
              </a:ext>
            </a:extLst>
          </p:cNvPr>
          <p:cNvSpPr/>
          <p:nvPr/>
        </p:nvSpPr>
        <p:spPr>
          <a:xfrm rot="2165">
            <a:off x="625994" y="625471"/>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A4D9E87-8732-485D-027B-CA6DD4D5524D}"/>
                  </a:ext>
                </a:extLst>
              </p:cNvPr>
              <p:cNvSpPr txBox="1"/>
              <p:nvPr/>
            </p:nvSpPr>
            <p:spPr>
              <a:xfrm>
                <a:off x="704510" y="2471097"/>
                <a:ext cx="7721028" cy="2282100"/>
              </a:xfrm>
              <a:prstGeom prst="rect">
                <a:avLst/>
              </a:prstGeom>
              <a:noFill/>
            </p:spPr>
            <p:txBody>
              <a:bodyPr wrap="square">
                <a:spAutoFit/>
              </a:bodyPr>
              <a:lstStyle/>
              <a:p>
                <a:pPr algn="just">
                  <a:lnSpc>
                    <a:spcPct val="13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b) Ta có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𝐼𝑀</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𝐼𝑁</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𝐼𝑃</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𝑟</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nên ba điểm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𝑀</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𝑁</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𝑃</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cùng nằm trên đường tròn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𝑟</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pt-BR" sz="2000" dirty="0">
                    <a:effectLst/>
                    <a:latin typeface="Arial" panose="020B0604020202020204" pitchFamily="34" charset="0"/>
                    <a:ea typeface="Times New Roman" panose="02020603050405020304" pitchFamily="18" charset="0"/>
                    <a:cs typeface="Times New Roman" panose="02020603050405020304" pitchFamily="18" charset="0"/>
                  </a:rPr>
                  <a:t>Lại có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𝐼𝑀</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𝐵𝐶</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en-US" sz="2000" i="1">
                        <a:effectLst/>
                        <a:latin typeface="Cambria Math" panose="02040503050406030204" pitchFamily="18" charset="0"/>
                        <a:ea typeface="Times New Roman" panose="02020603050405020304" pitchFamily="18" charset="0"/>
                        <a:cs typeface="Arial" panose="020B0604020202020204" pitchFamily="34" charset="0"/>
                      </a:rPr>
                      <m:t>𝐼𝑁</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𝐴𝐶</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en-US" sz="2000" i="1">
                        <a:effectLst/>
                        <a:latin typeface="Cambria Math" panose="02040503050406030204" pitchFamily="18" charset="0"/>
                        <a:ea typeface="Times New Roman" panose="02020603050405020304" pitchFamily="18" charset="0"/>
                        <a:cs typeface="Arial" panose="020B0604020202020204" pitchFamily="34" charset="0"/>
                      </a:rPr>
                      <m:t>𝐼𝑃</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nên đường tròn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𝑟</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 tiếp xúc với ba cạnh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𝐵𝐶</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𝐴𝐶</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en-US" sz="2000" i="1">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pPr>
                <a:r>
                  <a:rPr lang="pt-BR" sz="2000" kern="0" dirty="0">
                    <a:effectLst/>
                    <a:latin typeface="Arial" panose="020B0604020202020204" pitchFamily="34" charset="0"/>
                    <a:ea typeface="Times New Roman" panose="02020603050405020304" pitchFamily="18" charset="0"/>
                  </a:rPr>
                  <a:t>Vậy đường tròn </a:t>
                </a:r>
                <a14:m>
                  <m:oMath xmlns:m="http://schemas.openxmlformats.org/officeDocument/2006/math">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0">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0">
                        <a:effectLst/>
                        <a:latin typeface="Cambria Math" panose="02040503050406030204" pitchFamily="18" charset="0"/>
                        <a:ea typeface="Times New Roman" panose="02020603050405020304" pitchFamily="18" charset="0"/>
                        <a:cs typeface="Arial" panose="020B0604020202020204" pitchFamily="34" charset="0"/>
                      </a:rPr>
                      <m:t>𝑟</m:t>
                    </m:r>
                    <m:r>
                      <a:rPr lang="pt-BR" sz="2000" i="1" kern="0">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kern="0" dirty="0">
                    <a:effectLst/>
                    <a:latin typeface="Arial" panose="020B0604020202020204" pitchFamily="34" charset="0"/>
                    <a:ea typeface="Times New Roman" panose="02020603050405020304" pitchFamily="18" charset="0"/>
                  </a:rPr>
                  <a:t> là đường tròn nội tiếp tam giác </a:t>
                </a:r>
                <a14:m>
                  <m:oMath xmlns:m="http://schemas.openxmlformats.org/officeDocument/2006/math">
                    <m:r>
                      <a:rPr lang="en-US" sz="2000" i="1" kern="0">
                        <a:effectLst/>
                        <a:latin typeface="Cambria Math" panose="02040503050406030204" pitchFamily="18" charset="0"/>
                        <a:ea typeface="Times New Roman" panose="02020603050405020304" pitchFamily="18" charset="0"/>
                        <a:cs typeface="Arial" panose="020B0604020202020204" pitchFamily="34" charset="0"/>
                      </a:rPr>
                      <m:t>𝐴𝐵𝐶</m:t>
                    </m:r>
                  </m:oMath>
                </a14:m>
                <a:endParaRPr lang="en-US" sz="2000" dirty="0"/>
              </a:p>
            </p:txBody>
          </p:sp>
        </mc:Choice>
        <mc:Fallback xmlns="">
          <p:sp>
            <p:nvSpPr>
              <p:cNvPr id="7" name="TextBox 6">
                <a:extLst>
                  <a:ext uri="{FF2B5EF4-FFF2-40B4-BE49-F238E27FC236}">
                    <a16:creationId xmlns:a16="http://schemas.microsoft.com/office/drawing/2014/main" id="{DA4D9E87-8732-485D-027B-CA6DD4D5524D}"/>
                  </a:ext>
                </a:extLst>
              </p:cNvPr>
              <p:cNvSpPr txBox="1">
                <a:spLocks noRot="1" noChangeAspect="1" noMove="1" noResize="1" noEditPoints="1" noAdjustHandles="1" noChangeArrowheads="1" noChangeShapeType="1" noTextEdit="1"/>
              </p:cNvSpPr>
              <p:nvPr/>
            </p:nvSpPr>
            <p:spPr>
              <a:xfrm>
                <a:off x="704510" y="2471097"/>
                <a:ext cx="7721028" cy="2282100"/>
              </a:xfrm>
              <a:prstGeom prst="rect">
                <a:avLst/>
              </a:prstGeom>
              <a:blipFill>
                <a:blip r:embed="rId4"/>
                <a:stretch>
                  <a:fillRect l="-869" r="-790" b="-37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18462" y="440390"/>
                <a:ext cx="5388953" cy="2037224"/>
              </a:xfrm>
              <a:prstGeom prst="rect">
                <a:avLst/>
              </a:prstGeom>
            </p:spPr>
            <p:txBody>
              <a:bodyPr wrap="square">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giao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𝐵𝐶</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𝐶𝐴</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𝐼𝑃</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𝐼𝑀</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𝐼𝑁</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18462" y="440390"/>
                <a:ext cx="5388953" cy="2037224"/>
              </a:xfrm>
              <a:prstGeom prst="rect">
                <a:avLst/>
              </a:prstGeom>
              <a:blipFill>
                <a:blip r:embed="rId5"/>
                <a:stretch>
                  <a:fillRect l="-1244" r="-1131" b="-4491"/>
                </a:stretch>
              </a:blipFill>
            </p:spPr>
            <p:txBody>
              <a:bodyPr/>
              <a:lstStyle/>
              <a:p>
                <a:r>
                  <a:rPr lang="en-US">
                    <a:noFill/>
                  </a:rPr>
                  <a:t> </a:t>
                </a:r>
              </a:p>
            </p:txBody>
          </p:sp>
        </mc:Fallback>
      </mc:AlternateContent>
    </p:spTree>
    <p:extLst>
      <p:ext uri="{BB962C8B-B14F-4D97-AF65-F5344CB8AC3E}">
        <p14:creationId xmlns:p14="http://schemas.microsoft.com/office/powerpoint/2010/main" val="1941102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5"/>
        <p:cNvGrpSpPr/>
        <p:nvPr/>
      </p:nvGrpSpPr>
      <p:grpSpPr>
        <a:xfrm>
          <a:off x="0" y="0"/>
          <a:ext cx="0" cy="0"/>
          <a:chOff x="0" y="0"/>
          <a:chExt cx="0" cy="0"/>
        </a:xfrm>
      </p:grpSpPr>
      <p:grpSp>
        <p:nvGrpSpPr>
          <p:cNvPr id="1910" name="Google Shape;1910;p47"/>
          <p:cNvGrpSpPr/>
          <p:nvPr/>
        </p:nvGrpSpPr>
        <p:grpSpPr>
          <a:xfrm rot="20771554" flipH="1">
            <a:off x="559133" y="2195551"/>
            <a:ext cx="305506" cy="2239206"/>
            <a:chOff x="4265846" y="1371340"/>
            <a:chExt cx="126709" cy="928680"/>
          </a:xfrm>
        </p:grpSpPr>
        <p:sp>
          <p:nvSpPr>
            <p:cNvPr id="1911" name="Google Shape;1911;p47"/>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2" name="Google Shape;1912;p47"/>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3" name="Google Shape;1913;p47"/>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4" name="Google Shape;1914;p47"/>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5" name="Google Shape;1915;p47"/>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6" name="Google Shape;1916;p47"/>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7" name="Google Shape;1917;p47"/>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18" name="Google Shape;1918;p47"/>
          <p:cNvGrpSpPr/>
          <p:nvPr/>
        </p:nvGrpSpPr>
        <p:grpSpPr>
          <a:xfrm rot="5003677" flipH="1">
            <a:off x="7853443" y="-289550"/>
            <a:ext cx="520573" cy="1623235"/>
            <a:chOff x="3419954" y="295999"/>
            <a:chExt cx="265198" cy="826933"/>
          </a:xfrm>
        </p:grpSpPr>
        <p:sp>
          <p:nvSpPr>
            <p:cNvPr id="1919" name="Google Shape;1919;p47"/>
            <p:cNvSpPr/>
            <p:nvPr/>
          </p:nvSpPr>
          <p:spPr>
            <a:xfrm>
              <a:off x="3419954" y="300750"/>
              <a:ext cx="265198" cy="615233"/>
            </a:xfrm>
            <a:custGeom>
              <a:avLst/>
              <a:gdLst/>
              <a:ahLst/>
              <a:cxnLst/>
              <a:rect l="l" t="t" r="r" b="b"/>
              <a:pathLst>
                <a:path w="265198" h="615233" extrusionOk="0">
                  <a:moveTo>
                    <a:pt x="202675" y="777"/>
                  </a:moveTo>
                  <a:cubicBezTo>
                    <a:pt x="202675" y="777"/>
                    <a:pt x="201897" y="259"/>
                    <a:pt x="201465" y="0"/>
                  </a:cubicBezTo>
                  <a:cubicBezTo>
                    <a:pt x="144287" y="12179"/>
                    <a:pt x="87194" y="24444"/>
                    <a:pt x="30015" y="36536"/>
                  </a:cubicBezTo>
                  <a:cubicBezTo>
                    <a:pt x="25006" y="37572"/>
                    <a:pt x="23365" y="39472"/>
                    <a:pt x="23192" y="44655"/>
                  </a:cubicBezTo>
                  <a:cubicBezTo>
                    <a:pt x="21119" y="101402"/>
                    <a:pt x="18700" y="158149"/>
                    <a:pt x="16368" y="214809"/>
                  </a:cubicBezTo>
                  <a:cubicBezTo>
                    <a:pt x="11013" y="346182"/>
                    <a:pt x="5744" y="477469"/>
                    <a:pt x="476" y="608842"/>
                  </a:cubicBezTo>
                  <a:cubicBezTo>
                    <a:pt x="389" y="611001"/>
                    <a:pt x="-1338" y="614111"/>
                    <a:pt x="2376" y="615233"/>
                  </a:cubicBezTo>
                  <a:cubicBezTo>
                    <a:pt x="4535" y="613938"/>
                    <a:pt x="6867" y="614542"/>
                    <a:pt x="9113" y="614542"/>
                  </a:cubicBezTo>
                  <a:cubicBezTo>
                    <a:pt x="37702" y="614111"/>
                    <a:pt x="66378" y="613851"/>
                    <a:pt x="94968" y="613506"/>
                  </a:cubicBezTo>
                  <a:cubicBezTo>
                    <a:pt x="141523" y="612988"/>
                    <a:pt x="188164" y="612210"/>
                    <a:pt x="234719" y="611865"/>
                  </a:cubicBezTo>
                  <a:cubicBezTo>
                    <a:pt x="243874" y="611865"/>
                    <a:pt x="253116" y="610397"/>
                    <a:pt x="262185" y="612383"/>
                  </a:cubicBezTo>
                  <a:lnTo>
                    <a:pt x="262013" y="612383"/>
                  </a:lnTo>
                  <a:cubicBezTo>
                    <a:pt x="262444" y="611606"/>
                    <a:pt x="263049" y="611433"/>
                    <a:pt x="263826" y="611865"/>
                  </a:cubicBezTo>
                  <a:cubicBezTo>
                    <a:pt x="266331" y="609446"/>
                    <a:pt x="264690" y="606510"/>
                    <a:pt x="264431" y="604005"/>
                  </a:cubicBezTo>
                  <a:cubicBezTo>
                    <a:pt x="251043" y="475050"/>
                    <a:pt x="237569" y="346182"/>
                    <a:pt x="224181" y="217228"/>
                  </a:cubicBezTo>
                  <a:cubicBezTo>
                    <a:pt x="216840" y="147093"/>
                    <a:pt x="209584" y="76958"/>
                    <a:pt x="202243" y="6737"/>
                  </a:cubicBezTo>
                  <a:cubicBezTo>
                    <a:pt x="202070" y="4750"/>
                    <a:pt x="200947" y="2678"/>
                    <a:pt x="202588" y="6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0" name="Google Shape;1920;p47"/>
            <p:cNvSpPr/>
            <p:nvPr/>
          </p:nvSpPr>
          <p:spPr>
            <a:xfrm>
              <a:off x="3456706" y="295999"/>
              <a:ext cx="150720" cy="40767"/>
            </a:xfrm>
            <a:custGeom>
              <a:avLst/>
              <a:gdLst/>
              <a:ahLst/>
              <a:cxnLst/>
              <a:rect l="l" t="t" r="r" b="b"/>
              <a:pathLst>
                <a:path w="150720" h="40767" extrusionOk="0">
                  <a:moveTo>
                    <a:pt x="0" y="40682"/>
                  </a:moveTo>
                  <a:cubicBezTo>
                    <a:pt x="0" y="39559"/>
                    <a:pt x="86" y="38436"/>
                    <a:pt x="173" y="37313"/>
                  </a:cubicBezTo>
                  <a:cubicBezTo>
                    <a:pt x="346" y="32994"/>
                    <a:pt x="1728" y="31440"/>
                    <a:pt x="5873" y="30576"/>
                  </a:cubicBezTo>
                  <a:cubicBezTo>
                    <a:pt x="53810" y="20470"/>
                    <a:pt x="101747" y="10192"/>
                    <a:pt x="149684" y="0"/>
                  </a:cubicBezTo>
                  <a:cubicBezTo>
                    <a:pt x="150030" y="173"/>
                    <a:pt x="150375" y="432"/>
                    <a:pt x="150634" y="605"/>
                  </a:cubicBezTo>
                  <a:cubicBezTo>
                    <a:pt x="149339" y="2246"/>
                    <a:pt x="150202" y="3973"/>
                    <a:pt x="150375" y="5701"/>
                  </a:cubicBezTo>
                  <a:cubicBezTo>
                    <a:pt x="150462" y="6737"/>
                    <a:pt x="150548" y="7687"/>
                    <a:pt x="150721" y="8724"/>
                  </a:cubicBezTo>
                  <a:cubicBezTo>
                    <a:pt x="100452" y="19434"/>
                    <a:pt x="50269" y="30230"/>
                    <a:pt x="0" y="407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1" name="Google Shape;1921;p47"/>
            <p:cNvSpPr/>
            <p:nvPr/>
          </p:nvSpPr>
          <p:spPr>
            <a:xfrm>
              <a:off x="3531246" y="1027145"/>
              <a:ext cx="74626" cy="95787"/>
            </a:xfrm>
            <a:custGeom>
              <a:avLst/>
              <a:gdLst/>
              <a:ahLst/>
              <a:cxnLst/>
              <a:rect l="l" t="t" r="r" b="b"/>
              <a:pathLst>
                <a:path w="74626" h="95787" extrusionOk="0">
                  <a:moveTo>
                    <a:pt x="0" y="86"/>
                  </a:moveTo>
                  <a:cubicBezTo>
                    <a:pt x="3196" y="15374"/>
                    <a:pt x="6478" y="30576"/>
                    <a:pt x="9501" y="45864"/>
                  </a:cubicBezTo>
                  <a:cubicBezTo>
                    <a:pt x="10192" y="49492"/>
                    <a:pt x="12092" y="51478"/>
                    <a:pt x="15029" y="53292"/>
                  </a:cubicBezTo>
                  <a:cubicBezTo>
                    <a:pt x="39300" y="68926"/>
                    <a:pt x="49578" y="80068"/>
                    <a:pt x="73849" y="95787"/>
                  </a:cubicBezTo>
                  <a:cubicBezTo>
                    <a:pt x="74108" y="95356"/>
                    <a:pt x="74367" y="95010"/>
                    <a:pt x="74626" y="94578"/>
                  </a:cubicBezTo>
                  <a:cubicBezTo>
                    <a:pt x="72899" y="82400"/>
                    <a:pt x="73158" y="38868"/>
                    <a:pt x="72985" y="29367"/>
                  </a:cubicBezTo>
                  <a:cubicBezTo>
                    <a:pt x="60547" y="24444"/>
                    <a:pt x="16929" y="5269"/>
                    <a:pt x="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2" name="Google Shape;1922;p47"/>
            <p:cNvSpPr/>
            <p:nvPr/>
          </p:nvSpPr>
          <p:spPr>
            <a:xfrm>
              <a:off x="3422416" y="912239"/>
              <a:ext cx="259809" cy="148504"/>
            </a:xfrm>
            <a:custGeom>
              <a:avLst/>
              <a:gdLst/>
              <a:ahLst/>
              <a:cxnLst/>
              <a:rect l="l" t="t" r="r" b="b"/>
              <a:pathLst>
                <a:path w="259809" h="148504" extrusionOk="0">
                  <a:moveTo>
                    <a:pt x="101402" y="114560"/>
                  </a:moveTo>
                  <a:cubicBezTo>
                    <a:pt x="118331" y="119829"/>
                    <a:pt x="134396" y="127430"/>
                    <a:pt x="150980" y="133648"/>
                  </a:cubicBezTo>
                  <a:cubicBezTo>
                    <a:pt x="163504" y="138313"/>
                    <a:pt x="175855" y="143495"/>
                    <a:pt x="188293" y="148505"/>
                  </a:cubicBezTo>
                  <a:cubicBezTo>
                    <a:pt x="189761" y="126911"/>
                    <a:pt x="192698" y="105664"/>
                    <a:pt x="199953" y="85193"/>
                  </a:cubicBezTo>
                  <a:cubicBezTo>
                    <a:pt x="211700" y="52372"/>
                    <a:pt x="230097" y="24387"/>
                    <a:pt x="258168" y="3139"/>
                  </a:cubicBezTo>
                  <a:cubicBezTo>
                    <a:pt x="258859" y="2621"/>
                    <a:pt x="259291" y="1757"/>
                    <a:pt x="259809" y="1066"/>
                  </a:cubicBezTo>
                  <a:cubicBezTo>
                    <a:pt x="250654" y="-920"/>
                    <a:pt x="241498" y="462"/>
                    <a:pt x="232343" y="548"/>
                  </a:cubicBezTo>
                  <a:cubicBezTo>
                    <a:pt x="185788" y="893"/>
                    <a:pt x="139147" y="1584"/>
                    <a:pt x="92592" y="2189"/>
                  </a:cubicBezTo>
                  <a:cubicBezTo>
                    <a:pt x="64002" y="2535"/>
                    <a:pt x="35326" y="2794"/>
                    <a:pt x="6737" y="3226"/>
                  </a:cubicBezTo>
                  <a:cubicBezTo>
                    <a:pt x="4491" y="3226"/>
                    <a:pt x="2073" y="2621"/>
                    <a:pt x="0" y="3917"/>
                  </a:cubicBezTo>
                  <a:cubicBezTo>
                    <a:pt x="49232" y="26719"/>
                    <a:pt x="82140" y="64464"/>
                    <a:pt x="101488" y="1146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3" name="Google Shape;1923;p47"/>
            <p:cNvSpPr/>
            <p:nvPr/>
          </p:nvSpPr>
          <p:spPr>
            <a:xfrm>
              <a:off x="3682053" y="912512"/>
              <a:ext cx="1814" cy="1273"/>
            </a:xfrm>
            <a:custGeom>
              <a:avLst/>
              <a:gdLst/>
              <a:ahLst/>
              <a:cxnLst/>
              <a:rect l="l" t="t" r="r" b="b"/>
              <a:pathLst>
                <a:path w="1814" h="1273" extrusionOk="0">
                  <a:moveTo>
                    <a:pt x="0" y="794"/>
                  </a:moveTo>
                  <a:cubicBezTo>
                    <a:pt x="1037" y="1917"/>
                    <a:pt x="1382" y="794"/>
                    <a:pt x="1814" y="189"/>
                  </a:cubicBezTo>
                  <a:cubicBezTo>
                    <a:pt x="1037" y="-156"/>
                    <a:pt x="346" y="-70"/>
                    <a:pt x="0" y="794"/>
                  </a:cubicBezTo>
                  <a:close/>
                </a:path>
              </a:pathLst>
            </a:custGeom>
            <a:solidFill>
              <a:srgbClr val="14141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4" name="Google Shape;1924;p47"/>
            <p:cNvSpPr/>
            <p:nvPr/>
          </p:nvSpPr>
          <p:spPr>
            <a:xfrm>
              <a:off x="3556467" y="1061262"/>
              <a:ext cx="34376" cy="24357"/>
            </a:xfrm>
            <a:custGeom>
              <a:avLst/>
              <a:gdLst/>
              <a:ahLst/>
              <a:cxnLst/>
              <a:rect l="l" t="t" r="r" b="b"/>
              <a:pathLst>
                <a:path w="34376" h="24357" extrusionOk="0">
                  <a:moveTo>
                    <a:pt x="34376" y="24357"/>
                  </a:moveTo>
                  <a:lnTo>
                    <a:pt x="20643" y="0"/>
                  </a:lnTo>
                  <a:lnTo>
                    <a:pt x="0" y="9760"/>
                  </a:lnTo>
                </a:path>
              </a:pathLst>
            </a:custGeom>
            <a:noFill/>
            <a:ln w="113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5" name="Google Shape;1925;p47"/>
            <p:cNvSpPr/>
            <p:nvPr/>
          </p:nvSpPr>
          <p:spPr>
            <a:xfrm>
              <a:off x="3501706" y="417526"/>
              <a:ext cx="8637" cy="410357"/>
            </a:xfrm>
            <a:custGeom>
              <a:avLst/>
              <a:gdLst/>
              <a:ahLst/>
              <a:cxnLst/>
              <a:rect l="l" t="t" r="r" b="b"/>
              <a:pathLst>
                <a:path w="8637" h="410357" extrusionOk="0">
                  <a:moveTo>
                    <a:pt x="0" y="410357"/>
                  </a:moveTo>
                  <a:lnTo>
                    <a:pt x="0" y="0"/>
                  </a:lnTo>
                </a:path>
              </a:pathLst>
            </a:custGeom>
            <a:noFill/>
            <a:ln w="28300" cap="rnd"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4" name="Google Shape;192;p34"/>
          <p:cNvSpPr txBox="1">
            <a:spLocks/>
          </p:cNvSpPr>
          <p:nvPr/>
        </p:nvSpPr>
        <p:spPr>
          <a:xfrm>
            <a:off x="1601184" y="1691694"/>
            <a:ext cx="793360" cy="639866"/>
          </a:xfrm>
          <a:prstGeom prst="rect">
            <a:avLst/>
          </a:prstGeom>
          <a:noFill/>
          <a:ln w="38100" cap="flat" cmpd="sng" algn="ctr">
            <a:noFill/>
            <a:prstDash val="solid"/>
            <a:round/>
            <a:headEnd type="none" w="sm" len="sm"/>
            <a:tailEnd type="none" w="sm" len="sm"/>
          </a:ln>
          <a:effectLst>
            <a:outerShdw blurRad="40000" dist="20000" dir="5400000" rotWithShape="0">
              <a:srgbClr val="000000">
                <a:alpha val="38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9pPr>
          </a:lstStyle>
          <a:p>
            <a:pPr marL="0" marR="0" lvl="0" indent="0" algn="ctr" defTabSz="914400" rtl="0" eaLnBrk="1" fontAlgn="auto" latinLnBrk="0" hangingPunct="1">
              <a:lnSpc>
                <a:spcPct val="100000"/>
              </a:lnSpc>
              <a:spcBef>
                <a:spcPts val="0"/>
              </a:spcBef>
              <a:spcAft>
                <a:spcPts val="0"/>
              </a:spcAft>
              <a:buClr>
                <a:srgbClr val="333333"/>
              </a:buClr>
              <a:buSzPts val="3000"/>
              <a:buFont typeface="Nunito"/>
              <a:buNone/>
              <a:tabLst/>
              <a:defRPr/>
            </a:pPr>
            <a:r>
              <a:rPr kumimoji="0" lang="en" sz="3000" b="1" i="0" u="none" strike="noStrike" kern="0" cap="none" spc="0" normalizeH="0" baseline="0" noProof="0">
                <a:ln>
                  <a:noFill/>
                </a:ln>
                <a:solidFill>
                  <a:srgbClr val="333333"/>
                </a:solidFill>
                <a:effectLst/>
                <a:uLnTx/>
                <a:uFillTx/>
                <a:latin typeface="Arial"/>
                <a:sym typeface="Nunito"/>
              </a:rPr>
              <a:t>01</a:t>
            </a:r>
          </a:p>
        </p:txBody>
      </p:sp>
      <p:sp>
        <p:nvSpPr>
          <p:cNvPr id="95" name="Google Shape;911;p39"/>
          <p:cNvSpPr txBox="1">
            <a:spLocks/>
          </p:cNvSpPr>
          <p:nvPr/>
        </p:nvSpPr>
        <p:spPr>
          <a:xfrm>
            <a:off x="2001061" y="605299"/>
            <a:ext cx="5197064" cy="52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400"/>
              <a:buFont typeface="Nunito"/>
              <a:buNone/>
              <a:defRPr sz="3400" b="1" i="0" u="none" strike="noStrike" cap="none">
                <a:solidFill>
                  <a:schemeClr val="dk1"/>
                </a:solidFill>
                <a:latin typeface="Nunito"/>
                <a:ea typeface="Nunito"/>
                <a:cs typeface="Nunito"/>
                <a:sym typeface="Nunito"/>
              </a:defRPr>
            </a:lvl9pPr>
          </a:lstStyle>
          <a:p>
            <a:pPr marL="0" marR="0" lvl="0" indent="0" algn="ctr" defTabSz="914400" rtl="0" eaLnBrk="1" fontAlgn="auto" latinLnBrk="0" hangingPunct="1">
              <a:lnSpc>
                <a:spcPct val="100000"/>
              </a:lnSpc>
              <a:spcBef>
                <a:spcPts val="0"/>
              </a:spcBef>
              <a:spcAft>
                <a:spcPts val="0"/>
              </a:spcAft>
              <a:buClr>
                <a:srgbClr val="333333"/>
              </a:buClr>
              <a:buSzPts val="3400"/>
              <a:buFont typeface="Nunito"/>
              <a:buNone/>
              <a:tabLst/>
              <a:defRPr/>
            </a:pPr>
            <a:r>
              <a:rPr kumimoji="0" lang="en-US" sz="3600" b="1" i="0" u="none" strike="noStrike" kern="0" cap="none" spc="0" normalizeH="0" baseline="0" noProof="0">
                <a:ln>
                  <a:noFill/>
                </a:ln>
                <a:solidFill>
                  <a:srgbClr val="C00000"/>
                </a:solidFill>
                <a:effectLst/>
                <a:uLnTx/>
                <a:uFillTx/>
                <a:latin typeface="Arial"/>
                <a:sym typeface="Nunito"/>
              </a:rPr>
              <a:t>NỘI DUNG BÀI HỌC</a:t>
            </a:r>
            <a:endParaRPr kumimoji="0" lang="en-US" sz="3600" b="1" i="0" u="none" strike="noStrike" kern="0" cap="none" spc="0" normalizeH="0" baseline="0" noProof="0" dirty="0">
              <a:ln>
                <a:noFill/>
              </a:ln>
              <a:solidFill>
                <a:srgbClr val="C00000"/>
              </a:solidFill>
              <a:effectLst/>
              <a:uLnTx/>
              <a:uFillTx/>
              <a:latin typeface="Arial"/>
              <a:sym typeface="Nunito"/>
            </a:endParaRPr>
          </a:p>
        </p:txBody>
      </p:sp>
      <p:sp>
        <p:nvSpPr>
          <p:cNvPr id="96" name="Google Shape;192;p34"/>
          <p:cNvSpPr txBox="1">
            <a:spLocks/>
          </p:cNvSpPr>
          <p:nvPr/>
        </p:nvSpPr>
        <p:spPr>
          <a:xfrm>
            <a:off x="2549322" y="1715953"/>
            <a:ext cx="5065114" cy="639866"/>
          </a:xfrm>
          <a:prstGeom prst="rect">
            <a:avLst/>
          </a:prstGeom>
          <a:solidFill>
            <a:schemeClr val="bg1"/>
          </a:solid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9pPr>
          </a:lstStyle>
          <a:p>
            <a:pPr lvl="0" algn="just">
              <a:lnSpc>
                <a:spcPct val="130000"/>
              </a:lnSpc>
              <a:buClr>
                <a:srgbClr val="333333"/>
              </a:buClr>
              <a:buSzPts val="2200"/>
            </a:pPr>
            <a:r>
              <a:rPr lang="en-US" sz="2100" noProof="0" dirty="0" err="1">
                <a:solidFill>
                  <a:srgbClr val="333333"/>
                </a:solidFill>
                <a:latin typeface="Arial" panose="020B0604020202020204" pitchFamily="34" charset="0"/>
              </a:rPr>
              <a:t>Đường</a:t>
            </a:r>
            <a:r>
              <a:rPr lang="en-US" sz="2100" noProof="0" dirty="0">
                <a:solidFill>
                  <a:srgbClr val="333333"/>
                </a:solidFill>
                <a:latin typeface="Arial" panose="020B0604020202020204" pitchFamily="34" charset="0"/>
              </a:rPr>
              <a:t> </a:t>
            </a:r>
            <a:r>
              <a:rPr lang="en-US" sz="2100" noProof="0" dirty="0" err="1">
                <a:solidFill>
                  <a:srgbClr val="333333"/>
                </a:solidFill>
                <a:latin typeface="Arial" panose="020B0604020202020204" pitchFamily="34" charset="0"/>
              </a:rPr>
              <a:t>tròn</a:t>
            </a:r>
            <a:r>
              <a:rPr lang="en-US" sz="2100" noProof="0" dirty="0">
                <a:solidFill>
                  <a:srgbClr val="333333"/>
                </a:solidFill>
                <a:latin typeface="Arial" panose="020B0604020202020204" pitchFamily="34" charset="0"/>
              </a:rPr>
              <a:t> </a:t>
            </a:r>
            <a:r>
              <a:rPr lang="en-US" sz="2100" noProof="0" dirty="0" err="1">
                <a:solidFill>
                  <a:srgbClr val="333333"/>
                </a:solidFill>
                <a:latin typeface="Arial" panose="020B0604020202020204" pitchFamily="34" charset="0"/>
              </a:rPr>
              <a:t>ngoại</a:t>
            </a:r>
            <a:r>
              <a:rPr lang="en-US" sz="2100" noProof="0" dirty="0">
                <a:solidFill>
                  <a:srgbClr val="333333"/>
                </a:solidFill>
                <a:latin typeface="Arial" panose="020B0604020202020204" pitchFamily="34" charset="0"/>
              </a:rPr>
              <a:t> </a:t>
            </a:r>
            <a:r>
              <a:rPr lang="en-US" sz="2100" noProof="0" dirty="0" err="1">
                <a:solidFill>
                  <a:srgbClr val="333333"/>
                </a:solidFill>
                <a:latin typeface="Arial" panose="020B0604020202020204" pitchFamily="34" charset="0"/>
              </a:rPr>
              <a:t>tiếp</a:t>
            </a:r>
            <a:r>
              <a:rPr lang="en-US" sz="2100" noProof="0" dirty="0">
                <a:solidFill>
                  <a:srgbClr val="333333"/>
                </a:solidFill>
                <a:latin typeface="Arial" panose="020B0604020202020204" pitchFamily="34" charset="0"/>
              </a:rPr>
              <a:t> tam </a:t>
            </a:r>
            <a:r>
              <a:rPr lang="en-US" sz="2100" noProof="0" dirty="0" err="1">
                <a:solidFill>
                  <a:srgbClr val="333333"/>
                </a:solidFill>
                <a:latin typeface="Arial" panose="020B0604020202020204" pitchFamily="34" charset="0"/>
              </a:rPr>
              <a:t>giác</a:t>
            </a:r>
            <a:endParaRPr kumimoji="0" lang="vi-VN" sz="2100" b="1" i="0" u="none" strike="noStrike" kern="0" cap="none" spc="0" normalizeH="0" baseline="0" noProof="0" dirty="0">
              <a:ln>
                <a:noFill/>
              </a:ln>
              <a:solidFill>
                <a:srgbClr val="333333"/>
              </a:solidFill>
              <a:effectLst/>
              <a:uLnTx/>
              <a:uFillTx/>
              <a:latin typeface="Arial"/>
              <a:sym typeface="Nunito"/>
            </a:endParaRPr>
          </a:p>
        </p:txBody>
      </p:sp>
      <p:sp>
        <p:nvSpPr>
          <p:cNvPr id="97" name="Google Shape;192;p34"/>
          <p:cNvSpPr txBox="1">
            <a:spLocks/>
          </p:cNvSpPr>
          <p:nvPr/>
        </p:nvSpPr>
        <p:spPr>
          <a:xfrm>
            <a:off x="1602068" y="3138828"/>
            <a:ext cx="793360" cy="639866"/>
          </a:xfrm>
          <a:prstGeom prst="rect">
            <a:avLst/>
          </a:prstGeom>
          <a:noFill/>
          <a:ln w="38100" cap="flat" cmpd="sng" algn="ctr">
            <a:noFill/>
            <a:prstDash val="solid"/>
            <a:round/>
            <a:headEnd type="none" w="sm" len="sm"/>
            <a:tailEnd type="none" w="sm" len="sm"/>
          </a:ln>
          <a:effectLst>
            <a:outerShdw blurRad="40000" dist="20000" dir="5400000" rotWithShape="0">
              <a:srgbClr val="000000">
                <a:alpha val="38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9pPr>
          </a:lstStyle>
          <a:p>
            <a:pPr marL="0" marR="0" lvl="0" indent="0" algn="ctr" defTabSz="914400" rtl="0" eaLnBrk="1" fontAlgn="auto" latinLnBrk="0" hangingPunct="1">
              <a:lnSpc>
                <a:spcPct val="100000"/>
              </a:lnSpc>
              <a:spcBef>
                <a:spcPts val="0"/>
              </a:spcBef>
              <a:spcAft>
                <a:spcPts val="0"/>
              </a:spcAft>
              <a:buClr>
                <a:srgbClr val="333333"/>
              </a:buClr>
              <a:buSzPts val="3000"/>
              <a:buFont typeface="Nunito"/>
              <a:buNone/>
              <a:tabLst/>
              <a:defRPr/>
            </a:pPr>
            <a:r>
              <a:rPr kumimoji="0" lang="en" sz="3000" b="1" i="0" u="none" strike="noStrike" kern="0" cap="none" spc="0" normalizeH="0" baseline="0" noProof="0">
                <a:ln>
                  <a:noFill/>
                </a:ln>
                <a:solidFill>
                  <a:srgbClr val="333333"/>
                </a:solidFill>
                <a:effectLst/>
                <a:uLnTx/>
                <a:uFillTx/>
                <a:latin typeface="Arial"/>
                <a:sym typeface="Nunito"/>
              </a:rPr>
              <a:t>02</a:t>
            </a:r>
          </a:p>
        </p:txBody>
      </p:sp>
      <p:sp>
        <p:nvSpPr>
          <p:cNvPr id="98" name="Google Shape;192;p34"/>
          <p:cNvSpPr txBox="1">
            <a:spLocks/>
          </p:cNvSpPr>
          <p:nvPr/>
        </p:nvSpPr>
        <p:spPr>
          <a:xfrm>
            <a:off x="2549322" y="3141021"/>
            <a:ext cx="5674203" cy="639866"/>
          </a:xfrm>
          <a:prstGeom prst="rect">
            <a:avLst/>
          </a:prstGeom>
          <a:solidFill>
            <a:schemeClr val="bg1"/>
          </a:solidFill>
          <a:ln w="19050" cap="flat" cmpd="sng">
            <a:no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1pPr>
            <a:lvl2pPr marR="0" lvl="1"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2pPr>
            <a:lvl3pPr marR="0" lvl="2"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3pPr>
            <a:lvl4pPr marR="0" lvl="3"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4pPr>
            <a:lvl5pPr marR="0" lvl="4"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5pPr>
            <a:lvl6pPr marR="0" lvl="5"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6pPr>
            <a:lvl7pPr marR="0" lvl="6"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7pPr>
            <a:lvl8pPr marR="0" lvl="7"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8pPr>
            <a:lvl9pPr marR="0" lvl="8" algn="l" rtl="0">
              <a:lnSpc>
                <a:spcPct val="100000"/>
              </a:lnSpc>
              <a:spcBef>
                <a:spcPts val="0"/>
              </a:spcBef>
              <a:spcAft>
                <a:spcPts val="0"/>
              </a:spcAft>
              <a:buClr>
                <a:schemeClr val="dk1"/>
              </a:buClr>
              <a:buSzPts val="3000"/>
              <a:buFont typeface="Nunito"/>
              <a:buNone/>
              <a:defRPr sz="3000" b="1" i="0" u="none" strike="noStrike" cap="none">
                <a:solidFill>
                  <a:schemeClr val="dk1"/>
                </a:solidFill>
                <a:latin typeface="Nunito"/>
                <a:ea typeface="Nunito"/>
                <a:cs typeface="Nunito"/>
                <a:sym typeface="Nunito"/>
              </a:defRPr>
            </a:lvl9pPr>
          </a:lstStyle>
          <a:p>
            <a:pPr lvl="0" algn="just">
              <a:buClr>
                <a:srgbClr val="333333"/>
              </a:buClr>
              <a:buSzPts val="2200"/>
            </a:pPr>
            <a:r>
              <a:rPr lang="en-US" sz="2100" dirty="0" err="1">
                <a:solidFill>
                  <a:srgbClr val="333333"/>
                </a:solidFill>
                <a:latin typeface="Arial" panose="020B0604020202020204" pitchFamily="34" charset="0"/>
              </a:rPr>
              <a:t>Đường</a:t>
            </a:r>
            <a:r>
              <a:rPr lang="en-US" sz="2100" dirty="0">
                <a:solidFill>
                  <a:srgbClr val="333333"/>
                </a:solidFill>
                <a:latin typeface="Arial" panose="020B0604020202020204" pitchFamily="34" charset="0"/>
              </a:rPr>
              <a:t> </a:t>
            </a:r>
            <a:r>
              <a:rPr lang="en-US" sz="2100" dirty="0" err="1">
                <a:solidFill>
                  <a:srgbClr val="333333"/>
                </a:solidFill>
                <a:latin typeface="Arial" panose="020B0604020202020204" pitchFamily="34" charset="0"/>
              </a:rPr>
              <a:t>tròn</a:t>
            </a:r>
            <a:r>
              <a:rPr lang="en-US" sz="2100" dirty="0">
                <a:solidFill>
                  <a:srgbClr val="333333"/>
                </a:solidFill>
                <a:latin typeface="Arial" panose="020B0604020202020204" pitchFamily="34" charset="0"/>
              </a:rPr>
              <a:t> </a:t>
            </a:r>
            <a:r>
              <a:rPr lang="en-US" sz="2100" dirty="0" err="1">
                <a:solidFill>
                  <a:srgbClr val="333333"/>
                </a:solidFill>
                <a:latin typeface="Arial" panose="020B0604020202020204" pitchFamily="34" charset="0"/>
              </a:rPr>
              <a:t>nội</a:t>
            </a:r>
            <a:r>
              <a:rPr lang="en-US" sz="2100" dirty="0">
                <a:solidFill>
                  <a:srgbClr val="333333"/>
                </a:solidFill>
                <a:latin typeface="Arial" panose="020B0604020202020204" pitchFamily="34" charset="0"/>
              </a:rPr>
              <a:t> </a:t>
            </a:r>
            <a:r>
              <a:rPr lang="en-US" sz="2100" dirty="0" err="1">
                <a:solidFill>
                  <a:srgbClr val="333333"/>
                </a:solidFill>
                <a:latin typeface="Arial" panose="020B0604020202020204" pitchFamily="34" charset="0"/>
              </a:rPr>
              <a:t>tiếp</a:t>
            </a:r>
            <a:r>
              <a:rPr lang="en-US" sz="2100" dirty="0">
                <a:solidFill>
                  <a:srgbClr val="333333"/>
                </a:solidFill>
                <a:latin typeface="Arial" panose="020B0604020202020204" pitchFamily="34" charset="0"/>
              </a:rPr>
              <a:t> tam </a:t>
            </a:r>
            <a:r>
              <a:rPr lang="en-US" sz="2100" dirty="0" err="1">
                <a:solidFill>
                  <a:srgbClr val="333333"/>
                </a:solidFill>
                <a:latin typeface="Arial" panose="020B0604020202020204" pitchFamily="34" charset="0"/>
              </a:rPr>
              <a:t>giác</a:t>
            </a:r>
            <a:endParaRPr kumimoji="0" lang="vi-VN" sz="2100" b="1" i="0" u="none" strike="noStrike" kern="0" cap="none" spc="0" normalizeH="0" baseline="0" noProof="0" dirty="0">
              <a:ln>
                <a:noFill/>
              </a:ln>
              <a:solidFill>
                <a:srgbClr val="333333"/>
              </a:solidFill>
              <a:effectLst/>
              <a:uLnTx/>
              <a:uFillTx/>
              <a:latin typeface="Arial" panose="020B0604020202020204" pitchFamily="34" charset="0"/>
              <a:sym typeface="Nunito"/>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up)">
                                      <p:cBhvr>
                                        <p:cTn id="7" dur="500"/>
                                        <p:tgtEl>
                                          <p:spTgt spid="9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wipe(up)">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wipe(up)">
                                      <p:cBhvr>
                                        <p:cTn id="15" dur="500"/>
                                        <p:tgtEl>
                                          <p:spTgt spid="9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wipe(up)">
                                      <p:cBhvr>
                                        <p:cTn id="1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6" grpId="0" animBg="1"/>
      <p:bldP spid="97" grpId="0"/>
      <p:bldP spid="9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grpSp>
        <p:nvGrpSpPr>
          <p:cNvPr id="2158" name="Google Shape;2158;p51"/>
          <p:cNvGrpSpPr/>
          <p:nvPr/>
        </p:nvGrpSpPr>
        <p:grpSpPr>
          <a:xfrm rot="20759099" flipH="1">
            <a:off x="410896" y="2571166"/>
            <a:ext cx="378167" cy="2368005"/>
            <a:chOff x="4265846" y="1371340"/>
            <a:chExt cx="126709" cy="928680"/>
          </a:xfrm>
        </p:grpSpPr>
        <p:sp>
          <p:nvSpPr>
            <p:cNvPr id="2159" name="Google Shape;2159;p5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0" name="Google Shape;2160;p5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1" name="Google Shape;2161;p5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2" name="Google Shape;2162;p5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3" name="Google Shape;2163;p5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4" name="Google Shape;2164;p5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5" name="Google Shape;2165;p5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8" name="Google Shape;2053;p50"/>
          <p:cNvGrpSpPr/>
          <p:nvPr/>
        </p:nvGrpSpPr>
        <p:grpSpPr>
          <a:xfrm rot="3776744">
            <a:off x="7733542" y="1231541"/>
            <a:ext cx="2003546" cy="430052"/>
            <a:chOff x="7017251" y="5781017"/>
            <a:chExt cx="1017558" cy="259118"/>
          </a:xfrm>
        </p:grpSpPr>
        <p:sp>
          <p:nvSpPr>
            <p:cNvPr id="109"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0"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2"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3" name="Google Shape;911;p39"/>
          <p:cNvSpPr txBox="1">
            <a:spLocks noGrp="1"/>
          </p:cNvSpPr>
          <p:nvPr>
            <p:ph type="title"/>
          </p:nvPr>
        </p:nvSpPr>
        <p:spPr>
          <a:xfrm>
            <a:off x="722336" y="574652"/>
            <a:ext cx="7717500" cy="523200"/>
          </a:xfrm>
          <a:prstGeom prst="rect">
            <a:avLst/>
          </a:prstGeom>
        </p:spPr>
        <p:txBody>
          <a:bodyPr spcFirstLastPara="1" wrap="square" lIns="91425" tIns="91425" rIns="91425" bIns="91425" anchor="t" anchorCtr="0">
            <a:noAutofit/>
          </a:bodyPr>
          <a:lstStyle/>
          <a:p>
            <a:pPr lvl="0" algn="ctr"/>
            <a:r>
              <a:rPr lang="en-US" sz="3200" dirty="0" err="1">
                <a:solidFill>
                  <a:srgbClr val="D84444"/>
                </a:solidFill>
                <a:latin typeface="+mj-lt"/>
              </a:rPr>
              <a:t>Kết</a:t>
            </a:r>
            <a:r>
              <a:rPr lang="en-US" sz="3200" dirty="0">
                <a:solidFill>
                  <a:srgbClr val="D84444"/>
                </a:solidFill>
                <a:latin typeface="+mj-lt"/>
              </a:rPr>
              <a:t> </a:t>
            </a:r>
            <a:r>
              <a:rPr lang="en-US" sz="3200" dirty="0" err="1">
                <a:solidFill>
                  <a:srgbClr val="D84444"/>
                </a:solidFill>
                <a:latin typeface="+mj-lt"/>
              </a:rPr>
              <a:t>luận</a:t>
            </a:r>
            <a:endParaRPr lang="en-US" sz="3200" b="1" dirty="0">
              <a:solidFill>
                <a:srgbClr val="D84444"/>
              </a:solidFill>
              <a:latin typeface="+mj-lt"/>
            </a:endParaRPr>
          </a:p>
        </p:txBody>
      </p:sp>
      <p:sp>
        <p:nvSpPr>
          <p:cNvPr id="134" name="Rectangle 133"/>
          <p:cNvSpPr/>
          <p:nvPr/>
        </p:nvSpPr>
        <p:spPr>
          <a:xfrm>
            <a:off x="965285" y="1621704"/>
            <a:ext cx="7214166" cy="20372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lnSpc>
                <a:spcPct val="15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Tâm đường tròn nội tiếp tam giác là giao điểm ba đường phân giác của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000">
                <a:latin typeface="Arial" panose="020B0604020202020204" pitchFamily="34" charset="0"/>
                <a:ea typeface="Times New Roman" panose="02020603050405020304" pitchFamily="18" charset="0"/>
                <a:cs typeface="Times New Roman" panose="02020603050405020304" pitchFamily="18" charset="0"/>
              </a:rPr>
              <a:t>Bán kính đường tròn nội tiếp tam giác bằng khoảng cách từ giao điểm ba đường phân giác đến mỗi cạnh của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430977" y="4094773"/>
            <a:ext cx="579167" cy="504331"/>
          </a:xfrm>
          <a:prstGeom prst="rect">
            <a:avLst/>
          </a:prstGeom>
        </p:spPr>
      </p:pic>
    </p:spTree>
    <p:extLst>
      <p:ext uri="{BB962C8B-B14F-4D97-AF65-F5344CB8AC3E}">
        <p14:creationId xmlns:p14="http://schemas.microsoft.com/office/powerpoint/2010/main" val="166393117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arn(inVertical)">
                                      <p:cBhvr>
                                        <p:cTn id="10" dur="500"/>
                                        <p:tgtEl>
                                          <p:spTgt spid="13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66" name="Google Shape;911;p39"/>
          <p:cNvSpPr txBox="1">
            <a:spLocks noGrp="1"/>
          </p:cNvSpPr>
          <p:nvPr>
            <p:ph type="title"/>
          </p:nvPr>
        </p:nvSpPr>
        <p:spPr>
          <a:xfrm>
            <a:off x="3351141" y="431798"/>
            <a:ext cx="2431130" cy="523200"/>
          </a:xfrm>
          <a:prstGeom prst="rect">
            <a:avLst/>
          </a:prstGeom>
        </p:spPr>
        <p:txBody>
          <a:bodyPr spcFirstLastPara="1" wrap="square" lIns="91425" tIns="91425" rIns="91425" bIns="91425" anchor="t" anchorCtr="0">
            <a:noAutofit/>
          </a:bodyPr>
          <a:lstStyle/>
          <a:p>
            <a:pPr lvl="0" algn="ctr"/>
            <a:r>
              <a:rPr lang="en-US" sz="3300" dirty="0" err="1">
                <a:solidFill>
                  <a:srgbClr val="00487E"/>
                </a:solidFill>
                <a:latin typeface="+mj-lt"/>
              </a:rPr>
              <a:t>Nhận</a:t>
            </a:r>
            <a:r>
              <a:rPr lang="en-US" sz="3300" dirty="0">
                <a:solidFill>
                  <a:srgbClr val="00487E"/>
                </a:solidFill>
                <a:latin typeface="+mj-lt"/>
              </a:rPr>
              <a:t> </a:t>
            </a:r>
            <a:r>
              <a:rPr lang="en-US" sz="3300" dirty="0" err="1">
                <a:solidFill>
                  <a:srgbClr val="00487E"/>
                </a:solidFill>
                <a:latin typeface="+mj-lt"/>
              </a:rPr>
              <a:t>xét</a:t>
            </a:r>
            <a:endParaRPr lang="en-US" sz="3300" b="1" dirty="0">
              <a:solidFill>
                <a:srgbClr val="00487E"/>
              </a:solidFill>
              <a:latin typeface="+mj-lt"/>
            </a:endParaRPr>
          </a:p>
        </p:txBody>
      </p:sp>
      <p:sp>
        <p:nvSpPr>
          <p:cNvPr id="5" name="Rectangle 4"/>
          <p:cNvSpPr/>
          <p:nvPr/>
        </p:nvSpPr>
        <p:spPr>
          <a:xfrm>
            <a:off x="1384279" y="1243730"/>
            <a:ext cx="6364854" cy="3191386"/>
          </a:xfrm>
          <a:prstGeom prst="rect">
            <a:avLst/>
          </a:prstGeom>
        </p:spPr>
        <p:txBody>
          <a:bodyPr wrap="square">
            <a:spAutoFit/>
          </a:bodyPr>
          <a:lstStyle/>
          <a:p>
            <a:pPr marL="342900" lvl="0" indent="-342900" algn="just">
              <a:lnSpc>
                <a:spcPct val="250000"/>
              </a:lnSpc>
              <a:spcBef>
                <a:spcPts val="600"/>
              </a:spcBef>
              <a:spcAft>
                <a:spcPts val="600"/>
              </a:spcAft>
              <a:buFont typeface="Symbol" panose="05050102010706020507" pitchFamily="18" charset="2"/>
              <a:buChar char=""/>
              <a:tabLst>
                <a:tab pos="144780" algn="l"/>
              </a:tabLst>
            </a:pPr>
            <a:r>
              <a:rPr lang="da-DK" sz="2000">
                <a:latin typeface="Arial" panose="020B0604020202020204" pitchFamily="34" charset="0"/>
                <a:ea typeface="Times New Roman" panose="02020603050405020304" pitchFamily="18" charset="0"/>
                <a:cs typeface="Times New Roman" panose="02020603050405020304" pitchFamily="18" charset="0"/>
              </a:rPr>
              <a:t>Vì ba đường phân giác của một tam giác cùng đi qua một điểm nên tâm đường tròn nội tiếp là giao điểm hai đường phân giác bất kì của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50000"/>
              </a:lnSpc>
              <a:spcBef>
                <a:spcPts val="600"/>
              </a:spcBef>
              <a:spcAft>
                <a:spcPts val="600"/>
              </a:spcAft>
              <a:buFont typeface="Symbol" panose="05050102010706020507" pitchFamily="18" charset="2"/>
              <a:buChar char=""/>
              <a:tabLst>
                <a:tab pos="144780" algn="l"/>
              </a:tabLst>
            </a:pPr>
            <a:r>
              <a:rPr lang="vi-VN" sz="2000">
                <a:latin typeface="Arial" panose="020B0604020202020204" pitchFamily="34" charset="0"/>
                <a:ea typeface="Times New Roman" panose="02020603050405020304" pitchFamily="18" charset="0"/>
                <a:cs typeface="Times New Roman" panose="02020603050405020304" pitchFamily="18" charset="0"/>
              </a:rPr>
              <a:t>Mỗi tam giác có đúng một đường tròn nội tiếp.</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a:blip r:embed="rId3"/>
          <a:stretch>
            <a:fillRect/>
          </a:stretch>
        </p:blipFill>
        <p:spPr>
          <a:xfrm flipH="1">
            <a:off x="742662" y="559479"/>
            <a:ext cx="563104" cy="491299"/>
          </a:xfrm>
          <a:prstGeom prst="rect">
            <a:avLst/>
          </a:prstGeom>
        </p:spPr>
      </p:pic>
    </p:spTree>
    <p:extLst>
      <p:ext uri="{BB962C8B-B14F-4D97-AF65-F5344CB8AC3E}">
        <p14:creationId xmlns:p14="http://schemas.microsoft.com/office/powerpoint/2010/main" val="117768478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anim calcmode="lin" valueType="num">
                                      <p:cBhvr>
                                        <p:cTn id="8" dur="500" fill="hold"/>
                                        <p:tgtEl>
                                          <p:spTgt spid="66"/>
                                        </p:tgtEl>
                                        <p:attrNameLst>
                                          <p:attrName>ppt_x</p:attrName>
                                        </p:attrNameLst>
                                      </p:cBhvr>
                                      <p:tavLst>
                                        <p:tav tm="0">
                                          <p:val>
                                            <p:strVal val="#ppt_x"/>
                                          </p:val>
                                        </p:tav>
                                        <p:tav tm="100000">
                                          <p:val>
                                            <p:strVal val="#ppt_x"/>
                                          </p:val>
                                        </p:tav>
                                      </p:tavLst>
                                    </p:anim>
                                    <p:anim calcmode="lin" valueType="num">
                                      <p:cBhvr>
                                        <p:cTn id="9" dur="5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pSp>
        <p:nvGrpSpPr>
          <p:cNvPr id="1840" name="Google Shape;1840;p46"/>
          <p:cNvGrpSpPr/>
          <p:nvPr/>
        </p:nvGrpSpPr>
        <p:grpSpPr>
          <a:xfrm rot="4573059">
            <a:off x="8458051" y="-599695"/>
            <a:ext cx="277067" cy="1927730"/>
            <a:chOff x="5771324" y="4276662"/>
            <a:chExt cx="124377" cy="865369"/>
          </a:xfrm>
        </p:grpSpPr>
        <p:sp>
          <p:nvSpPr>
            <p:cNvPr id="1841" name="Google Shape;1841;p4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2" name="Google Shape;1842;p4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3" name="Google Shape;1843;p4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4" name="Google Shape;1844;p4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5" name="Google Shape;1845;p4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6" name="Google Shape;1846;p4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7" name="Google Shape;1847;p4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8" name="Google Shape;1848;p4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100" name="TextBox 99"/>
              <p:cNvSpPr txBox="1"/>
              <p:nvPr/>
            </p:nvSpPr>
            <p:spPr>
              <a:xfrm>
                <a:off x="853681" y="554186"/>
                <a:ext cx="7512189" cy="1039452"/>
              </a:xfrm>
              <a:prstGeom prst="rect">
                <a:avLst/>
              </a:prstGeom>
              <a:noFill/>
            </p:spPr>
            <p:txBody>
              <a:bodyPr wrap="square" rtlCol="0">
                <a:spAutoFit/>
              </a:bodyPr>
              <a:lstStyle/>
              <a:p>
                <a:pPr lvl="0" algn="just" defTabSz="457200" eaLnBrk="0" fontAlgn="base" hangingPunct="0">
                  <a:lnSpc>
                    <a:spcPct val="165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latin typeface="Arial"/>
                    <a:ea typeface="+mn-ea"/>
                    <a:cs typeface="Arial"/>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Arial"/>
                    <a:ea typeface="+mn-ea"/>
                    <a:cs typeface="Arial"/>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Arial"/>
                    <a:ea typeface="+mn-ea"/>
                    <a:cs typeface="Arial"/>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Arial"/>
                    <a:ea typeface="+mn-ea"/>
                    <a:cs typeface="Arial"/>
                    <a:sym typeface="Arial"/>
                  </a:rPr>
                  <a:t> 6:</a:t>
                </a:r>
                <a:r>
                  <a:rPr kumimoji="0" lang="en-US" sz="20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sym typeface="Arial"/>
                  </a:rPr>
                  <a:t>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Dùng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thước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ê </a:t>
                </a:r>
                <a:r>
                  <a:rPr lang="en-US" sz="2000" dirty="0" err="1">
                    <a:latin typeface="Arial" panose="020B0604020202020204" pitchFamily="34" charset="0"/>
                    <a:ea typeface="Times New Roman" panose="02020603050405020304" pitchFamily="18" charset="0"/>
                  </a:rPr>
                  <a:t>ke</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compa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vẽ</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a:t>
                </a:r>
                <a:endParaRPr kumimoji="0" lang="vi-VN" altLang="en-US" sz="2000" b="0" i="0" u="none" strike="noStrike" kern="1200" cap="none" spc="0" normalizeH="0" baseline="0" noProof="0" dirty="0">
                  <a:ln>
                    <a:noFill/>
                  </a:ln>
                  <a:solidFill>
                    <a:srgbClr val="000000"/>
                  </a:solidFill>
                  <a:effectLst/>
                  <a:uLnTx/>
                  <a:uFillTx/>
                  <a:latin typeface="Arial" panose="020B0604020202020204" pitchFamily="34" charset="0"/>
                  <a:ea typeface="Open Sans"/>
                  <a:cs typeface="Arial"/>
                  <a:sym typeface="Arial"/>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853681" y="554186"/>
                <a:ext cx="7512189" cy="1039452"/>
              </a:xfrm>
              <a:prstGeom prst="rect">
                <a:avLst/>
              </a:prstGeom>
              <a:blipFill>
                <a:blip r:embed="rId3"/>
                <a:stretch>
                  <a:fillRect l="-812" r="-893" b="-10000"/>
                </a:stretch>
              </a:blipFill>
            </p:spPr>
            <p:txBody>
              <a:bodyPr/>
              <a:lstStyle/>
              <a:p>
                <a:r>
                  <a:rPr lang="en-US">
                    <a:noFill/>
                  </a:rPr>
                  <a:t> </a:t>
                </a:r>
              </a:p>
            </p:txBody>
          </p:sp>
        </mc:Fallback>
      </mc:AlternateContent>
      <p:sp>
        <p:nvSpPr>
          <p:cNvPr id="101" name="Google Shape;1913;p42"/>
          <p:cNvSpPr/>
          <p:nvPr/>
        </p:nvSpPr>
        <p:spPr>
          <a:xfrm rot="2165">
            <a:off x="853803" y="1791197"/>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609775" y="2120555"/>
                <a:ext cx="3530911" cy="2350965"/>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thước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compa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𝐵𝐴𝐶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Gọi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𝐼</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giao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09775" y="2120555"/>
                <a:ext cx="3530911" cy="2350965"/>
              </a:xfrm>
              <a:prstGeom prst="rect">
                <a:avLst/>
              </a:prstGeom>
              <a:blipFill>
                <a:blip r:embed="rId4"/>
                <a:stretch>
                  <a:fillRect l="-1727" r="-1900" b="-3368"/>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27A1E98-FB51-6429-5C69-6932CC8A892D}"/>
              </a:ext>
            </a:extLst>
          </p:cNvPr>
          <p:cNvPicPr>
            <a:picLocks noChangeAspect="1"/>
          </p:cNvPicPr>
          <p:nvPr/>
        </p:nvPicPr>
        <p:blipFill>
          <a:blip r:embed="rId5"/>
          <a:stretch>
            <a:fillRect/>
          </a:stretch>
        </p:blipFill>
        <p:spPr>
          <a:xfrm>
            <a:off x="1349150" y="2378262"/>
            <a:ext cx="2632541" cy="2343199"/>
          </a:xfrm>
          <a:prstGeom prst="rect">
            <a:avLst/>
          </a:prstGeom>
        </p:spPr>
      </p:pic>
    </p:spTree>
    <p:extLst>
      <p:ext uri="{BB962C8B-B14F-4D97-AF65-F5344CB8AC3E}">
        <p14:creationId xmlns:p14="http://schemas.microsoft.com/office/powerpoint/2010/main" val="117481105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anim calcmode="lin" valueType="num">
                                      <p:cBhvr>
                                        <p:cTn id="8" dur="500" fill="hold"/>
                                        <p:tgtEl>
                                          <p:spTgt spid="100"/>
                                        </p:tgtEl>
                                        <p:attrNameLst>
                                          <p:attrName>ppt_x</p:attrName>
                                        </p:attrNameLst>
                                      </p:cBhvr>
                                      <p:tavLst>
                                        <p:tav tm="0">
                                          <p:val>
                                            <p:strVal val="#ppt_x"/>
                                          </p:val>
                                        </p:tav>
                                        <p:tav tm="100000">
                                          <p:val>
                                            <p:strVal val="#ppt_x"/>
                                          </p:val>
                                        </p:tav>
                                      </p:tavLst>
                                    </p:anim>
                                    <p:anim calcmode="lin" valueType="num">
                                      <p:cBhvr>
                                        <p:cTn id="9" dur="5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barn(inVertical)">
                                      <p:cBhvr>
                                        <p:cTn id="14" dur="500"/>
                                        <p:tgtEl>
                                          <p:spTgt spid="10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up)">
                                      <p:cBhvr>
                                        <p:cTn id="19" dur="500"/>
                                        <p:tgtEl>
                                          <p:spTgt spid="5">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pSp>
        <p:nvGrpSpPr>
          <p:cNvPr id="1840" name="Google Shape;1840;p46"/>
          <p:cNvGrpSpPr/>
          <p:nvPr/>
        </p:nvGrpSpPr>
        <p:grpSpPr>
          <a:xfrm rot="4573059">
            <a:off x="8458051" y="-599695"/>
            <a:ext cx="277067" cy="1927730"/>
            <a:chOff x="5771324" y="4276662"/>
            <a:chExt cx="124377" cy="865369"/>
          </a:xfrm>
        </p:grpSpPr>
        <p:sp>
          <p:nvSpPr>
            <p:cNvPr id="1841" name="Google Shape;1841;p46"/>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2" name="Google Shape;1842;p46"/>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3" name="Google Shape;1843;p46"/>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4" name="Google Shape;1844;p46"/>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5" name="Google Shape;1845;p46"/>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6" name="Google Shape;1846;p46"/>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7" name="Google Shape;1847;p46"/>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8" name="Google Shape;1848;p46"/>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01" name="Google Shape;1913;p42"/>
          <p:cNvSpPr/>
          <p:nvPr/>
        </p:nvSpPr>
        <p:spPr>
          <a:xfrm rot="2165">
            <a:off x="888528" y="633832"/>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9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676172" y="446924"/>
                <a:ext cx="3727047" cy="4415632"/>
              </a:xfrm>
              <a:prstGeom prst="rect">
                <a:avLst/>
              </a:prstGeom>
            </p:spPr>
            <p:txBody>
              <a:bodyPr wrap="square">
                <a:spAutoFit/>
              </a:bodyPr>
              <a:lstStyle/>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Dùng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ê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ke</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vẽ</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góc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𝐼𝑀</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kẻ</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𝐼</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pP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Dùng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compa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vẽ</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𝐼𝑀</m:t>
                        </m:r>
                      </m:e>
                    </m:d>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𝐼𝑀</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76172" y="446924"/>
                <a:ext cx="3727047" cy="4415632"/>
              </a:xfrm>
              <a:prstGeom prst="rect">
                <a:avLst/>
              </a:prstGeom>
              <a:blipFill>
                <a:blip r:embed="rId3"/>
                <a:stretch>
                  <a:fillRect l="-1637" r="-1800" b="-137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27A1E98-FB51-6429-5C69-6932CC8A892D}"/>
              </a:ext>
            </a:extLst>
          </p:cNvPr>
          <p:cNvPicPr>
            <a:picLocks noChangeAspect="1"/>
          </p:cNvPicPr>
          <p:nvPr/>
        </p:nvPicPr>
        <p:blipFill>
          <a:blip r:embed="rId4"/>
          <a:stretch>
            <a:fillRect/>
          </a:stretch>
        </p:blipFill>
        <p:spPr>
          <a:xfrm>
            <a:off x="1210254" y="1182869"/>
            <a:ext cx="2632541" cy="2343199"/>
          </a:xfrm>
          <a:prstGeom prst="rect">
            <a:avLst/>
          </a:prstGeom>
        </p:spPr>
      </p:pic>
    </p:spTree>
    <p:extLst>
      <p:ext uri="{BB962C8B-B14F-4D97-AF65-F5344CB8AC3E}">
        <p14:creationId xmlns:p14="http://schemas.microsoft.com/office/powerpoint/2010/main" val="23653985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505087" y="294885"/>
                <a:ext cx="8133826" cy="1012521"/>
              </a:xfrm>
              <a:prstGeom prst="rect">
                <a:avLst/>
              </a:prstGeom>
              <a:noFill/>
            </p:spPr>
            <p:txBody>
              <a:bodyPr wrap="square" rtlCol="0">
                <a:spAutoFit/>
              </a:bodyPr>
              <a:lstStyle/>
              <a:p>
                <a:pPr marL="285750" lvl="0" indent="-285750" algn="just">
                  <a:lnSpc>
                    <a:spcPct val="160000"/>
                  </a:lnSpc>
                  <a:buClr>
                    <a:srgbClr val="C00000"/>
                  </a:buClr>
                  <a:buFont typeface="Wingdings" panose="05000000000000000000" pitchFamily="2" charset="2"/>
                  <a:buChar char="q"/>
                  <a:defRPr/>
                </a:pPr>
                <a:r>
                  <a:rPr kumimoji="0" lang="en-US" sz="2000" b="1" i="0" u="none" strike="noStrike" kern="0" cap="none" spc="0" normalizeH="0" baseline="0" noProof="0" dirty="0">
                    <a:ln>
                      <a:noFill/>
                    </a:ln>
                    <a:solidFill>
                      <a:srgbClr val="C00000"/>
                    </a:solidFill>
                    <a:effectLst/>
                    <a:uLnTx/>
                    <a:uFillTx/>
                    <a:latin typeface="Arial"/>
                    <a:cs typeface="Arial"/>
                    <a:sym typeface="Arial"/>
                  </a:rPr>
                  <a:t>HĐ</a:t>
                </a:r>
                <a:r>
                  <a:rPr lang="en-US" sz="2000" b="1" dirty="0">
                    <a:solidFill>
                      <a:srgbClr val="C00000"/>
                    </a:solidFill>
                  </a:rPr>
                  <a:t>7</a:t>
                </a:r>
                <a:r>
                  <a:rPr kumimoji="0" lang="en-US" sz="2000" b="1" i="0" u="none" strike="noStrike" kern="0" cap="none" spc="0" normalizeH="0" baseline="0" noProof="0" dirty="0">
                    <a:ln>
                      <a:noFill/>
                    </a:ln>
                    <a:solidFill>
                      <a:srgbClr val="C00000"/>
                    </a:solidFill>
                    <a:effectLst/>
                    <a:uLnTx/>
                    <a:uFillTx/>
                    <a:latin typeface="Arial"/>
                    <a:cs typeface="Arial"/>
                    <a:sym typeface="Arial"/>
                  </a:rPr>
                  <a:t>. </a:t>
                </a:r>
                <a:r>
                  <a:rPr lang="en-US" sz="2000" dirty="0">
                    <a:latin typeface="Arial" panose="020B0604020202020204" pitchFamily="34" charset="0"/>
                    <a:ea typeface="Times New Roman" panose="02020603050405020304" pitchFamily="18" charset="0"/>
                  </a:rPr>
                  <a:t>Cho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đều</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cạnh</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trung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tuyến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cắt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nhau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trọng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tâm</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14).</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5087" y="294885"/>
                <a:ext cx="8133826" cy="1012521"/>
              </a:xfrm>
              <a:prstGeom prst="rect">
                <a:avLst/>
              </a:prstGeom>
              <a:blipFill>
                <a:blip r:embed="rId3"/>
                <a:stretch>
                  <a:fillRect l="-675" r="-750" b="-10241"/>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5676500" y="1666755"/>
            <a:ext cx="2735538" cy="299665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1962" y="1520940"/>
                <a:ext cx="4835461" cy="3287118"/>
              </a:xfrm>
              <a:prstGeom prst="rect">
                <a:avLst/>
              </a:prstGeom>
            </p:spPr>
            <p:txBody>
              <a:bodyPr wrap="square">
                <a:spAutoFit/>
              </a:bodyPr>
              <a:lstStyle/>
              <a:p>
                <a:pPr algn="just">
                  <a:lnSpc>
                    <a:spcPct val="20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𝐴𝑀</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𝐵𝑁</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có là các đường phân giác của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hay không?</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b) Điểm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có làm tâm đường tròn nội tiếp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hay không?</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c) Tính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𝑂𝑀</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theo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a:t>
                </a:r>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1962" y="1520940"/>
                <a:ext cx="4835461" cy="3287118"/>
              </a:xfrm>
              <a:prstGeom prst="rect">
                <a:avLst/>
              </a:prstGeom>
              <a:blipFill>
                <a:blip r:embed="rId5"/>
                <a:stretch>
                  <a:fillRect l="-1261" r="-1387" b="-2037"/>
                </a:stretch>
              </a:blipFill>
            </p:spPr>
            <p:txBody>
              <a:bodyPr/>
              <a:lstStyle/>
              <a:p>
                <a:r>
                  <a:rPr lang="en-US">
                    <a:noFill/>
                  </a:rPr>
                  <a:t> </a:t>
                </a:r>
              </a:p>
            </p:txBody>
          </p:sp>
        </mc:Fallback>
      </mc:AlternateContent>
    </p:spTree>
    <p:extLst>
      <p:ext uri="{BB962C8B-B14F-4D97-AF65-F5344CB8AC3E}">
        <p14:creationId xmlns:p14="http://schemas.microsoft.com/office/powerpoint/2010/main" val="426954932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5322230" y="1150588"/>
            <a:ext cx="2826347" cy="309613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46767" y="947740"/>
                <a:ext cx="4164130" cy="3883884"/>
              </a:xfrm>
              <a:prstGeom prst="rect">
                <a:avLst/>
              </a:prstGeom>
            </p:spPr>
            <p:txBody>
              <a:bodyPr wrap="square">
                <a:spAutoFit/>
              </a:bodyPr>
              <a:lstStyle/>
              <a:p>
                <a:pPr marL="3048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a)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cũng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đồng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thời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b)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𝐵𝑁</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𝐶𝑃</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cắt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6767" y="947740"/>
                <a:ext cx="4164130" cy="3883884"/>
              </a:xfrm>
              <a:prstGeom prst="rect">
                <a:avLst/>
              </a:prstGeom>
              <a:blipFill>
                <a:blip r:embed="rId4"/>
                <a:stretch>
                  <a:fillRect l="-878" r="-1464" b="-1724"/>
                </a:stretch>
              </a:blipFill>
            </p:spPr>
            <p:txBody>
              <a:bodyPr/>
              <a:lstStyle/>
              <a:p>
                <a:r>
                  <a:rPr lang="en-US">
                    <a:noFill/>
                  </a:rPr>
                  <a:t> </a:t>
                </a:r>
              </a:p>
            </p:txBody>
          </p:sp>
        </mc:Fallback>
      </mc:AlternateContent>
      <p:sp>
        <p:nvSpPr>
          <p:cNvPr id="2" name="Google Shape;1913;p42">
            <a:extLst>
              <a:ext uri="{FF2B5EF4-FFF2-40B4-BE49-F238E27FC236}">
                <a16:creationId xmlns:a16="http://schemas.microsoft.com/office/drawing/2014/main" id="{34A26985-DCD0-477D-41FB-3D865F242010}"/>
              </a:ext>
            </a:extLst>
          </p:cNvPr>
          <p:cNvSpPr/>
          <p:nvPr/>
        </p:nvSpPr>
        <p:spPr>
          <a:xfrm rot="2165">
            <a:off x="4080011" y="546019"/>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9717028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2" name="Google Shape;1913;p42">
            <a:extLst>
              <a:ext uri="{FF2B5EF4-FFF2-40B4-BE49-F238E27FC236}">
                <a16:creationId xmlns:a16="http://schemas.microsoft.com/office/drawing/2014/main" id="{34A26985-DCD0-477D-41FB-3D865F242010}"/>
              </a:ext>
            </a:extLst>
          </p:cNvPr>
          <p:cNvSpPr/>
          <p:nvPr/>
        </p:nvSpPr>
        <p:spPr>
          <a:xfrm rot="2165">
            <a:off x="677054" y="268227"/>
            <a:ext cx="983978" cy="41034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68581" y="267917"/>
                <a:ext cx="5883795" cy="4595617"/>
              </a:xfrm>
              <a:prstGeom prst="rect">
                <a:avLst/>
              </a:prstGeom>
            </p:spPr>
            <p:txBody>
              <a:bodyPr wrap="square">
                <a:spAutoFit/>
              </a:bodyPr>
              <a:lstStyle/>
              <a:p>
                <a:pPr marL="3048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		      c)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𝐴𝐵𝑀</m:t>
                        </m:r>
                      </m:e>
                    </m:acc>
                    <m:r>
                      <a:rPr lang="en-US"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𝐴𝐵𝐶</m:t>
                        </m:r>
                      </m:e>
                    </m:acc>
                    <m:r>
                      <a:rPr lang="en-US" sz="2000" i="1">
                        <a:latin typeface="Cambria Math" panose="02040503050406030204" pitchFamily="18" charset="0"/>
                        <a:ea typeface="Times New Roman" panose="02020603050405020304" pitchFamily="18" charset="0"/>
                        <a:cs typeface="Arial" panose="020B0604020202020204" pitchFamily="34" charset="0"/>
                      </a:rPr>
                      <m:t>=60°</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lnSpc>
                    <a:spcPct val="150000"/>
                  </a:lnSpc>
                  <a:spcBef>
                    <a:spcPts val="600"/>
                  </a:spcBef>
                  <a:spcAft>
                    <a:spcPts val="600"/>
                  </a:spcAft>
                  <a:tabLst>
                    <a:tab pos="144780" algn="l"/>
                  </a:tabLs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fName>
                      <m:e>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𝐴𝐵𝑀</m:t>
                            </m:r>
                          </m:e>
                        </m:acc>
                      </m:e>
                    </m:func>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func>
                      <m:funcPr>
                        <m:ctrlPr>
                          <a:rPr lang="en-US" sz="20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n-US" sz="2000">
                            <a:latin typeface="Cambria Math" panose="02040503050406030204" pitchFamily="18" charset="0"/>
                            <a:ea typeface="Times New Roman" panose="02020603050405020304" pitchFamily="18" charset="0"/>
                            <a:cs typeface="Arial" panose="020B0604020202020204" pitchFamily="34" charset="0"/>
                          </a:rPr>
                          <m:t>sin</m:t>
                        </m:r>
                      </m:fName>
                      <m:e>
                        <m:r>
                          <a:rPr lang="en-US" sz="2000" i="1">
                            <a:latin typeface="Cambria Math" panose="02040503050406030204" pitchFamily="18" charset="0"/>
                            <a:ea typeface="Times New Roman" panose="02020603050405020304" pitchFamily="18" charset="0"/>
                            <a:cs typeface="Arial" panose="020B0604020202020204" pitchFamily="34" charset="0"/>
                          </a:rPr>
                          <m:t>60°</m:t>
                        </m:r>
                      </m:e>
                    </m:func>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3048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𝐴𝑀</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p>
              <a:p>
                <a:pPr marL="30480"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tâm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spcBef>
                    <a:spcPts val="600"/>
                  </a:spcBef>
                  <a:spcAft>
                    <a:spcPts val="600"/>
                  </a:spcAft>
                  <a:tabLst>
                    <a:tab pos="144780" algn="l"/>
                  </a:tabLs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𝑂𝑀</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1</m:t>
                        </m:r>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r>
                      <a:rPr lang="en-US" sz="2000" i="1">
                        <a:latin typeface="Cambria Math" panose="02040503050406030204" pitchFamily="18" charset="0"/>
                        <a:ea typeface="Times New Roman" panose="02020603050405020304" pitchFamily="18" charset="0"/>
                        <a:cs typeface="Arial" panose="020B0604020202020204" pitchFamily="34" charset="0"/>
                      </a:rPr>
                      <m:t>𝐴𝑀</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1</m:t>
                        </m:r>
                      </m:num>
                      <m:den>
                        <m:r>
                          <a:rPr lang="pt-BR" sz="2000" i="1">
                            <a:latin typeface="Cambria Math" panose="02040503050406030204" pitchFamily="18" charset="0"/>
                            <a:ea typeface="Times New Roman" panose="02020603050405020304" pitchFamily="18" charset="0"/>
                            <a:cs typeface="Arial" panose="020B0604020202020204" pitchFamily="34" charset="0"/>
                          </a:rPr>
                          <m:t>3</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2</m:t>
                        </m:r>
                      </m:den>
                    </m:f>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algn="just">
                  <a:spcBef>
                    <a:spcPts val="600"/>
                  </a:spcBef>
                  <a:spcAft>
                    <a:spcPts val="600"/>
                  </a:spcAft>
                  <a:tabLst>
                    <a:tab pos="144780" algn="l"/>
                  </a:tabLst>
                </a:pPr>
                <a:r>
                  <a:rPr lang="pt-BR" sz="2000" dirty="0">
                    <a:latin typeface="Arial" panose="020B0604020202020204" pitchFamily="34" charset="0"/>
                    <a:ea typeface="Times New Roman" panose="02020603050405020304" pitchFamily="18" charset="0"/>
                    <a:cs typeface="Times New Roman" panose="02020603050405020304" pitchFamily="18" charset="0"/>
                  </a:rPr>
                  <a:t>Vậy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𝑂𝑀</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6</m:t>
                        </m:r>
                      </m:den>
                    </m:f>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8581" y="267917"/>
                <a:ext cx="5883795" cy="4595617"/>
              </a:xfrm>
              <a:prstGeom prst="rect">
                <a:avLst/>
              </a:prstGeom>
              <a:blipFill>
                <a:blip r:embed="rId3"/>
                <a:stretch>
                  <a:fillRect l="-622" r="-11192"/>
                </a:stretch>
              </a:blipFill>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5750491" y="1296366"/>
            <a:ext cx="2788705" cy="3054900"/>
          </a:xfrm>
          <a:prstGeom prst="rect">
            <a:avLst/>
          </a:prstGeom>
        </p:spPr>
      </p:pic>
    </p:spTree>
    <p:extLst>
      <p:ext uri="{BB962C8B-B14F-4D97-AF65-F5344CB8AC3E}">
        <p14:creationId xmlns:p14="http://schemas.microsoft.com/office/powerpoint/2010/main" val="20261012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grpSp>
        <p:nvGrpSpPr>
          <p:cNvPr id="2158" name="Google Shape;2158;p51"/>
          <p:cNvGrpSpPr/>
          <p:nvPr/>
        </p:nvGrpSpPr>
        <p:grpSpPr>
          <a:xfrm rot="20759099" flipH="1">
            <a:off x="410896" y="2571166"/>
            <a:ext cx="378167" cy="2368005"/>
            <a:chOff x="4265846" y="1371340"/>
            <a:chExt cx="126709" cy="928680"/>
          </a:xfrm>
        </p:grpSpPr>
        <p:sp>
          <p:nvSpPr>
            <p:cNvPr id="2159" name="Google Shape;2159;p51"/>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0" name="Google Shape;2160;p51"/>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1" name="Google Shape;2161;p51"/>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2" name="Google Shape;2162;p51"/>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3" name="Google Shape;2163;p51"/>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4" name="Google Shape;2164;p51"/>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65" name="Google Shape;2165;p51"/>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8" name="Google Shape;2053;p50"/>
          <p:cNvGrpSpPr/>
          <p:nvPr/>
        </p:nvGrpSpPr>
        <p:grpSpPr>
          <a:xfrm rot="3776744">
            <a:off x="7733542" y="1231541"/>
            <a:ext cx="2003546" cy="430052"/>
            <a:chOff x="7017251" y="5781017"/>
            <a:chExt cx="1017558" cy="259118"/>
          </a:xfrm>
        </p:grpSpPr>
        <p:sp>
          <p:nvSpPr>
            <p:cNvPr id="109"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0"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2"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3" name="Google Shape;911;p39"/>
          <p:cNvSpPr txBox="1">
            <a:spLocks noGrp="1"/>
          </p:cNvSpPr>
          <p:nvPr>
            <p:ph type="title"/>
          </p:nvPr>
        </p:nvSpPr>
        <p:spPr>
          <a:xfrm>
            <a:off x="722336" y="574652"/>
            <a:ext cx="7717500" cy="523200"/>
          </a:xfrm>
          <a:prstGeom prst="rect">
            <a:avLst/>
          </a:prstGeom>
        </p:spPr>
        <p:txBody>
          <a:bodyPr spcFirstLastPara="1" wrap="square" lIns="91425" tIns="91425" rIns="91425" bIns="91425" anchor="t" anchorCtr="0">
            <a:noAutofit/>
          </a:bodyPr>
          <a:lstStyle/>
          <a:p>
            <a:pPr lvl="0" algn="ctr"/>
            <a:r>
              <a:rPr lang="en-US" sz="3200" dirty="0" err="1">
                <a:solidFill>
                  <a:srgbClr val="D84444"/>
                </a:solidFill>
                <a:latin typeface="+mj-lt"/>
              </a:rPr>
              <a:t>Kết</a:t>
            </a:r>
            <a:r>
              <a:rPr lang="en-US" sz="3200" dirty="0">
                <a:solidFill>
                  <a:srgbClr val="D84444"/>
                </a:solidFill>
                <a:latin typeface="+mj-lt"/>
              </a:rPr>
              <a:t> </a:t>
            </a:r>
            <a:r>
              <a:rPr lang="en-US" sz="3200" dirty="0" err="1">
                <a:solidFill>
                  <a:srgbClr val="D84444"/>
                </a:solidFill>
                <a:latin typeface="+mj-lt"/>
              </a:rPr>
              <a:t>luận</a:t>
            </a:r>
            <a:endParaRPr lang="en-US" sz="3200" b="1" dirty="0">
              <a:solidFill>
                <a:srgbClr val="D84444"/>
              </a:solidFill>
              <a:latin typeface="+mj-lt"/>
            </a:endParaRPr>
          </a:p>
        </p:txBody>
      </p:sp>
      <mc:AlternateContent xmlns:mc="http://schemas.openxmlformats.org/markup-compatibility/2006" xmlns:a14="http://schemas.microsoft.com/office/drawing/2010/main">
        <mc:Choice Requires="a14">
          <p:sp>
            <p:nvSpPr>
              <p:cNvPr id="134" name="Rectangle 133"/>
              <p:cNvSpPr/>
              <p:nvPr/>
            </p:nvSpPr>
            <p:spPr>
              <a:xfrm>
                <a:off x="867720" y="1815915"/>
                <a:ext cx="7426732" cy="18455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30480" algn="just">
                  <a:lnSpc>
                    <a:spcPct val="150000"/>
                  </a:lnSpc>
                  <a:spcBef>
                    <a:spcPts val="600"/>
                  </a:spcBef>
                  <a:spcAft>
                    <a:spcPts val="600"/>
                  </a:spcAft>
                  <a:tabLst>
                    <a:tab pos="144780" algn="l"/>
                  </a:tabLst>
                </a:pPr>
                <a:r>
                  <a:rPr lang="pt-BR" sz="2000">
                    <a:latin typeface="Arial" panose="020B0604020202020204" pitchFamily="34" charset="0"/>
                    <a:ea typeface="Times New Roman" panose="02020603050405020304" pitchFamily="18" charset="0"/>
                    <a:cs typeface="Times New Roman" panose="02020603050405020304" pitchFamily="18" charset="0"/>
                  </a:rPr>
                  <a:t>Trong một tam giác đều, trọng tâm của tam giác đồng thời là tâm đường tròn nội tiếp tam giác đó.</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marL="30480" algn="just">
                  <a:lnSpc>
                    <a:spcPct val="150000"/>
                  </a:lnSpc>
                  <a:spcBef>
                    <a:spcPts val="600"/>
                  </a:spcBef>
                  <a:spcAft>
                    <a:spcPts val="600"/>
                  </a:spcAft>
                  <a:tabLst>
                    <a:tab pos="144780" algn="l"/>
                  </a:tabLst>
                </a:pPr>
                <a:r>
                  <a:rPr lang="pt-BR" sz="2000">
                    <a:latin typeface="Arial" panose="020B0604020202020204" pitchFamily="34" charset="0"/>
                    <a:ea typeface="Times New Roman" panose="02020603050405020304" pitchFamily="18" charset="0"/>
                    <a:cs typeface="Times New Roman" panose="02020603050405020304" pitchFamily="18" charset="0"/>
                  </a:rPr>
                  <a:t>Tam giác đều cạnh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pt-BR" sz="2000">
                    <a:latin typeface="Arial" panose="020B0604020202020204" pitchFamily="34" charset="0"/>
                    <a:ea typeface="Times New Roman" panose="02020603050405020304" pitchFamily="18" charset="0"/>
                    <a:cs typeface="Times New Roman" panose="02020603050405020304" pitchFamily="18" charset="0"/>
                  </a:rPr>
                  <a:t> có bán kính đường tròn nội tiếp là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𝑟</m:t>
                    </m:r>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pt-BR" sz="2000" i="1">
                                <a:latin typeface="Cambria Math" panose="02040503050406030204" pitchFamily="18" charset="0"/>
                                <a:ea typeface="Times New Roman" panose="02020603050405020304" pitchFamily="18" charset="0"/>
                                <a:cs typeface="Arial" panose="020B0604020202020204" pitchFamily="34" charset="0"/>
                              </a:rPr>
                              <m:t>3</m:t>
                            </m:r>
                          </m:e>
                        </m:rad>
                      </m:num>
                      <m:den>
                        <m:r>
                          <a:rPr lang="pt-BR" sz="2000" i="1">
                            <a:latin typeface="Cambria Math" panose="02040503050406030204" pitchFamily="18" charset="0"/>
                            <a:ea typeface="Times New Roman" panose="02020603050405020304" pitchFamily="18" charset="0"/>
                            <a:cs typeface="Arial" panose="020B0604020202020204" pitchFamily="34" charset="0"/>
                          </a:rPr>
                          <m:t>6</m:t>
                        </m:r>
                      </m:den>
                    </m:f>
                  </m:oMath>
                </a14:m>
                <a:r>
                  <a:rPr lang="pt-BR" sz="2000">
                    <a:latin typeface="Arial" panose="020B0604020202020204" pitchFamily="34" charset="0"/>
                    <a:ea typeface="Times New Roman" panose="02020603050405020304" pitchFamily="18"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4" name="Rectangle 133"/>
              <p:cNvSpPr>
                <a:spLocks noRot="1" noChangeAspect="1" noMove="1" noResize="1" noEditPoints="1" noAdjustHandles="1" noChangeArrowheads="1" noChangeShapeType="1" noTextEdit="1"/>
              </p:cNvSpPr>
              <p:nvPr/>
            </p:nvSpPr>
            <p:spPr>
              <a:xfrm>
                <a:off x="867720" y="1815915"/>
                <a:ext cx="7426732" cy="1845570"/>
              </a:xfrm>
              <a:prstGeom prst="rect">
                <a:avLst/>
              </a:prstGeom>
              <a:blipFill>
                <a:blip r:embed="rId3"/>
                <a:stretch>
                  <a:fillRect l="-245" r="-654" b="-651"/>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7430977" y="4094773"/>
            <a:ext cx="579167" cy="504331"/>
          </a:xfrm>
          <a:prstGeom prst="rect">
            <a:avLst/>
          </a:prstGeom>
        </p:spPr>
      </p:pic>
    </p:spTree>
    <p:extLst>
      <p:ext uri="{BB962C8B-B14F-4D97-AF65-F5344CB8AC3E}">
        <p14:creationId xmlns:p14="http://schemas.microsoft.com/office/powerpoint/2010/main" val="178181922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arn(inVertical)">
                                      <p:cBhvr>
                                        <p:cTn id="10" dur="500"/>
                                        <p:tgtEl>
                                          <p:spTgt spid="13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TextBox 67"/>
              <p:cNvSpPr txBox="1"/>
              <p:nvPr/>
            </p:nvSpPr>
            <p:spPr>
              <a:xfrm>
                <a:off x="617926" y="201498"/>
                <a:ext cx="7908148" cy="1881990"/>
              </a:xfrm>
              <a:prstGeom prst="rect">
                <a:avLst/>
              </a:prstGeom>
              <a:noFill/>
            </p:spPr>
            <p:txBody>
              <a:bodyPr wrap="square" rtlCol="0">
                <a:spAutoFit/>
              </a:bodyPr>
              <a:lstStyle/>
              <a:p>
                <a:pPr lvl="0" algn="just" defTabSz="457200" eaLnBrk="0" fontAlgn="base" hangingPunct="0">
                  <a:lnSpc>
                    <a:spcPct val="150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7:</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sym typeface="Arial"/>
                  </a:rPr>
                  <a:t> </a:t>
                </a:r>
                <a:r>
                  <a:rPr lang="en-US" sz="2000" dirty="0" err="1"/>
                  <a:t>Một</a:t>
                </a:r>
                <a:r>
                  <a:rPr lang="en-US" sz="2000" dirty="0"/>
                  <a:t> </a:t>
                </a:r>
                <a:r>
                  <a:rPr lang="en-US" sz="2000" dirty="0" err="1"/>
                  <a:t>mảnh</a:t>
                </a:r>
                <a:r>
                  <a:rPr lang="en-US" sz="2000" dirty="0"/>
                  <a:t> </a:t>
                </a:r>
                <a:r>
                  <a:rPr lang="en-US" sz="2000" dirty="0" err="1"/>
                  <a:t>vườn</a:t>
                </a:r>
                <a:r>
                  <a:rPr lang="en-US" sz="2000" dirty="0"/>
                  <a:t> </a:t>
                </a:r>
                <a:r>
                  <a:rPr lang="en-US" sz="2000" dirty="0" err="1"/>
                  <a:t>có</a:t>
                </a:r>
                <a:r>
                  <a:rPr lang="en-US" sz="2000" dirty="0"/>
                  <a:t> </a:t>
                </a:r>
                <a:r>
                  <a:rPr lang="en-US" sz="2000" dirty="0" err="1"/>
                  <a:t>dạng</a:t>
                </a:r>
                <a:r>
                  <a:rPr lang="en-US" sz="2000" dirty="0"/>
                  <a:t> tam </a:t>
                </a:r>
                <a:r>
                  <a:rPr lang="en-US" sz="2000" dirty="0" err="1"/>
                  <a:t>giác</a:t>
                </a:r>
                <a:r>
                  <a:rPr lang="en-US" sz="2000" dirty="0"/>
                  <a:t> </a:t>
                </a:r>
                <a:r>
                  <a:rPr lang="en-US" sz="2000" dirty="0" err="1"/>
                  <a:t>đều</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cạnh</a:t>
                </a:r>
                <a:r>
                  <a:rPr lang="en-US" sz="2000" dirty="0"/>
                  <a:t> 12 m. </a:t>
                </a:r>
                <a:r>
                  <a:rPr lang="en-US" sz="2000" dirty="0" err="1"/>
                  <a:t>Người</a:t>
                </a:r>
                <a:r>
                  <a:rPr lang="en-US" sz="2000" dirty="0"/>
                  <a:t> ta </a:t>
                </a:r>
                <a:r>
                  <a:rPr lang="en-US" sz="2000" dirty="0" err="1"/>
                  <a:t>muốn</a:t>
                </a:r>
                <a:r>
                  <a:rPr lang="en-US" sz="2000" dirty="0"/>
                  <a:t> </a:t>
                </a:r>
                <a:r>
                  <a:rPr lang="en-US" sz="2000" dirty="0" err="1"/>
                  <a:t>trồng</a:t>
                </a:r>
                <a:r>
                  <a:rPr lang="en-US" sz="2000" dirty="0"/>
                  <a:t> </a:t>
                </a:r>
                <a:r>
                  <a:rPr lang="en-US" sz="2000" dirty="0" err="1"/>
                  <a:t>hoa</a:t>
                </a:r>
                <a:r>
                  <a:rPr lang="en-US" sz="2000" dirty="0"/>
                  <a:t> ở </a:t>
                </a:r>
                <a:r>
                  <a:rPr lang="en-US" sz="2000" dirty="0" err="1"/>
                  <a:t>phần</a:t>
                </a:r>
                <a:r>
                  <a:rPr lang="en-US" sz="2000" dirty="0"/>
                  <a:t> </a:t>
                </a:r>
                <a:r>
                  <a:rPr lang="en-US" sz="2000" dirty="0" err="1"/>
                  <a:t>đất</a:t>
                </a:r>
                <a:r>
                  <a:rPr lang="en-US" sz="2000" dirty="0"/>
                  <a:t> </a:t>
                </a:r>
                <a:r>
                  <a:rPr lang="en-US" sz="2000" dirty="0" err="1"/>
                  <a:t>bên</a:t>
                </a:r>
                <a:r>
                  <a:rPr lang="en-US" sz="2000" dirty="0"/>
                  <a:t> </a:t>
                </a:r>
                <a:r>
                  <a:rPr lang="en-US" sz="2000" dirty="0" err="1"/>
                  <a:t>trong</a:t>
                </a:r>
                <a:r>
                  <a:rPr lang="en-US" sz="2000" dirty="0"/>
                  <a:t> </a:t>
                </a:r>
                <a:r>
                  <a:rPr lang="en-US" sz="2000" dirty="0" err="1"/>
                  <a:t>đường</a:t>
                </a:r>
                <a:r>
                  <a:rPr lang="en-US" sz="2000" dirty="0"/>
                  <a:t> </a:t>
                </a:r>
                <a:r>
                  <a:rPr lang="en-US" sz="2000" dirty="0" err="1"/>
                  <a:t>tròn</a:t>
                </a:r>
                <a:r>
                  <a:rPr lang="en-US" sz="2000" dirty="0"/>
                  <a:t> </a:t>
                </a:r>
                <a:r>
                  <a:rPr lang="en-US" sz="2000" dirty="0" err="1"/>
                  <a:t>nội</a:t>
                </a:r>
                <a:r>
                  <a:rPr lang="en-US" sz="2000" dirty="0"/>
                  <a:t> </a:t>
                </a:r>
                <a:r>
                  <a:rPr lang="en-US" sz="2000" dirty="0" err="1"/>
                  <a:t>tiếp</a:t>
                </a:r>
                <a:r>
                  <a:rPr lang="en-US" sz="2000" dirty="0"/>
                  <a:t> tam </a:t>
                </a:r>
                <a:r>
                  <a:rPr lang="en-US" sz="2000" dirty="0" err="1"/>
                  <a:t>giác</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Tính</a:t>
                </a:r>
                <a:r>
                  <a:rPr lang="en-US" sz="2000" dirty="0"/>
                  <a:t> </a:t>
                </a:r>
                <a:r>
                  <a:rPr lang="en-US" sz="2000" dirty="0" err="1"/>
                  <a:t>diện</a:t>
                </a:r>
                <a:r>
                  <a:rPr lang="en-US" sz="2000" dirty="0"/>
                  <a:t> </a:t>
                </a:r>
                <a:r>
                  <a:rPr lang="en-US" sz="2000" dirty="0" err="1"/>
                  <a:t>tích</a:t>
                </a:r>
                <a:r>
                  <a:rPr lang="en-US" sz="2000" dirty="0"/>
                  <a:t> </a:t>
                </a:r>
                <a:r>
                  <a:rPr lang="en-US" sz="2000" dirty="0" err="1"/>
                  <a:t>phần</a:t>
                </a:r>
                <a:r>
                  <a:rPr lang="en-US" sz="2000" dirty="0"/>
                  <a:t> </a:t>
                </a:r>
                <a:r>
                  <a:rPr lang="en-US" sz="2000" dirty="0" err="1"/>
                  <a:t>đất</a:t>
                </a:r>
                <a:r>
                  <a:rPr lang="en-US" sz="2000" dirty="0"/>
                  <a:t> </a:t>
                </a:r>
                <a:r>
                  <a:rPr lang="en-US" sz="2000" dirty="0" err="1"/>
                  <a:t>trồng</a:t>
                </a:r>
                <a:r>
                  <a:rPr lang="en-US" sz="2000" dirty="0"/>
                  <a:t> </a:t>
                </a:r>
                <a:r>
                  <a:rPr lang="en-US" sz="2000" dirty="0" err="1"/>
                  <a:t>hoa</a:t>
                </a:r>
                <a:r>
                  <a:rPr lang="en-US" sz="2000" dirty="0"/>
                  <a:t> </a:t>
                </a:r>
                <a:r>
                  <a:rPr lang="en-US" sz="2000" dirty="0" err="1"/>
                  <a:t>đó</a:t>
                </a:r>
                <a:r>
                  <a:rPr lang="en-US" sz="2000" dirty="0"/>
                  <a:t> (</a:t>
                </a:r>
                <a:r>
                  <a:rPr lang="en-US" sz="2000" dirty="0" err="1"/>
                  <a:t>theo</a:t>
                </a:r>
                <a:r>
                  <a:rPr lang="en-US" sz="2000" dirty="0"/>
                  <a:t> </a:t>
                </a:r>
                <a:r>
                  <a:rPr lang="en-US" sz="2000" dirty="0" err="1"/>
                  <a:t>đơn</a:t>
                </a:r>
                <a:r>
                  <a:rPr lang="en-US" sz="2000" dirty="0"/>
                  <a:t> </a:t>
                </a:r>
                <a:r>
                  <a:rPr lang="en-US" sz="2000" dirty="0" err="1"/>
                  <a:t>vị</a:t>
                </a:r>
                <a:r>
                  <a:rPr lang="en-US" sz="2000" dirty="0"/>
                  <a:t> </a:t>
                </a:r>
                <a:r>
                  <a:rPr lang="en-US" sz="2000" dirty="0" err="1"/>
                  <a:t>mét</a:t>
                </a:r>
                <a:r>
                  <a:rPr lang="en-US" sz="2000" dirty="0"/>
                  <a:t> </a:t>
                </a:r>
                <a:r>
                  <a:rPr lang="en-US" sz="2000" dirty="0" err="1"/>
                  <a:t>vuông</a:t>
                </a:r>
                <a:r>
                  <a:rPr lang="en-US" sz="2000" dirty="0"/>
                  <a:t>, </a:t>
                </a:r>
                <a:r>
                  <a:rPr lang="en-US" sz="2000" dirty="0" err="1"/>
                  <a:t>lấy</a:t>
                </a:r>
                <a:r>
                  <a:rPr lang="en-US" sz="2000" dirty="0"/>
                  <a:t> </a:t>
                </a:r>
                <a14:m>
                  <m:oMath xmlns:m="http://schemas.openxmlformats.org/officeDocument/2006/math">
                    <m:r>
                      <a:rPr lang="en-US" sz="2000" i="1">
                        <a:latin typeface="Cambria Math" panose="02040503050406030204" pitchFamily="18" charset="0"/>
                      </a:rPr>
                      <m:t>𝜋</m:t>
                    </m:r>
                    <m:r>
                      <a:rPr lang="en-US" sz="2000" i="1">
                        <a:latin typeface="Cambria Math" panose="02040503050406030204" pitchFamily="18" charset="0"/>
                      </a:rPr>
                      <m:t>≈3,14</m:t>
                    </m:r>
                  </m:oMath>
                </a14:m>
                <a:r>
                  <a:rPr lang="en-US" sz="2000" dirty="0"/>
                  <a:t> </a:t>
                </a:r>
                <a:r>
                  <a:rPr lang="en-US" sz="2000" dirty="0" err="1"/>
                  <a:t>và</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a:t>
                </a:r>
                <a:endParaRPr kumimoji="0" lang="vi-VN" altLang="en-US" sz="2000" b="0" i="0" u="none" strike="noStrike" kern="1200" cap="none" spc="0" normalizeH="0" baseline="0" noProof="0" dirty="0">
                  <a:ln>
                    <a:noFill/>
                  </a:ln>
                  <a:solidFill>
                    <a:srgbClr val="000000"/>
                  </a:solidFill>
                  <a:effectLst/>
                  <a:uLnTx/>
                  <a:uFillTx/>
                  <a:latin typeface="Arial" panose="020B0604020202020204" pitchFamily="34" charset="0"/>
                  <a:ea typeface="Open Sans"/>
                  <a:sym typeface="Aria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17926" y="201498"/>
                <a:ext cx="7908148" cy="1881990"/>
              </a:xfrm>
              <a:prstGeom prst="rect">
                <a:avLst/>
              </a:prstGeom>
              <a:blipFill>
                <a:blip r:embed="rId3"/>
                <a:stretch>
                  <a:fillRect l="-770" r="-770" b="-4854"/>
                </a:stretch>
              </a:blipFill>
            </p:spPr>
            <p:txBody>
              <a:bodyPr/>
              <a:lstStyle/>
              <a:p>
                <a:r>
                  <a:rPr lang="en-US">
                    <a:noFill/>
                  </a:rPr>
                  <a:t> </a:t>
                </a:r>
              </a:p>
            </p:txBody>
          </p:sp>
        </mc:Fallback>
      </mc:AlternateContent>
      <p:sp>
        <p:nvSpPr>
          <p:cNvPr id="3" name="Google Shape;1913;p42">
            <a:extLst>
              <a:ext uri="{FF2B5EF4-FFF2-40B4-BE49-F238E27FC236}">
                <a16:creationId xmlns:a16="http://schemas.microsoft.com/office/drawing/2014/main" id="{5DEC20A7-1FEC-EBE2-B29E-3A43B09CB839}"/>
              </a:ext>
            </a:extLst>
          </p:cNvPr>
          <p:cNvSpPr/>
          <p:nvPr/>
        </p:nvSpPr>
        <p:spPr>
          <a:xfrm rot="2165">
            <a:off x="618074" y="2337168"/>
            <a:ext cx="1027184" cy="46916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F1DEA0-D617-333E-FF7C-B052CDC695AD}"/>
                  </a:ext>
                </a:extLst>
              </p:cNvPr>
              <p:cNvSpPr txBox="1"/>
              <p:nvPr/>
            </p:nvSpPr>
            <p:spPr>
              <a:xfrm>
                <a:off x="2129743" y="2595799"/>
                <a:ext cx="5926237" cy="1907317"/>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𝑟</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nội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đều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Suy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trồng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hoa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𝑟</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12.</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rad>
                          </m:e>
                        </m:d>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rad>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𝑚</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6" name="TextBox 5">
                <a:extLst>
                  <a:ext uri="{FF2B5EF4-FFF2-40B4-BE49-F238E27FC236}">
                    <a16:creationId xmlns:a16="http://schemas.microsoft.com/office/drawing/2014/main" id="{6DF1DEA0-D617-333E-FF7C-B052CDC695AD}"/>
                  </a:ext>
                </a:extLst>
              </p:cNvPr>
              <p:cNvSpPr txBox="1">
                <a:spLocks noRot="1" noChangeAspect="1" noMove="1" noResize="1" noEditPoints="1" noAdjustHandles="1" noChangeArrowheads="1" noChangeShapeType="1" noTextEdit="1"/>
              </p:cNvSpPr>
              <p:nvPr/>
            </p:nvSpPr>
            <p:spPr>
              <a:xfrm>
                <a:off x="2129743" y="2595799"/>
                <a:ext cx="5926237" cy="1907317"/>
              </a:xfrm>
              <a:prstGeom prst="rect">
                <a:avLst/>
              </a:prstGeom>
              <a:blipFill>
                <a:blip r:embed="rId4"/>
                <a:stretch>
                  <a:fillRect l="-1028"/>
                </a:stretch>
              </a:blipFill>
            </p:spPr>
            <p:txBody>
              <a:bodyPr/>
              <a:lstStyle/>
              <a:p>
                <a:r>
                  <a:rPr lang="en-US">
                    <a:noFill/>
                  </a:rPr>
                  <a:t> </a:t>
                </a:r>
              </a:p>
            </p:txBody>
          </p:sp>
        </mc:Fallback>
      </mc:AlternateContent>
    </p:spTree>
    <p:extLst>
      <p:ext uri="{BB962C8B-B14F-4D97-AF65-F5344CB8AC3E}">
        <p14:creationId xmlns:p14="http://schemas.microsoft.com/office/powerpoint/2010/main" val="450131467"/>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3"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TextBox 67"/>
              <p:cNvSpPr txBox="1"/>
              <p:nvPr/>
            </p:nvSpPr>
            <p:spPr>
              <a:xfrm>
                <a:off x="617926" y="201498"/>
                <a:ext cx="7908148" cy="1881990"/>
              </a:xfrm>
              <a:prstGeom prst="rect">
                <a:avLst/>
              </a:prstGeom>
              <a:noFill/>
            </p:spPr>
            <p:txBody>
              <a:bodyPr wrap="square" rtlCol="0">
                <a:spAutoFit/>
              </a:bodyPr>
              <a:lstStyle/>
              <a:p>
                <a:pPr lvl="0" algn="just" defTabSz="457200" eaLnBrk="0" fontAlgn="base" hangingPunct="0">
                  <a:lnSpc>
                    <a:spcPct val="150000"/>
                  </a:lnSpc>
                  <a:spcBef>
                    <a:spcPct val="0"/>
                  </a:spcBef>
                  <a:spcAft>
                    <a:spcPct val="0"/>
                  </a:spcAft>
                  <a:buClrTx/>
                  <a:defRPr/>
                </a:pP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ea typeface="+mn-ea"/>
                    <a:sym typeface="Arial"/>
                  </a:rPr>
                  <a:t> 7:</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sym typeface="Arial"/>
                  </a:rPr>
                  <a:t> </a:t>
                </a:r>
                <a:r>
                  <a:rPr lang="en-US" sz="2000" dirty="0" err="1"/>
                  <a:t>Một</a:t>
                </a:r>
                <a:r>
                  <a:rPr lang="en-US" sz="2000" dirty="0"/>
                  <a:t> </a:t>
                </a:r>
                <a:r>
                  <a:rPr lang="en-US" sz="2000" dirty="0" err="1"/>
                  <a:t>mảnh</a:t>
                </a:r>
                <a:r>
                  <a:rPr lang="en-US" sz="2000" dirty="0"/>
                  <a:t> </a:t>
                </a:r>
                <a:r>
                  <a:rPr lang="en-US" sz="2000" dirty="0" err="1"/>
                  <a:t>vườn</a:t>
                </a:r>
                <a:r>
                  <a:rPr lang="en-US" sz="2000" dirty="0"/>
                  <a:t> </a:t>
                </a:r>
                <a:r>
                  <a:rPr lang="en-US" sz="2000" dirty="0" err="1"/>
                  <a:t>có</a:t>
                </a:r>
                <a:r>
                  <a:rPr lang="en-US" sz="2000" dirty="0"/>
                  <a:t> </a:t>
                </a:r>
                <a:r>
                  <a:rPr lang="en-US" sz="2000" dirty="0" err="1"/>
                  <a:t>dạng</a:t>
                </a:r>
                <a:r>
                  <a:rPr lang="en-US" sz="2000" dirty="0"/>
                  <a:t> tam </a:t>
                </a:r>
                <a:r>
                  <a:rPr lang="en-US" sz="2000" dirty="0" err="1"/>
                  <a:t>giác</a:t>
                </a:r>
                <a:r>
                  <a:rPr lang="en-US" sz="2000" dirty="0"/>
                  <a:t> </a:t>
                </a:r>
                <a:r>
                  <a:rPr lang="en-US" sz="2000" dirty="0" err="1"/>
                  <a:t>đều</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cạnh</a:t>
                </a:r>
                <a:r>
                  <a:rPr lang="en-US" sz="2000" dirty="0"/>
                  <a:t> 12 m. </a:t>
                </a:r>
                <a:r>
                  <a:rPr lang="en-US" sz="2000" dirty="0" err="1"/>
                  <a:t>Người</a:t>
                </a:r>
                <a:r>
                  <a:rPr lang="en-US" sz="2000" dirty="0"/>
                  <a:t> ta </a:t>
                </a:r>
                <a:r>
                  <a:rPr lang="en-US" sz="2000" dirty="0" err="1"/>
                  <a:t>muốn</a:t>
                </a:r>
                <a:r>
                  <a:rPr lang="en-US" sz="2000" dirty="0"/>
                  <a:t> </a:t>
                </a:r>
                <a:r>
                  <a:rPr lang="en-US" sz="2000" dirty="0" err="1"/>
                  <a:t>trồng</a:t>
                </a:r>
                <a:r>
                  <a:rPr lang="en-US" sz="2000" dirty="0"/>
                  <a:t> </a:t>
                </a:r>
                <a:r>
                  <a:rPr lang="en-US" sz="2000" dirty="0" err="1"/>
                  <a:t>hoa</a:t>
                </a:r>
                <a:r>
                  <a:rPr lang="en-US" sz="2000" dirty="0"/>
                  <a:t> ở </a:t>
                </a:r>
                <a:r>
                  <a:rPr lang="en-US" sz="2000" dirty="0" err="1"/>
                  <a:t>phần</a:t>
                </a:r>
                <a:r>
                  <a:rPr lang="en-US" sz="2000" dirty="0"/>
                  <a:t> </a:t>
                </a:r>
                <a:r>
                  <a:rPr lang="en-US" sz="2000" dirty="0" err="1"/>
                  <a:t>đất</a:t>
                </a:r>
                <a:r>
                  <a:rPr lang="en-US" sz="2000" dirty="0"/>
                  <a:t> </a:t>
                </a:r>
                <a:r>
                  <a:rPr lang="en-US" sz="2000" dirty="0" err="1"/>
                  <a:t>bên</a:t>
                </a:r>
                <a:r>
                  <a:rPr lang="en-US" sz="2000" dirty="0"/>
                  <a:t> </a:t>
                </a:r>
                <a:r>
                  <a:rPr lang="en-US" sz="2000" dirty="0" err="1"/>
                  <a:t>trong</a:t>
                </a:r>
                <a:r>
                  <a:rPr lang="en-US" sz="2000" dirty="0"/>
                  <a:t> </a:t>
                </a:r>
                <a:r>
                  <a:rPr lang="en-US" sz="2000" dirty="0" err="1"/>
                  <a:t>đường</a:t>
                </a:r>
                <a:r>
                  <a:rPr lang="en-US" sz="2000" dirty="0"/>
                  <a:t> </a:t>
                </a:r>
                <a:r>
                  <a:rPr lang="en-US" sz="2000" dirty="0" err="1"/>
                  <a:t>tròn</a:t>
                </a:r>
                <a:r>
                  <a:rPr lang="en-US" sz="2000" dirty="0"/>
                  <a:t> </a:t>
                </a:r>
                <a:r>
                  <a:rPr lang="en-US" sz="2000" dirty="0" err="1"/>
                  <a:t>nội</a:t>
                </a:r>
                <a:r>
                  <a:rPr lang="en-US" sz="2000" dirty="0"/>
                  <a:t> </a:t>
                </a:r>
                <a:r>
                  <a:rPr lang="en-US" sz="2000" dirty="0" err="1"/>
                  <a:t>tiếp</a:t>
                </a:r>
                <a:r>
                  <a:rPr lang="en-US" sz="2000" dirty="0"/>
                  <a:t> tam </a:t>
                </a:r>
                <a:r>
                  <a:rPr lang="en-US" sz="2000" dirty="0" err="1"/>
                  <a:t>giác</a:t>
                </a:r>
                <a:r>
                  <a:rPr lang="en-US" sz="2000" dirty="0"/>
                  <a:t> </a:t>
                </a:r>
                <a14:m>
                  <m:oMath xmlns:m="http://schemas.openxmlformats.org/officeDocument/2006/math">
                    <m:r>
                      <a:rPr lang="en-US" sz="2000" i="1">
                        <a:latin typeface="Cambria Math" panose="02040503050406030204" pitchFamily="18" charset="0"/>
                      </a:rPr>
                      <m:t>𝐴𝐵𝐶</m:t>
                    </m:r>
                  </m:oMath>
                </a14:m>
                <a:r>
                  <a:rPr lang="en-US" sz="2000" dirty="0"/>
                  <a:t>. </a:t>
                </a:r>
                <a:r>
                  <a:rPr lang="en-US" sz="2000" dirty="0" err="1"/>
                  <a:t>Tính</a:t>
                </a:r>
                <a:r>
                  <a:rPr lang="en-US" sz="2000" dirty="0"/>
                  <a:t> </a:t>
                </a:r>
                <a:r>
                  <a:rPr lang="en-US" sz="2000" dirty="0" err="1"/>
                  <a:t>diện</a:t>
                </a:r>
                <a:r>
                  <a:rPr lang="en-US" sz="2000" dirty="0"/>
                  <a:t> </a:t>
                </a:r>
                <a:r>
                  <a:rPr lang="en-US" sz="2000" dirty="0" err="1"/>
                  <a:t>tích</a:t>
                </a:r>
                <a:r>
                  <a:rPr lang="en-US" sz="2000" dirty="0"/>
                  <a:t> </a:t>
                </a:r>
                <a:r>
                  <a:rPr lang="en-US" sz="2000" dirty="0" err="1"/>
                  <a:t>phần</a:t>
                </a:r>
                <a:r>
                  <a:rPr lang="en-US" sz="2000" dirty="0"/>
                  <a:t> </a:t>
                </a:r>
                <a:r>
                  <a:rPr lang="en-US" sz="2000" dirty="0" err="1"/>
                  <a:t>đất</a:t>
                </a:r>
                <a:r>
                  <a:rPr lang="en-US" sz="2000" dirty="0"/>
                  <a:t> </a:t>
                </a:r>
                <a:r>
                  <a:rPr lang="en-US" sz="2000" dirty="0" err="1"/>
                  <a:t>trồng</a:t>
                </a:r>
                <a:r>
                  <a:rPr lang="en-US" sz="2000" dirty="0"/>
                  <a:t> </a:t>
                </a:r>
                <a:r>
                  <a:rPr lang="en-US" sz="2000" dirty="0" err="1"/>
                  <a:t>hoa</a:t>
                </a:r>
                <a:r>
                  <a:rPr lang="en-US" sz="2000" dirty="0"/>
                  <a:t> </a:t>
                </a:r>
                <a:r>
                  <a:rPr lang="en-US" sz="2000" dirty="0" err="1"/>
                  <a:t>đó</a:t>
                </a:r>
                <a:r>
                  <a:rPr lang="en-US" sz="2000" dirty="0"/>
                  <a:t> (</a:t>
                </a:r>
                <a:r>
                  <a:rPr lang="en-US" sz="2000" dirty="0" err="1"/>
                  <a:t>theo</a:t>
                </a:r>
                <a:r>
                  <a:rPr lang="en-US" sz="2000" dirty="0"/>
                  <a:t> </a:t>
                </a:r>
                <a:r>
                  <a:rPr lang="en-US" sz="2000" dirty="0" err="1"/>
                  <a:t>đơn</a:t>
                </a:r>
                <a:r>
                  <a:rPr lang="en-US" sz="2000" dirty="0"/>
                  <a:t> </a:t>
                </a:r>
                <a:r>
                  <a:rPr lang="en-US" sz="2000" dirty="0" err="1"/>
                  <a:t>vị</a:t>
                </a:r>
                <a:r>
                  <a:rPr lang="en-US" sz="2000" dirty="0"/>
                  <a:t> </a:t>
                </a:r>
                <a:r>
                  <a:rPr lang="en-US" sz="2000" dirty="0" err="1"/>
                  <a:t>mét</a:t>
                </a:r>
                <a:r>
                  <a:rPr lang="en-US" sz="2000" dirty="0"/>
                  <a:t> </a:t>
                </a:r>
                <a:r>
                  <a:rPr lang="en-US" sz="2000" dirty="0" err="1"/>
                  <a:t>vuông</a:t>
                </a:r>
                <a:r>
                  <a:rPr lang="en-US" sz="2000" dirty="0"/>
                  <a:t>, </a:t>
                </a:r>
                <a:r>
                  <a:rPr lang="en-US" sz="2000" dirty="0" err="1"/>
                  <a:t>lấy</a:t>
                </a:r>
                <a:r>
                  <a:rPr lang="en-US" sz="2000" dirty="0"/>
                  <a:t> </a:t>
                </a:r>
                <a14:m>
                  <m:oMath xmlns:m="http://schemas.openxmlformats.org/officeDocument/2006/math">
                    <m:r>
                      <a:rPr lang="en-US" sz="2000" i="1">
                        <a:latin typeface="Cambria Math" panose="02040503050406030204" pitchFamily="18" charset="0"/>
                      </a:rPr>
                      <m:t>𝜋</m:t>
                    </m:r>
                    <m:r>
                      <a:rPr lang="en-US" sz="2000" i="1">
                        <a:latin typeface="Cambria Math" panose="02040503050406030204" pitchFamily="18" charset="0"/>
                      </a:rPr>
                      <m:t>≈3,14</m:t>
                    </m:r>
                  </m:oMath>
                </a14:m>
                <a:r>
                  <a:rPr lang="en-US" sz="2000" dirty="0"/>
                  <a:t> </a:t>
                </a:r>
                <a:r>
                  <a:rPr lang="en-US" sz="2000" dirty="0" err="1"/>
                  <a:t>và</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a:t>
                </a:r>
                <a:endParaRPr kumimoji="0" lang="vi-VN" altLang="en-US" sz="2000" b="0" i="0" u="none" strike="noStrike" kern="1200" cap="none" spc="0" normalizeH="0" baseline="0" noProof="0" dirty="0">
                  <a:ln>
                    <a:noFill/>
                  </a:ln>
                  <a:solidFill>
                    <a:srgbClr val="000000"/>
                  </a:solidFill>
                  <a:effectLst/>
                  <a:uLnTx/>
                  <a:uFillTx/>
                  <a:latin typeface="Arial" panose="020B0604020202020204" pitchFamily="34" charset="0"/>
                  <a:ea typeface="Open Sans"/>
                  <a:sym typeface="Aria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617926" y="201498"/>
                <a:ext cx="7908148" cy="1881990"/>
              </a:xfrm>
              <a:prstGeom prst="rect">
                <a:avLst/>
              </a:prstGeom>
              <a:blipFill>
                <a:blip r:embed="rId3"/>
                <a:stretch>
                  <a:fillRect l="-770" r="-770" b="-4854"/>
                </a:stretch>
              </a:blipFill>
            </p:spPr>
            <p:txBody>
              <a:bodyPr/>
              <a:lstStyle/>
              <a:p>
                <a:r>
                  <a:rPr lang="en-US">
                    <a:noFill/>
                  </a:rPr>
                  <a:t> </a:t>
                </a:r>
              </a:p>
            </p:txBody>
          </p:sp>
        </mc:Fallback>
      </mc:AlternateContent>
      <p:sp>
        <p:nvSpPr>
          <p:cNvPr id="3" name="Google Shape;1913;p42">
            <a:extLst>
              <a:ext uri="{FF2B5EF4-FFF2-40B4-BE49-F238E27FC236}">
                <a16:creationId xmlns:a16="http://schemas.microsoft.com/office/drawing/2014/main" id="{5DEC20A7-1FEC-EBE2-B29E-3A43B09CB839}"/>
              </a:ext>
            </a:extLst>
          </p:cNvPr>
          <p:cNvSpPr/>
          <p:nvPr/>
        </p:nvSpPr>
        <p:spPr>
          <a:xfrm rot="2165">
            <a:off x="618074" y="2337168"/>
            <a:ext cx="1027184" cy="469164"/>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F1DEA0-D617-333E-FF7C-B052CDC695AD}"/>
                  </a:ext>
                </a:extLst>
              </p:cNvPr>
              <p:cNvSpPr txBox="1"/>
              <p:nvPr/>
            </p:nvSpPr>
            <p:spPr>
              <a:xfrm>
                <a:off x="2164468" y="2806656"/>
                <a:ext cx="6065133" cy="1403398"/>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Diện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tích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đất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trồng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hoa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i="1" kern="100" dirty="0">
                  <a:effectLst/>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𝑆</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𝜋</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𝑟</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𝜋</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ad>
                                <m:radPr>
                                  <m:degHide m:val="on"/>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rad>
                            </m:e>
                          </m:d>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𝜋</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≈37,7 </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𝑚</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e>
                      </m:d>
                    </m:oMath>
                  </m:oMathPara>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DF1DEA0-D617-333E-FF7C-B052CDC695AD}"/>
                  </a:ext>
                </a:extLst>
              </p:cNvPr>
              <p:cNvSpPr txBox="1">
                <a:spLocks noRot="1" noChangeAspect="1" noMove="1" noResize="1" noEditPoints="1" noAdjustHandles="1" noChangeArrowheads="1" noChangeShapeType="1" noTextEdit="1"/>
              </p:cNvSpPr>
              <p:nvPr/>
            </p:nvSpPr>
            <p:spPr>
              <a:xfrm>
                <a:off x="2164468" y="2806656"/>
                <a:ext cx="6065133" cy="1403398"/>
              </a:xfrm>
              <a:prstGeom prst="rect">
                <a:avLst/>
              </a:prstGeom>
              <a:blipFill>
                <a:blip r:embed="rId4"/>
                <a:stretch>
                  <a:fillRect l="-1005"/>
                </a:stretch>
              </a:blipFill>
            </p:spPr>
            <p:txBody>
              <a:bodyPr/>
              <a:lstStyle/>
              <a:p>
                <a:r>
                  <a:rPr lang="en-US">
                    <a:noFill/>
                  </a:rPr>
                  <a:t> </a:t>
                </a:r>
              </a:p>
            </p:txBody>
          </p:sp>
        </mc:Fallback>
      </mc:AlternateContent>
    </p:spTree>
    <p:extLst>
      <p:ext uri="{BB962C8B-B14F-4D97-AF65-F5344CB8AC3E}">
        <p14:creationId xmlns:p14="http://schemas.microsoft.com/office/powerpoint/2010/main" val="35479698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39"/>
          <p:cNvSpPr txBox="1">
            <a:spLocks noGrp="1"/>
          </p:cNvSpPr>
          <p:nvPr>
            <p:ph type="title"/>
          </p:nvPr>
        </p:nvSpPr>
        <p:spPr>
          <a:xfrm>
            <a:off x="1344065" y="1688798"/>
            <a:ext cx="6684454" cy="2126744"/>
          </a:xfrm>
          <a:prstGeom prst="rect">
            <a:avLst/>
          </a:prstGeom>
        </p:spPr>
        <p:txBody>
          <a:bodyPr spcFirstLastPara="1" wrap="square" lIns="91425" tIns="91425" rIns="91425" bIns="91425" anchor="b" anchorCtr="0">
            <a:noAutofit/>
          </a:bodyPr>
          <a:lstStyle/>
          <a:p>
            <a:pPr lvl="0">
              <a:lnSpc>
                <a:spcPct val="150000"/>
              </a:lnSpc>
            </a:pPr>
            <a:r>
              <a:rPr lang="en-US" sz="4100" dirty="0">
                <a:latin typeface="+mn-lt"/>
              </a:rPr>
              <a:t>ĐƯỜNG TRÒN </a:t>
            </a:r>
            <a:br>
              <a:rPr lang="en-US" sz="4100" dirty="0">
                <a:latin typeface="+mn-lt"/>
              </a:rPr>
            </a:br>
            <a:r>
              <a:rPr lang="en-US" sz="4100" dirty="0">
                <a:latin typeface="+mn-lt"/>
              </a:rPr>
              <a:t>NGOẠI TIẾP TAM GIÁC</a:t>
            </a:r>
            <a:endParaRPr sz="4100" dirty="0">
              <a:latin typeface="+mn-lt"/>
            </a:endParaRPr>
          </a:p>
        </p:txBody>
      </p:sp>
      <p:sp>
        <p:nvSpPr>
          <p:cNvPr id="1464" name="Google Shape;1464;p39"/>
          <p:cNvSpPr txBox="1">
            <a:spLocks noGrp="1"/>
          </p:cNvSpPr>
          <p:nvPr>
            <p:ph type="title" idx="2"/>
          </p:nvPr>
        </p:nvSpPr>
        <p:spPr>
          <a:xfrm>
            <a:off x="850559" y="478317"/>
            <a:ext cx="1419037" cy="116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200">
                <a:latin typeface="+mn-lt"/>
              </a:rPr>
              <a:t>01</a:t>
            </a:r>
            <a:endParaRPr sz="6200">
              <a:latin typeface="+mn-lt"/>
            </a:endParaRPr>
          </a:p>
        </p:txBody>
      </p:sp>
      <p:grpSp>
        <p:nvGrpSpPr>
          <p:cNvPr id="1524" name="Google Shape;1524;p39"/>
          <p:cNvGrpSpPr/>
          <p:nvPr/>
        </p:nvGrpSpPr>
        <p:grpSpPr>
          <a:xfrm rot="2582657">
            <a:off x="8061724" y="3403864"/>
            <a:ext cx="961542" cy="1714532"/>
            <a:chOff x="1353097" y="1651879"/>
            <a:chExt cx="906223" cy="1564556"/>
          </a:xfrm>
        </p:grpSpPr>
        <p:sp>
          <p:nvSpPr>
            <p:cNvPr id="1525" name="Google Shape;1525;p39"/>
            <p:cNvSpPr/>
            <p:nvPr/>
          </p:nvSpPr>
          <p:spPr>
            <a:xfrm>
              <a:off x="1353097" y="1651879"/>
              <a:ext cx="906223" cy="1564556"/>
            </a:xfrm>
            <a:custGeom>
              <a:avLst/>
              <a:gdLst/>
              <a:ahLst/>
              <a:cxnLst/>
              <a:rect l="l" t="t" r="r" b="b"/>
              <a:pathLst>
                <a:path w="906223" h="1564556" extrusionOk="0">
                  <a:moveTo>
                    <a:pt x="0" y="0"/>
                  </a:moveTo>
                  <a:lnTo>
                    <a:pt x="0" y="1564557"/>
                  </a:lnTo>
                  <a:lnTo>
                    <a:pt x="906223" y="1564557"/>
                  </a:lnTo>
                  <a:lnTo>
                    <a:pt x="0" y="0"/>
                  </a:lnTo>
                  <a:close/>
                  <a:moveTo>
                    <a:pt x="227420" y="846367"/>
                  </a:moveTo>
                  <a:lnTo>
                    <a:pt x="511759" y="1337224"/>
                  </a:lnTo>
                  <a:lnTo>
                    <a:pt x="227420" y="1337224"/>
                  </a:lnTo>
                  <a:lnTo>
                    <a:pt x="227420" y="84636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39"/>
            <p:cNvSpPr/>
            <p:nvPr/>
          </p:nvSpPr>
          <p:spPr>
            <a:xfrm>
              <a:off x="2061613" y="3109420"/>
              <a:ext cx="38867" cy="38867"/>
            </a:xfrm>
            <a:custGeom>
              <a:avLst/>
              <a:gdLst/>
              <a:ahLst/>
              <a:cxnLst/>
              <a:rect l="l" t="t" r="r" b="b"/>
              <a:pathLst>
                <a:path w="38867" h="38867" extrusionOk="0">
                  <a:moveTo>
                    <a:pt x="38868" y="19434"/>
                  </a:moveTo>
                  <a:cubicBezTo>
                    <a:pt x="38868" y="30144"/>
                    <a:pt x="30144" y="38868"/>
                    <a:pt x="19434" y="38868"/>
                  </a:cubicBezTo>
                  <a:cubicBezTo>
                    <a:pt x="8724" y="38868"/>
                    <a:pt x="0" y="30144"/>
                    <a:pt x="0" y="19434"/>
                  </a:cubicBezTo>
                  <a:cubicBezTo>
                    <a:pt x="0" y="8724"/>
                    <a:pt x="8724" y="0"/>
                    <a:pt x="19434" y="0"/>
                  </a:cubicBezTo>
                  <a:cubicBezTo>
                    <a:pt x="30144" y="0"/>
                    <a:pt x="38868" y="8724"/>
                    <a:pt x="38868" y="1943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7" name="Google Shape;1527;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rgbClr val="F3982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8" name="Google Shape;1528;p39"/>
            <p:cNvSpPr/>
            <p:nvPr/>
          </p:nvSpPr>
          <p:spPr>
            <a:xfrm>
              <a:off x="1353097" y="1651879"/>
              <a:ext cx="906223" cy="1564556"/>
            </a:xfrm>
            <a:custGeom>
              <a:avLst/>
              <a:gdLst/>
              <a:ahLst/>
              <a:cxnLst/>
              <a:rect l="l" t="t" r="r" b="b"/>
              <a:pathLst>
                <a:path w="906223" h="1564556" extrusionOk="0">
                  <a:moveTo>
                    <a:pt x="29194" y="108484"/>
                  </a:moveTo>
                  <a:lnTo>
                    <a:pt x="855695" y="1535449"/>
                  </a:lnTo>
                  <a:lnTo>
                    <a:pt x="29194" y="1535449"/>
                  </a:lnTo>
                  <a:lnTo>
                    <a:pt x="29194" y="108484"/>
                  </a:lnTo>
                  <a:moveTo>
                    <a:pt x="198312" y="1366331"/>
                  </a:moveTo>
                  <a:lnTo>
                    <a:pt x="562373" y="1366331"/>
                  </a:lnTo>
                  <a:lnTo>
                    <a:pt x="537066" y="1322540"/>
                  </a:lnTo>
                  <a:lnTo>
                    <a:pt x="252727" y="831684"/>
                  </a:lnTo>
                  <a:lnTo>
                    <a:pt x="198312" y="737797"/>
                  </a:lnTo>
                  <a:lnTo>
                    <a:pt x="198312" y="1366331"/>
                  </a:lnTo>
                  <a:moveTo>
                    <a:pt x="0" y="0"/>
                  </a:moveTo>
                  <a:lnTo>
                    <a:pt x="0" y="1564557"/>
                  </a:lnTo>
                  <a:lnTo>
                    <a:pt x="906223" y="1564557"/>
                  </a:lnTo>
                  <a:lnTo>
                    <a:pt x="0" y="0"/>
                  </a:lnTo>
                  <a:lnTo>
                    <a:pt x="0" y="0"/>
                  </a:lnTo>
                  <a:close/>
                  <a:moveTo>
                    <a:pt x="227420" y="1337224"/>
                  </a:moveTo>
                  <a:lnTo>
                    <a:pt x="227420" y="846367"/>
                  </a:lnTo>
                  <a:lnTo>
                    <a:pt x="511759" y="1337224"/>
                  </a:lnTo>
                  <a:lnTo>
                    <a:pt x="227420" y="133722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29" name="Google Shape;1529;p39"/>
            <p:cNvGrpSpPr/>
            <p:nvPr/>
          </p:nvGrpSpPr>
          <p:grpSpPr>
            <a:xfrm>
              <a:off x="1353097" y="1907975"/>
              <a:ext cx="113234" cy="1268557"/>
              <a:chOff x="1353097" y="1907975"/>
              <a:chExt cx="113234" cy="1268557"/>
            </a:xfrm>
          </p:grpSpPr>
          <p:sp>
            <p:nvSpPr>
              <p:cNvPr id="1530" name="Google Shape;1530;p39"/>
              <p:cNvSpPr/>
              <p:nvPr/>
            </p:nvSpPr>
            <p:spPr>
              <a:xfrm>
                <a:off x="1353097" y="190797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1" name="Google Shape;1531;p39"/>
              <p:cNvSpPr/>
              <p:nvPr/>
            </p:nvSpPr>
            <p:spPr>
              <a:xfrm>
                <a:off x="1353097" y="201291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2" name="Google Shape;1532;p39"/>
              <p:cNvSpPr/>
              <p:nvPr/>
            </p:nvSpPr>
            <p:spPr>
              <a:xfrm>
                <a:off x="1353097" y="2117947"/>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3" name="Google Shape;1533;p39"/>
              <p:cNvSpPr/>
              <p:nvPr/>
            </p:nvSpPr>
            <p:spPr>
              <a:xfrm>
                <a:off x="1353097" y="2222976"/>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4" name="Google Shape;1534;p39"/>
              <p:cNvSpPr/>
              <p:nvPr/>
            </p:nvSpPr>
            <p:spPr>
              <a:xfrm>
                <a:off x="1353097" y="2327919"/>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39"/>
              <p:cNvSpPr/>
              <p:nvPr/>
            </p:nvSpPr>
            <p:spPr>
              <a:xfrm>
                <a:off x="1353097" y="2432948"/>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39"/>
              <p:cNvSpPr/>
              <p:nvPr/>
            </p:nvSpPr>
            <p:spPr>
              <a:xfrm>
                <a:off x="1353097" y="253789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7" name="Google Shape;1537;p39"/>
              <p:cNvSpPr/>
              <p:nvPr/>
            </p:nvSpPr>
            <p:spPr>
              <a:xfrm>
                <a:off x="1353097" y="2642921"/>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8" name="Google Shape;1538;p39"/>
              <p:cNvSpPr/>
              <p:nvPr/>
            </p:nvSpPr>
            <p:spPr>
              <a:xfrm>
                <a:off x="1353097" y="2747950"/>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9" name="Google Shape;1539;p39"/>
              <p:cNvSpPr/>
              <p:nvPr/>
            </p:nvSpPr>
            <p:spPr>
              <a:xfrm>
                <a:off x="1353097" y="2852893"/>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0" name="Google Shape;1540;p39"/>
              <p:cNvSpPr/>
              <p:nvPr/>
            </p:nvSpPr>
            <p:spPr>
              <a:xfrm>
                <a:off x="1353097" y="2957922"/>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1" name="Google Shape;1541;p39"/>
              <p:cNvSpPr/>
              <p:nvPr/>
            </p:nvSpPr>
            <p:spPr>
              <a:xfrm>
                <a:off x="1353097" y="306286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2" name="Google Shape;1542;p39"/>
              <p:cNvSpPr/>
              <p:nvPr/>
            </p:nvSpPr>
            <p:spPr>
              <a:xfrm>
                <a:off x="1353097" y="3167895"/>
                <a:ext cx="113234" cy="8637"/>
              </a:xfrm>
              <a:custGeom>
                <a:avLst/>
                <a:gdLst/>
                <a:ahLst/>
                <a:cxnLst/>
                <a:rect l="l" t="t" r="r" b="b"/>
                <a:pathLst>
                  <a:path w="113234" h="8637" extrusionOk="0">
                    <a:moveTo>
                      <a:pt x="0" y="0"/>
                    </a:moveTo>
                    <a:lnTo>
                      <a:pt x="113235" y="0"/>
                    </a:lnTo>
                  </a:path>
                </a:pathLst>
              </a:custGeom>
              <a:noFill/>
              <a:ln w="17250" cap="rnd"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43" name="Google Shape;1543;p39"/>
          <p:cNvGrpSpPr/>
          <p:nvPr/>
        </p:nvGrpSpPr>
        <p:grpSpPr>
          <a:xfrm rot="4183742">
            <a:off x="8241481" y="-187730"/>
            <a:ext cx="277071" cy="1927758"/>
            <a:chOff x="5771324" y="4276662"/>
            <a:chExt cx="124377" cy="865369"/>
          </a:xfrm>
        </p:grpSpPr>
        <p:sp>
          <p:nvSpPr>
            <p:cNvPr id="1544" name="Google Shape;1544;p39"/>
            <p:cNvSpPr/>
            <p:nvPr/>
          </p:nvSpPr>
          <p:spPr>
            <a:xfrm rot="10800000">
              <a:off x="587065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39"/>
            <p:cNvSpPr/>
            <p:nvPr/>
          </p:nvSpPr>
          <p:spPr>
            <a:xfrm rot="10800000">
              <a:off x="584586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39"/>
            <p:cNvSpPr/>
            <p:nvPr/>
          </p:nvSpPr>
          <p:spPr>
            <a:xfrm rot="10800000">
              <a:off x="5821075"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39"/>
            <p:cNvSpPr/>
            <p:nvPr/>
          </p:nvSpPr>
          <p:spPr>
            <a:xfrm rot="10800000">
              <a:off x="5796113"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8" name="Google Shape;1548;p39"/>
            <p:cNvSpPr/>
            <p:nvPr/>
          </p:nvSpPr>
          <p:spPr>
            <a:xfrm rot="10800000">
              <a:off x="5771324" y="4320367"/>
              <a:ext cx="24875" cy="697028"/>
            </a:xfrm>
            <a:custGeom>
              <a:avLst/>
              <a:gdLst/>
              <a:ahLst/>
              <a:cxnLst/>
              <a:rect l="l" t="t" r="r" b="b"/>
              <a:pathLst>
                <a:path w="24875" h="697028" extrusionOk="0">
                  <a:moveTo>
                    <a:pt x="0" y="0"/>
                  </a:moveTo>
                  <a:lnTo>
                    <a:pt x="24875" y="0"/>
                  </a:lnTo>
                  <a:lnTo>
                    <a:pt x="24875" y="697029"/>
                  </a:lnTo>
                  <a:lnTo>
                    <a:pt x="0" y="6970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9" name="Google Shape;1549;p39"/>
            <p:cNvSpPr/>
            <p:nvPr/>
          </p:nvSpPr>
          <p:spPr>
            <a:xfrm>
              <a:off x="5771324" y="5017395"/>
              <a:ext cx="124204" cy="124635"/>
            </a:xfrm>
            <a:custGeom>
              <a:avLst/>
              <a:gdLst/>
              <a:ahLst/>
              <a:cxnLst/>
              <a:rect l="l" t="t" r="r" b="b"/>
              <a:pathLst>
                <a:path w="124204" h="124635" extrusionOk="0">
                  <a:moveTo>
                    <a:pt x="62102" y="124636"/>
                  </a:moveTo>
                  <a:cubicBezTo>
                    <a:pt x="76872" y="124636"/>
                    <a:pt x="124204" y="0"/>
                    <a:pt x="124204" y="0"/>
                  </a:cubicBezTo>
                  <a:lnTo>
                    <a:pt x="0" y="0"/>
                  </a:lnTo>
                  <a:cubicBezTo>
                    <a:pt x="0" y="0"/>
                    <a:pt x="47851" y="124636"/>
                    <a:pt x="62102" y="124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0" name="Google Shape;1550;p39"/>
            <p:cNvSpPr/>
            <p:nvPr/>
          </p:nvSpPr>
          <p:spPr>
            <a:xfrm>
              <a:off x="5815720" y="5108691"/>
              <a:ext cx="35499" cy="33340"/>
            </a:xfrm>
            <a:custGeom>
              <a:avLst/>
              <a:gdLst/>
              <a:ahLst/>
              <a:cxnLst/>
              <a:rect l="l" t="t" r="r" b="b"/>
              <a:pathLst>
                <a:path w="35499" h="33340" extrusionOk="0">
                  <a:moveTo>
                    <a:pt x="17706" y="0"/>
                  </a:moveTo>
                  <a:cubicBezTo>
                    <a:pt x="10797" y="0"/>
                    <a:pt x="4492" y="3887"/>
                    <a:pt x="0" y="10192"/>
                  </a:cubicBezTo>
                  <a:cubicBezTo>
                    <a:pt x="7342" y="23839"/>
                    <a:pt x="13734" y="33340"/>
                    <a:pt x="17706" y="33340"/>
                  </a:cubicBezTo>
                  <a:cubicBezTo>
                    <a:pt x="21680" y="33340"/>
                    <a:pt x="28244" y="24012"/>
                    <a:pt x="35499" y="10451"/>
                  </a:cubicBezTo>
                  <a:cubicBezTo>
                    <a:pt x="31008" y="4060"/>
                    <a:pt x="24702" y="86"/>
                    <a:pt x="17706" y="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39"/>
            <p:cNvSpPr/>
            <p:nvPr/>
          </p:nvSpPr>
          <p:spPr>
            <a:xfrm rot="10800000">
              <a:off x="5771411" y="4276662"/>
              <a:ext cx="124290" cy="110470"/>
            </a:xfrm>
            <a:custGeom>
              <a:avLst/>
              <a:gdLst/>
              <a:ahLst/>
              <a:cxnLst/>
              <a:rect l="l" t="t" r="r" b="b"/>
              <a:pathLst>
                <a:path w="124290" h="110470" extrusionOk="0">
                  <a:moveTo>
                    <a:pt x="86" y="0"/>
                  </a:moveTo>
                  <a:lnTo>
                    <a:pt x="124290" y="0"/>
                  </a:lnTo>
                  <a:lnTo>
                    <a:pt x="124290" y="88532"/>
                  </a:lnTo>
                  <a:cubicBezTo>
                    <a:pt x="124290" y="100624"/>
                    <a:pt x="114444" y="110471"/>
                    <a:pt x="102352" y="110471"/>
                  </a:cubicBezTo>
                  <a:lnTo>
                    <a:pt x="21939" y="110471"/>
                  </a:lnTo>
                  <a:cubicBezTo>
                    <a:pt x="9846" y="110471"/>
                    <a:pt x="0" y="100624"/>
                    <a:pt x="0" y="88532"/>
                  </a:cubicBez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52" name="Google Shape;1552;p39"/>
          <p:cNvSpPr/>
          <p:nvPr/>
        </p:nvSpPr>
        <p:spPr>
          <a:xfrm rot="1701538">
            <a:off x="393746" y="3972754"/>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39"/>
          <p:cNvSpPr/>
          <p:nvPr/>
        </p:nvSpPr>
        <p:spPr>
          <a:xfrm rot="-1247444">
            <a:off x="742526" y="4288044"/>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46" name="TextBox 45"/>
          <p:cNvSpPr txBox="1"/>
          <p:nvPr/>
        </p:nvSpPr>
        <p:spPr>
          <a:xfrm>
            <a:off x="3578157" y="443594"/>
            <a:ext cx="1987685" cy="522451"/>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5</a:t>
            </a:r>
          </a:p>
        </p:txBody>
      </p:sp>
      <mc:AlternateContent xmlns:mc="http://schemas.openxmlformats.org/markup-compatibility/2006" xmlns:a14="http://schemas.microsoft.com/office/drawing/2010/main">
        <mc:Choice Requires="a14">
          <p:sp>
            <p:nvSpPr>
              <p:cNvPr id="47" name="Rectangle 1"/>
              <p:cNvSpPr>
                <a:spLocks noChangeArrowheads="1"/>
              </p:cNvSpPr>
              <p:nvPr/>
            </p:nvSpPr>
            <p:spPr bwMode="auto">
              <a:xfrm>
                <a:off x="527582" y="1024856"/>
                <a:ext cx="4198433" cy="11317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457200">
                  <a:lnSpc>
                    <a:spcPct val="165000"/>
                  </a:lnSpc>
                  <a:buClrTx/>
                  <a:defRPr/>
                </a:pPr>
                <a:r>
                  <a:rPr lang="en-US" sz="2000">
                    <a:solidFill>
                      <a:schemeClr val="bg1">
                        <a:lumMod val="10000"/>
                      </a:schemeClr>
                    </a:solidFill>
                    <a:ea typeface="Times New Roman" panose="02020603050405020304" pitchFamily="18" charset="0"/>
                  </a:rPr>
                  <a:t>Cho tam giác đều </a:t>
                </a:r>
                <a14:m>
                  <m:oMath xmlns:m="http://schemas.openxmlformats.org/officeDocument/2006/math">
                    <m:r>
                      <a:rPr lang="pt-B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a:solidFill>
                      <a:schemeClr val="bg1">
                        <a:lumMod val="10000"/>
                      </a:schemeClr>
                    </a:solidFill>
                    <a:ea typeface="Times New Roman" panose="02020603050405020304" pitchFamily="18" charset="0"/>
                  </a:rPr>
                  <a:t> ngoại tiếp  đường tròn </a:t>
                </a:r>
                <a14:m>
                  <m:oMath xmlns:m="http://schemas.openxmlformats.org/officeDocument/2006/math">
                    <m:d>
                      <m:d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;6 </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e>
                    </m:d>
                  </m:oMath>
                </a14:m>
                <a:r>
                  <a:rPr lang="en-US" sz="2000">
                    <a:solidFill>
                      <a:schemeClr val="bg1">
                        <a:lumMod val="10000"/>
                      </a:schemeClr>
                    </a:solidFill>
                    <a:ea typeface="Times New Roman" panose="02020603050405020304" pitchFamily="18" charset="0"/>
                  </a:rPr>
                  <a:t>. Tính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a:solidFill>
                      <a:schemeClr val="bg1">
                        <a:lumMod val="10000"/>
                      </a:schemeClr>
                    </a:solidFill>
                    <a:ea typeface="Times New Roman" panose="02020603050405020304" pitchFamily="18" charset="0"/>
                  </a:rPr>
                  <a:t>.</a:t>
                </a:r>
                <a:endParaRPr lang="vi-VN" altLang="en-US" sz="2000" kern="1200" dirty="0">
                  <a:solidFill>
                    <a:schemeClr val="bg1">
                      <a:lumMod val="10000"/>
                    </a:schemeClr>
                  </a:solidFill>
                  <a:ea typeface="Open Sans"/>
                </a:endParaRPr>
              </a:p>
            </p:txBody>
          </p:sp>
        </mc:Choice>
        <mc:Fallback xmlns="">
          <p:sp>
            <p:nvSpPr>
              <p:cNvPr id="47" name="Rectangle 1"/>
              <p:cNvSpPr>
                <a:spLocks noRot="1" noChangeAspect="1" noMove="1" noResize="1" noEditPoints="1" noAdjustHandles="1" noChangeArrowheads="1" noChangeShapeType="1" noTextEdit="1"/>
              </p:cNvSpPr>
              <p:nvPr/>
            </p:nvSpPr>
            <p:spPr bwMode="auto">
              <a:xfrm>
                <a:off x="527582" y="1024856"/>
                <a:ext cx="4198433" cy="1131785"/>
              </a:xfrm>
              <a:prstGeom prst="rect">
                <a:avLst/>
              </a:prstGeom>
              <a:blipFill>
                <a:blip r:embed="rId3"/>
                <a:stretch>
                  <a:fillRect b="-53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8" name="Google Shape;1678;p43"/>
          <p:cNvSpPr/>
          <p:nvPr/>
        </p:nvSpPr>
        <p:spPr>
          <a:xfrm rot="1701538">
            <a:off x="766160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 name="Google Shape;1679;p43"/>
          <p:cNvSpPr/>
          <p:nvPr/>
        </p:nvSpPr>
        <p:spPr>
          <a:xfrm rot="-1247444">
            <a:off x="796217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1913;p42"/>
          <p:cNvSpPr/>
          <p:nvPr/>
        </p:nvSpPr>
        <p:spPr>
          <a:xfrm rot="2165">
            <a:off x="715693" y="2361790"/>
            <a:ext cx="1047060" cy="419918"/>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923618" y="1216840"/>
                <a:ext cx="3504822" cy="3230564"/>
              </a:xfrm>
              <a:prstGeom prst="rect">
                <a:avLst/>
              </a:prstGeom>
            </p:spPr>
            <p:txBody>
              <a:bodyPr wrap="square">
                <a:spAutoFit/>
              </a:bodyPr>
              <a:lstStyle/>
              <a:p>
                <a:pPr lvl="0" algn="just">
                  <a:lnSpc>
                    <a:spcPct val="150000"/>
                  </a:lnSpc>
                  <a:spcBef>
                    <a:spcPts val="600"/>
                  </a:spcBef>
                  <a:spcAft>
                    <a:spcPts val="600"/>
                  </a:spcAft>
                  <a:tabLst>
                    <a:tab pos="14478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Gọi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độ</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dài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Khi </a:t>
                </a:r>
                <a:r>
                  <a:rPr lang="en-US" sz="20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;6</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6=</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𝑎</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num>
                      <m:den>
                        <m:r>
                          <a:rPr lang="en-US" sz="2000" i="1">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23618" y="1216840"/>
                <a:ext cx="3504822" cy="3230564"/>
              </a:xfrm>
              <a:prstGeom prst="rect">
                <a:avLst/>
              </a:prstGeom>
              <a:blipFill>
                <a:blip r:embed="rId4"/>
                <a:stretch>
                  <a:fillRect l="-1913" r="-1739" b="-377"/>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A74A0279-A653-CEF2-7E17-98AFF157BB20}"/>
              </a:ext>
            </a:extLst>
          </p:cNvPr>
          <p:cNvPicPr>
            <a:picLocks noChangeAspect="1"/>
          </p:cNvPicPr>
          <p:nvPr/>
        </p:nvPicPr>
        <p:blipFill>
          <a:blip r:embed="rId5"/>
          <a:stretch>
            <a:fillRect/>
          </a:stretch>
        </p:blipFill>
        <p:spPr>
          <a:xfrm>
            <a:off x="1960489" y="2601484"/>
            <a:ext cx="2611511" cy="2138174"/>
          </a:xfrm>
          <a:prstGeom prst="rect">
            <a:avLst/>
          </a:prstGeom>
        </p:spPr>
      </p:pic>
    </p:spTree>
    <p:extLst>
      <p:ext uri="{BB962C8B-B14F-4D97-AF65-F5344CB8AC3E}">
        <p14:creationId xmlns:p14="http://schemas.microsoft.com/office/powerpoint/2010/main" val="15610113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52" grpId="0" animBg="1"/>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46" name="TextBox 45"/>
          <p:cNvSpPr txBox="1"/>
          <p:nvPr/>
        </p:nvSpPr>
        <p:spPr>
          <a:xfrm>
            <a:off x="3578157" y="443594"/>
            <a:ext cx="1987685" cy="522451"/>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Luyện</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a:t>
            </a:r>
            <a:r>
              <a:rPr kumimoji="0" lang="en-US" sz="2400" b="1" i="0" u="none" strike="noStrike" kern="0" cap="none" spc="0" normalizeH="0" baseline="0" noProof="0" dirty="0" err="1">
                <a:ln>
                  <a:noFill/>
                </a:ln>
                <a:solidFill>
                  <a:srgbClr val="070185"/>
                </a:solidFill>
                <a:effectLst/>
                <a:uLnTx/>
                <a:uFillTx/>
                <a:latin typeface="Arial"/>
                <a:cs typeface="Arial" panose="020B0604020202020204" pitchFamily="34" charset="0"/>
                <a:sym typeface="Arial"/>
              </a:rPr>
              <a:t>tập</a:t>
            </a:r>
            <a:r>
              <a:rPr kumimoji="0" lang="en-US" sz="2400" b="1" i="0" u="none" strike="noStrike" kern="0" cap="none" spc="0" normalizeH="0" baseline="0" noProof="0" dirty="0">
                <a:ln>
                  <a:noFill/>
                </a:ln>
                <a:solidFill>
                  <a:srgbClr val="070185"/>
                </a:solidFill>
                <a:effectLst/>
                <a:uLnTx/>
                <a:uFillTx/>
                <a:latin typeface="Arial"/>
                <a:cs typeface="Arial" panose="020B0604020202020204" pitchFamily="34" charset="0"/>
                <a:sym typeface="Arial"/>
              </a:rPr>
              <a:t> 5</a:t>
            </a:r>
          </a:p>
        </p:txBody>
      </p:sp>
      <mc:AlternateContent xmlns:mc="http://schemas.openxmlformats.org/markup-compatibility/2006" xmlns:a14="http://schemas.microsoft.com/office/drawing/2010/main">
        <mc:Choice Requires="a14">
          <p:sp>
            <p:nvSpPr>
              <p:cNvPr id="47" name="Rectangle 1"/>
              <p:cNvSpPr>
                <a:spLocks noChangeArrowheads="1"/>
              </p:cNvSpPr>
              <p:nvPr/>
            </p:nvSpPr>
            <p:spPr bwMode="auto">
              <a:xfrm>
                <a:off x="527582" y="1024856"/>
                <a:ext cx="4198433" cy="11317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defTabSz="457200">
                  <a:lnSpc>
                    <a:spcPct val="165000"/>
                  </a:lnSpc>
                  <a:buClrTx/>
                  <a:defRPr/>
                </a:pPr>
                <a:r>
                  <a:rPr lang="en-US" sz="2000">
                    <a:solidFill>
                      <a:schemeClr val="bg1">
                        <a:lumMod val="10000"/>
                      </a:schemeClr>
                    </a:solidFill>
                    <a:ea typeface="Times New Roman" panose="02020603050405020304" pitchFamily="18" charset="0"/>
                  </a:rPr>
                  <a:t>Cho tam giác đều </a:t>
                </a:r>
                <a14:m>
                  <m:oMath xmlns:m="http://schemas.openxmlformats.org/officeDocument/2006/math">
                    <m:r>
                      <a:rPr lang="pt-B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a:solidFill>
                      <a:schemeClr val="bg1">
                        <a:lumMod val="10000"/>
                      </a:schemeClr>
                    </a:solidFill>
                    <a:ea typeface="Times New Roman" panose="02020603050405020304" pitchFamily="18" charset="0"/>
                  </a:rPr>
                  <a:t> ngoại tiếp  đường tròn </a:t>
                </a:r>
                <a14:m>
                  <m:oMath xmlns:m="http://schemas.openxmlformats.org/officeDocument/2006/math">
                    <m:d>
                      <m:d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dPr>
                      <m:e>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𝑂</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;6 </m:t>
                        </m:r>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e>
                    </m:d>
                  </m:oMath>
                </a14:m>
                <a:r>
                  <a:rPr lang="en-US" sz="2000">
                    <a:solidFill>
                      <a:schemeClr val="bg1">
                        <a:lumMod val="10000"/>
                      </a:schemeClr>
                    </a:solidFill>
                    <a:ea typeface="Times New Roman" panose="02020603050405020304" pitchFamily="18" charset="0"/>
                  </a:rPr>
                  <a:t>. Tính </a:t>
                </a:r>
                <a14:m>
                  <m:oMath xmlns:m="http://schemas.openxmlformats.org/officeDocument/2006/math">
                    <m: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a:solidFill>
                      <a:schemeClr val="bg1">
                        <a:lumMod val="10000"/>
                      </a:schemeClr>
                    </a:solidFill>
                    <a:ea typeface="Times New Roman" panose="02020603050405020304" pitchFamily="18" charset="0"/>
                  </a:rPr>
                  <a:t>.</a:t>
                </a:r>
                <a:endParaRPr lang="vi-VN" altLang="en-US" sz="2000" kern="1200" dirty="0">
                  <a:solidFill>
                    <a:schemeClr val="bg1">
                      <a:lumMod val="10000"/>
                    </a:schemeClr>
                  </a:solidFill>
                  <a:ea typeface="Open Sans"/>
                </a:endParaRPr>
              </a:p>
            </p:txBody>
          </p:sp>
        </mc:Choice>
        <mc:Fallback xmlns="">
          <p:sp>
            <p:nvSpPr>
              <p:cNvPr id="47" name="Rectangle 1"/>
              <p:cNvSpPr>
                <a:spLocks noRot="1" noChangeAspect="1" noMove="1" noResize="1" noEditPoints="1" noAdjustHandles="1" noChangeArrowheads="1" noChangeShapeType="1" noTextEdit="1"/>
              </p:cNvSpPr>
              <p:nvPr/>
            </p:nvSpPr>
            <p:spPr bwMode="auto">
              <a:xfrm>
                <a:off x="527582" y="1024856"/>
                <a:ext cx="4198433" cy="1131785"/>
              </a:xfrm>
              <a:prstGeom prst="rect">
                <a:avLst/>
              </a:prstGeom>
              <a:blipFill>
                <a:blip r:embed="rId3"/>
                <a:stretch>
                  <a:fillRect b="-53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8" name="Google Shape;1678;p43"/>
          <p:cNvSpPr/>
          <p:nvPr/>
        </p:nvSpPr>
        <p:spPr>
          <a:xfrm rot="1701538">
            <a:off x="766160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 name="Google Shape;1679;p43"/>
          <p:cNvSpPr/>
          <p:nvPr/>
        </p:nvSpPr>
        <p:spPr>
          <a:xfrm rot="-1247444">
            <a:off x="796217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1913;p42"/>
          <p:cNvSpPr/>
          <p:nvPr/>
        </p:nvSpPr>
        <p:spPr>
          <a:xfrm rot="2165">
            <a:off x="715693" y="2361790"/>
            <a:ext cx="1047060" cy="419918"/>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989557" y="2156641"/>
                <a:ext cx="3504822" cy="1366913"/>
              </a:xfrm>
              <a:prstGeom prst="rect">
                <a:avLst/>
              </a:prstGeom>
            </p:spPr>
            <p:txBody>
              <a:bodyPr wrap="square">
                <a:spAutoFit/>
              </a:bodyPr>
              <a:lstStyle/>
              <a:p>
                <a:pPr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6.6</m:t>
                        </m:r>
                      </m:num>
                      <m:den>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den>
                    </m:f>
                    <m:r>
                      <a:rPr lang="en-US" sz="2000" i="1">
                        <a:latin typeface="Cambria Math" panose="02040503050406030204" pitchFamily="18" charset="0"/>
                        <a:ea typeface="Times New Roman" panose="02020603050405020304" pitchFamily="18" charset="0"/>
                        <a:cs typeface="Arial" panose="020B0604020202020204" pitchFamily="34" charset="0"/>
                      </a:rPr>
                      <m:t>=12</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144780" algn="l"/>
                  </a:tabLst>
                </a:pPr>
                <a:r>
                  <a:rPr lang="en-US" sz="20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=12</m:t>
                    </m:r>
                    <m:rad>
                      <m:radPr>
                        <m:degHide m:val="on"/>
                        <m:ctrlPr>
                          <a:rPr lang="en-US" sz="2000" i="1">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a:latin typeface="Cambria Math" panose="02040503050406030204" pitchFamily="18" charset="0"/>
                            <a:ea typeface="Times New Roman" panose="02020603050405020304" pitchFamily="18" charset="0"/>
                            <a:cs typeface="Arial" panose="020B0604020202020204" pitchFamily="34" charset="0"/>
                          </a:rPr>
                          <m:t>3</m:t>
                        </m:r>
                      </m:e>
                    </m:rad>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89557" y="2156641"/>
                <a:ext cx="3504822" cy="1366913"/>
              </a:xfrm>
              <a:prstGeom prst="rect">
                <a:avLst/>
              </a:prstGeom>
              <a:blipFill>
                <a:blip r:embed="rId4"/>
                <a:stretch>
                  <a:fillRect l="-1739" b="-7143"/>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A74A0279-A653-CEF2-7E17-98AFF157BB20}"/>
              </a:ext>
            </a:extLst>
          </p:cNvPr>
          <p:cNvPicPr>
            <a:picLocks noChangeAspect="1"/>
          </p:cNvPicPr>
          <p:nvPr/>
        </p:nvPicPr>
        <p:blipFill>
          <a:blip r:embed="rId5"/>
          <a:stretch>
            <a:fillRect/>
          </a:stretch>
        </p:blipFill>
        <p:spPr>
          <a:xfrm>
            <a:off x="1960489" y="2601484"/>
            <a:ext cx="2611511" cy="2138174"/>
          </a:xfrm>
          <a:prstGeom prst="rect">
            <a:avLst/>
          </a:prstGeom>
        </p:spPr>
      </p:pic>
    </p:spTree>
    <p:extLst>
      <p:ext uri="{BB962C8B-B14F-4D97-AF65-F5344CB8AC3E}">
        <p14:creationId xmlns:p14="http://schemas.microsoft.com/office/powerpoint/2010/main" val="2399307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grpSp>
        <p:nvGrpSpPr>
          <p:cNvPr id="2002" name="Google Shape;2002;p50"/>
          <p:cNvGrpSpPr/>
          <p:nvPr/>
        </p:nvGrpSpPr>
        <p:grpSpPr>
          <a:xfrm rot="-996566">
            <a:off x="7461141" y="4150420"/>
            <a:ext cx="1231690" cy="709534"/>
            <a:chOff x="7008442" y="6231192"/>
            <a:chExt cx="1035004" cy="611001"/>
          </a:xfrm>
        </p:grpSpPr>
        <p:sp>
          <p:nvSpPr>
            <p:cNvPr id="2003" name="Google Shape;2003;p50"/>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4" name="Google Shape;2004;p50"/>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5" name="Google Shape;2005;p50"/>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6" name="Google Shape;2006;p50"/>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7" name="Google Shape;2007;p50"/>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8" name="Google Shape;2008;p50"/>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9" name="Google Shape;2009;p50"/>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0" name="Google Shape;2010;p50"/>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1" name="Google Shape;2011;p50"/>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2" name="Google Shape;2012;p50"/>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3" name="Google Shape;2013;p50"/>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4" name="Google Shape;2014;p50"/>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5" name="Google Shape;2015;p50"/>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6" name="Google Shape;2016;p50"/>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7" name="Google Shape;2017;p50"/>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8" name="Google Shape;2018;p50"/>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9" name="Google Shape;2019;p50"/>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0" name="Google Shape;2020;p50"/>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1" name="Google Shape;2021;p50"/>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2" name="Google Shape;2022;p50"/>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3" name="Google Shape;2023;p50"/>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4" name="Google Shape;2024;p50"/>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53" name="Google Shape;2053;p50"/>
          <p:cNvGrpSpPr/>
          <p:nvPr/>
        </p:nvGrpSpPr>
        <p:grpSpPr>
          <a:xfrm rot="3776744">
            <a:off x="40986" y="3757146"/>
            <a:ext cx="2003546" cy="430052"/>
            <a:chOff x="7017251" y="5781017"/>
            <a:chExt cx="1017558" cy="259118"/>
          </a:xfrm>
        </p:grpSpPr>
        <p:sp>
          <p:nvSpPr>
            <p:cNvPr id="2054"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5"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6"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7"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8"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9"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0"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1"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2"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3"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5"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6"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7"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9"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0"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1"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2"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3"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5"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4" name="Google Shape;226;p36"/>
          <p:cNvSpPr txBox="1">
            <a:spLocks noGrp="1"/>
          </p:cNvSpPr>
          <p:nvPr>
            <p:ph type="title"/>
          </p:nvPr>
        </p:nvSpPr>
        <p:spPr>
          <a:xfrm>
            <a:off x="1138284" y="595813"/>
            <a:ext cx="6853190" cy="1645800"/>
          </a:xfrm>
          <a:prstGeom prst="rect">
            <a:avLst/>
          </a:prstGeom>
        </p:spPr>
        <p:txBody>
          <a:bodyPr spcFirstLastPara="1" wrap="square" lIns="91425" tIns="91425" rIns="91425" bIns="91425" anchor="b" anchorCtr="0">
            <a:noAutofit/>
          </a:bodyPr>
          <a:lstStyle/>
          <a:p>
            <a:pPr marL="0" lvl="0" indent="0" rtl="0">
              <a:lnSpc>
                <a:spcPct val="140000"/>
              </a:lnSpc>
              <a:spcBef>
                <a:spcPts val="0"/>
              </a:spcBef>
              <a:spcAft>
                <a:spcPts val="0"/>
              </a:spcAft>
              <a:buNone/>
            </a:pPr>
            <a:r>
              <a:rPr lang="en" sz="7500">
                <a:solidFill>
                  <a:srgbClr val="C00000"/>
                </a:solidFill>
                <a:latin typeface="+mj-lt"/>
              </a:rPr>
              <a:t>LUYỆN TẬP</a:t>
            </a:r>
            <a:endParaRPr sz="7500">
              <a:solidFill>
                <a:srgbClr val="C00000"/>
              </a:solidFill>
              <a:latin typeface="+mj-lt"/>
            </a:endParaRPr>
          </a:p>
        </p:txBody>
      </p:sp>
      <p:sp>
        <p:nvSpPr>
          <p:cNvPr id="85" name="Freeform 14"/>
          <p:cNvSpPr/>
          <p:nvPr/>
        </p:nvSpPr>
        <p:spPr>
          <a:xfrm>
            <a:off x="3723391" y="2909757"/>
            <a:ext cx="1648595" cy="1946909"/>
          </a:xfrm>
          <a:custGeom>
            <a:avLst/>
            <a:gdLst/>
            <a:ahLst/>
            <a:cxnLst/>
            <a:rect l="l" t="t" r="r" b="b"/>
            <a:pathLst>
              <a:path w="5894451" h="8229600">
                <a:moveTo>
                  <a:pt x="0" y="0"/>
                </a:moveTo>
                <a:lnTo>
                  <a:pt x="5894452" y="0"/>
                </a:lnTo>
                <a:lnTo>
                  <a:pt x="5894452" y="8229600"/>
                </a:lnTo>
                <a:lnTo>
                  <a:pt x="0" y="8229600"/>
                </a:lnTo>
                <a:lnTo>
                  <a:pt x="0" y="0"/>
                </a:lnTo>
                <a:close/>
              </a:path>
            </a:pathLst>
          </a:custGeom>
          <a:blipFill>
            <a:blip r:embed="rId3"/>
            <a:stretch>
              <a:fillRect/>
            </a:stretch>
          </a:blipFill>
        </p:spPr>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par>
                                <p:cTn id="10" presetID="53" presetClass="entr" presetSubtype="16"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p:cTn id="12" dur="500" fill="hold"/>
                                        <p:tgtEl>
                                          <p:spTgt spid="85"/>
                                        </p:tgtEl>
                                        <p:attrNameLst>
                                          <p:attrName>ppt_w</p:attrName>
                                        </p:attrNameLst>
                                      </p:cBhvr>
                                      <p:tavLst>
                                        <p:tav tm="0">
                                          <p:val>
                                            <p:fltVal val="0"/>
                                          </p:val>
                                        </p:tav>
                                        <p:tav tm="100000">
                                          <p:val>
                                            <p:strVal val="#ppt_w"/>
                                          </p:val>
                                        </p:tav>
                                      </p:tavLst>
                                    </p:anim>
                                    <p:anim calcmode="lin" valueType="num">
                                      <p:cBhvr>
                                        <p:cTn id="13" dur="500" fill="hold"/>
                                        <p:tgtEl>
                                          <p:spTgt spid="85"/>
                                        </p:tgtEl>
                                        <p:attrNameLst>
                                          <p:attrName>ppt_h</p:attrName>
                                        </p:attrNameLst>
                                      </p:cBhvr>
                                      <p:tavLst>
                                        <p:tav tm="0">
                                          <p:val>
                                            <p:fltVal val="0"/>
                                          </p:val>
                                        </p:tav>
                                        <p:tav tm="100000">
                                          <p:val>
                                            <p:strVal val="#ppt_h"/>
                                          </p:val>
                                        </p:tav>
                                      </p:tavLst>
                                    </p:anim>
                                    <p:animEffect transition="in" filter="fade">
                                      <p:cBhvr>
                                        <p:cTn id="1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60"/>
          <p:cNvSpPr/>
          <p:nvPr/>
        </p:nvSpPr>
        <p:spPr>
          <a:xfrm>
            <a:off x="3486330" y="916593"/>
            <a:ext cx="5235200" cy="2290866"/>
          </a:xfrm>
          <a:prstGeom prst="roundRect">
            <a:avLst>
              <a:gd name="adj" fmla="val 5721"/>
            </a:avLst>
          </a:prstGeom>
          <a:solidFill>
            <a:schemeClr val="lt1"/>
          </a:solidFill>
          <a:ln>
            <a:noFill/>
          </a:ln>
          <a:effectLst>
            <a:outerShdw blurRad="242888" dist="57150" dir="5400000" algn="bl" rotWithShape="0">
              <a:schemeClr val="dk1">
                <a:alpha val="21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51" name="Google Shape;1151;p60"/>
          <p:cNvGrpSpPr/>
          <p:nvPr/>
        </p:nvGrpSpPr>
        <p:grpSpPr>
          <a:xfrm>
            <a:off x="1346854" y="539408"/>
            <a:ext cx="1722594" cy="1059706"/>
            <a:chOff x="6574604" y="296758"/>
            <a:chExt cx="1722594" cy="1059706"/>
          </a:xfrm>
        </p:grpSpPr>
        <p:sp>
          <p:nvSpPr>
            <p:cNvPr id="1152" name="Google Shape;1152;p60"/>
            <p:cNvSpPr/>
            <p:nvPr/>
          </p:nvSpPr>
          <p:spPr>
            <a:xfrm>
              <a:off x="7615033" y="296758"/>
              <a:ext cx="456517" cy="456542"/>
            </a:xfrm>
            <a:custGeom>
              <a:avLst/>
              <a:gdLst/>
              <a:ahLst/>
              <a:cxnLst/>
              <a:rect l="l" t="t" r="r" b="b"/>
              <a:pathLst>
                <a:path w="9934" h="9934" extrusionOk="0">
                  <a:moveTo>
                    <a:pt x="5100" y="0"/>
                  </a:moveTo>
                  <a:lnTo>
                    <a:pt x="3261" y="3166"/>
                  </a:lnTo>
                  <a:lnTo>
                    <a:pt x="0" y="4834"/>
                  </a:lnTo>
                  <a:lnTo>
                    <a:pt x="3166" y="6673"/>
                  </a:lnTo>
                  <a:lnTo>
                    <a:pt x="4834" y="9934"/>
                  </a:lnTo>
                  <a:lnTo>
                    <a:pt x="6673" y="6768"/>
                  </a:lnTo>
                  <a:lnTo>
                    <a:pt x="9934" y="5100"/>
                  </a:lnTo>
                  <a:lnTo>
                    <a:pt x="6768" y="3261"/>
                  </a:lnTo>
                  <a:lnTo>
                    <a:pt x="510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60"/>
            <p:cNvSpPr/>
            <p:nvPr/>
          </p:nvSpPr>
          <p:spPr>
            <a:xfrm>
              <a:off x="6574604" y="696391"/>
              <a:ext cx="178724" cy="178235"/>
            </a:xfrm>
            <a:custGeom>
              <a:avLst/>
              <a:gdLst/>
              <a:ahLst/>
              <a:cxnLst/>
              <a:rect l="l" t="t" r="r" b="b"/>
              <a:pathLst>
                <a:path w="6712" h="6693" extrusionOk="0">
                  <a:moveTo>
                    <a:pt x="3451" y="1"/>
                  </a:moveTo>
                  <a:lnTo>
                    <a:pt x="2218" y="2124"/>
                  </a:lnTo>
                  <a:lnTo>
                    <a:pt x="0" y="3261"/>
                  </a:lnTo>
                  <a:lnTo>
                    <a:pt x="2143" y="4493"/>
                  </a:lnTo>
                  <a:lnTo>
                    <a:pt x="3261" y="6692"/>
                  </a:lnTo>
                  <a:lnTo>
                    <a:pt x="4512" y="4569"/>
                  </a:lnTo>
                  <a:lnTo>
                    <a:pt x="6711" y="3432"/>
                  </a:lnTo>
                  <a:lnTo>
                    <a:pt x="4588" y="2200"/>
                  </a:lnTo>
                  <a:lnTo>
                    <a:pt x="345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60"/>
            <p:cNvSpPr/>
            <p:nvPr/>
          </p:nvSpPr>
          <p:spPr>
            <a:xfrm>
              <a:off x="8071559" y="1131640"/>
              <a:ext cx="225639" cy="224824"/>
            </a:xfrm>
            <a:custGeom>
              <a:avLst/>
              <a:gdLst/>
              <a:ahLst/>
              <a:cxnLst/>
              <a:rect l="l" t="t" r="r" b="b"/>
              <a:pathLst>
                <a:path w="4910" h="4892" extrusionOk="0">
                  <a:moveTo>
                    <a:pt x="2521" y="0"/>
                  </a:moveTo>
                  <a:lnTo>
                    <a:pt x="1611" y="1574"/>
                  </a:lnTo>
                  <a:lnTo>
                    <a:pt x="0" y="2389"/>
                  </a:lnTo>
                  <a:lnTo>
                    <a:pt x="1574" y="3299"/>
                  </a:lnTo>
                  <a:lnTo>
                    <a:pt x="2389" y="4891"/>
                  </a:lnTo>
                  <a:lnTo>
                    <a:pt x="3299" y="3337"/>
                  </a:lnTo>
                  <a:lnTo>
                    <a:pt x="4910" y="2521"/>
                  </a:lnTo>
                  <a:lnTo>
                    <a:pt x="3337" y="1612"/>
                  </a:lnTo>
                  <a:lnTo>
                    <a:pt x="252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5" name="Google Shape;1155;p60"/>
          <p:cNvSpPr/>
          <p:nvPr/>
        </p:nvSpPr>
        <p:spPr>
          <a:xfrm>
            <a:off x="6999129" y="843316"/>
            <a:ext cx="178724" cy="178235"/>
          </a:xfrm>
          <a:custGeom>
            <a:avLst/>
            <a:gdLst/>
            <a:ahLst/>
            <a:cxnLst/>
            <a:rect l="l" t="t" r="r" b="b"/>
            <a:pathLst>
              <a:path w="6712" h="6693" extrusionOk="0">
                <a:moveTo>
                  <a:pt x="3451" y="1"/>
                </a:moveTo>
                <a:lnTo>
                  <a:pt x="2218" y="2124"/>
                </a:lnTo>
                <a:lnTo>
                  <a:pt x="0" y="3261"/>
                </a:lnTo>
                <a:lnTo>
                  <a:pt x="2143" y="4493"/>
                </a:lnTo>
                <a:lnTo>
                  <a:pt x="3261" y="6692"/>
                </a:lnTo>
                <a:lnTo>
                  <a:pt x="4512" y="4569"/>
                </a:lnTo>
                <a:lnTo>
                  <a:pt x="6711" y="3432"/>
                </a:lnTo>
                <a:lnTo>
                  <a:pt x="4588" y="2200"/>
                </a:lnTo>
                <a:lnTo>
                  <a:pt x="345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60"/>
          <p:cNvSpPr/>
          <p:nvPr/>
        </p:nvSpPr>
        <p:spPr>
          <a:xfrm>
            <a:off x="7482825" y="4396174"/>
            <a:ext cx="415862" cy="415862"/>
          </a:xfrm>
          <a:custGeom>
            <a:avLst/>
            <a:gdLst/>
            <a:ahLst/>
            <a:cxnLst/>
            <a:rect l="l" t="t" r="r" b="b"/>
            <a:pathLst>
              <a:path w="9934" h="9934" extrusionOk="0">
                <a:moveTo>
                  <a:pt x="5100" y="0"/>
                </a:moveTo>
                <a:lnTo>
                  <a:pt x="3261" y="3166"/>
                </a:lnTo>
                <a:lnTo>
                  <a:pt x="0" y="4834"/>
                </a:lnTo>
                <a:lnTo>
                  <a:pt x="3166" y="6673"/>
                </a:lnTo>
                <a:lnTo>
                  <a:pt x="4834" y="9934"/>
                </a:lnTo>
                <a:lnTo>
                  <a:pt x="6673" y="6768"/>
                </a:lnTo>
                <a:lnTo>
                  <a:pt x="9934" y="5100"/>
                </a:lnTo>
                <a:lnTo>
                  <a:pt x="6768" y="3261"/>
                </a:lnTo>
                <a:lnTo>
                  <a:pt x="51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60"/>
          <p:cNvSpPr/>
          <p:nvPr/>
        </p:nvSpPr>
        <p:spPr>
          <a:xfrm>
            <a:off x="3811284" y="4285515"/>
            <a:ext cx="225639" cy="224824"/>
          </a:xfrm>
          <a:custGeom>
            <a:avLst/>
            <a:gdLst/>
            <a:ahLst/>
            <a:cxnLst/>
            <a:rect l="l" t="t" r="r" b="b"/>
            <a:pathLst>
              <a:path w="4910" h="4892" extrusionOk="0">
                <a:moveTo>
                  <a:pt x="2521" y="0"/>
                </a:moveTo>
                <a:lnTo>
                  <a:pt x="1611" y="1574"/>
                </a:lnTo>
                <a:lnTo>
                  <a:pt x="0" y="2389"/>
                </a:lnTo>
                <a:lnTo>
                  <a:pt x="1574" y="3299"/>
                </a:lnTo>
                <a:lnTo>
                  <a:pt x="2389" y="4891"/>
                </a:lnTo>
                <a:lnTo>
                  <a:pt x="3299" y="3337"/>
                </a:lnTo>
                <a:lnTo>
                  <a:pt x="4910" y="2521"/>
                </a:lnTo>
                <a:lnTo>
                  <a:pt x="3337" y="1612"/>
                </a:lnTo>
                <a:lnTo>
                  <a:pt x="252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60"/>
          <p:cNvSpPr/>
          <p:nvPr/>
        </p:nvSpPr>
        <p:spPr>
          <a:xfrm>
            <a:off x="5552454" y="173528"/>
            <a:ext cx="178724" cy="178235"/>
          </a:xfrm>
          <a:custGeom>
            <a:avLst/>
            <a:gdLst/>
            <a:ahLst/>
            <a:cxnLst/>
            <a:rect l="l" t="t" r="r" b="b"/>
            <a:pathLst>
              <a:path w="6712" h="6693" extrusionOk="0">
                <a:moveTo>
                  <a:pt x="3451" y="1"/>
                </a:moveTo>
                <a:lnTo>
                  <a:pt x="2218" y="2124"/>
                </a:lnTo>
                <a:lnTo>
                  <a:pt x="0" y="3261"/>
                </a:lnTo>
                <a:lnTo>
                  <a:pt x="2143" y="4493"/>
                </a:lnTo>
                <a:lnTo>
                  <a:pt x="3261" y="6692"/>
                </a:lnTo>
                <a:lnTo>
                  <a:pt x="4512" y="4569"/>
                </a:lnTo>
                <a:lnTo>
                  <a:pt x="6711" y="3432"/>
                </a:lnTo>
                <a:lnTo>
                  <a:pt x="4588" y="2200"/>
                </a:lnTo>
                <a:lnTo>
                  <a:pt x="345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60"/>
          <p:cNvSpPr/>
          <p:nvPr/>
        </p:nvSpPr>
        <p:spPr>
          <a:xfrm>
            <a:off x="1614599" y="3259259"/>
            <a:ext cx="1850343" cy="1344826"/>
          </a:xfrm>
          <a:custGeom>
            <a:avLst/>
            <a:gdLst/>
            <a:ahLst/>
            <a:cxnLst/>
            <a:rect l="l" t="t" r="r" b="b"/>
            <a:pathLst>
              <a:path w="168904" h="108410" extrusionOk="0">
                <a:moveTo>
                  <a:pt x="18864" y="0"/>
                </a:moveTo>
                <a:cubicBezTo>
                  <a:pt x="13531" y="0"/>
                  <a:pt x="9074" y="5970"/>
                  <a:pt x="8278" y="14089"/>
                </a:cubicBezTo>
                <a:lnTo>
                  <a:pt x="955" y="89307"/>
                </a:lnTo>
                <a:cubicBezTo>
                  <a:pt x="0" y="99336"/>
                  <a:pt x="5015" y="108410"/>
                  <a:pt x="11542" y="108410"/>
                </a:cubicBezTo>
                <a:lnTo>
                  <a:pt x="157441" y="108410"/>
                </a:lnTo>
                <a:cubicBezTo>
                  <a:pt x="163968" y="108410"/>
                  <a:pt x="168903" y="99336"/>
                  <a:pt x="167948" y="89307"/>
                </a:cubicBezTo>
                <a:lnTo>
                  <a:pt x="160705" y="14089"/>
                </a:lnTo>
                <a:cubicBezTo>
                  <a:pt x="159909" y="5970"/>
                  <a:pt x="155372" y="0"/>
                  <a:pt x="150118"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60"/>
          <p:cNvSpPr/>
          <p:nvPr/>
        </p:nvSpPr>
        <p:spPr>
          <a:xfrm>
            <a:off x="1663427" y="3432793"/>
            <a:ext cx="1745701" cy="797071"/>
          </a:xfrm>
          <a:custGeom>
            <a:avLst/>
            <a:gdLst/>
            <a:ahLst/>
            <a:cxnLst/>
            <a:rect l="l" t="t" r="r" b="b"/>
            <a:pathLst>
              <a:path w="159352" h="64254" extrusionOk="0">
                <a:moveTo>
                  <a:pt x="84532" y="27241"/>
                </a:moveTo>
                <a:cubicBezTo>
                  <a:pt x="84550" y="27253"/>
                  <a:pt x="84568" y="27265"/>
                  <a:pt x="84586" y="27277"/>
                </a:cubicBezTo>
                <a:lnTo>
                  <a:pt x="84586" y="27277"/>
                </a:lnTo>
                <a:cubicBezTo>
                  <a:pt x="84856" y="27452"/>
                  <a:pt x="85125" y="27627"/>
                  <a:pt x="85394" y="27803"/>
                </a:cubicBezTo>
                <a:lnTo>
                  <a:pt x="85394" y="27803"/>
                </a:lnTo>
                <a:cubicBezTo>
                  <a:pt x="85111" y="27616"/>
                  <a:pt x="84826" y="27428"/>
                  <a:pt x="84532" y="27241"/>
                </a:cubicBezTo>
                <a:close/>
                <a:moveTo>
                  <a:pt x="124011" y="33529"/>
                </a:moveTo>
                <a:cubicBezTo>
                  <a:pt x="124008" y="33530"/>
                  <a:pt x="124004" y="33531"/>
                  <a:pt x="124001" y="33533"/>
                </a:cubicBezTo>
                <a:lnTo>
                  <a:pt x="124001" y="33533"/>
                </a:lnTo>
                <a:cubicBezTo>
                  <a:pt x="124002" y="33532"/>
                  <a:pt x="124002" y="33532"/>
                  <a:pt x="124003" y="33532"/>
                </a:cubicBezTo>
                <a:lnTo>
                  <a:pt x="124003" y="33532"/>
                </a:lnTo>
                <a:cubicBezTo>
                  <a:pt x="124006" y="33531"/>
                  <a:pt x="124009" y="33530"/>
                  <a:pt x="124011" y="33529"/>
                </a:cubicBezTo>
                <a:close/>
                <a:moveTo>
                  <a:pt x="124001" y="33533"/>
                </a:moveTo>
                <a:cubicBezTo>
                  <a:pt x="123891" y="33539"/>
                  <a:pt x="123769" y="33557"/>
                  <a:pt x="123613" y="33609"/>
                </a:cubicBezTo>
                <a:cubicBezTo>
                  <a:pt x="123538" y="33624"/>
                  <a:pt x="123464" y="33639"/>
                  <a:pt x="123389" y="33653"/>
                </a:cubicBezTo>
                <a:lnTo>
                  <a:pt x="123389" y="33653"/>
                </a:lnTo>
                <a:cubicBezTo>
                  <a:pt x="123589" y="33623"/>
                  <a:pt x="123858" y="33578"/>
                  <a:pt x="124001" y="33533"/>
                </a:cubicBezTo>
                <a:close/>
                <a:moveTo>
                  <a:pt x="123389" y="33653"/>
                </a:moveTo>
                <a:lnTo>
                  <a:pt x="123389" y="33653"/>
                </a:lnTo>
                <a:cubicBezTo>
                  <a:pt x="123245" y="33675"/>
                  <a:pt x="123136" y="33688"/>
                  <a:pt x="123136" y="33688"/>
                </a:cubicBezTo>
                <a:cubicBezTo>
                  <a:pt x="123139" y="33692"/>
                  <a:pt x="123143" y="33695"/>
                  <a:pt x="123146" y="33698"/>
                </a:cubicBezTo>
                <a:lnTo>
                  <a:pt x="123146" y="33698"/>
                </a:lnTo>
                <a:cubicBezTo>
                  <a:pt x="123226" y="33684"/>
                  <a:pt x="123307" y="33669"/>
                  <a:pt x="123389" y="33653"/>
                </a:cubicBezTo>
                <a:close/>
                <a:moveTo>
                  <a:pt x="99146" y="34230"/>
                </a:moveTo>
                <a:cubicBezTo>
                  <a:pt x="99158" y="34235"/>
                  <a:pt x="99170" y="34240"/>
                  <a:pt x="99182" y="34246"/>
                </a:cubicBezTo>
                <a:lnTo>
                  <a:pt x="99257" y="34246"/>
                </a:lnTo>
                <a:cubicBezTo>
                  <a:pt x="99222" y="34241"/>
                  <a:pt x="99185" y="34235"/>
                  <a:pt x="99146" y="34230"/>
                </a:cubicBezTo>
                <a:close/>
                <a:moveTo>
                  <a:pt x="16543" y="1"/>
                </a:moveTo>
                <a:cubicBezTo>
                  <a:pt x="12210" y="1"/>
                  <a:pt x="7892" y="487"/>
                  <a:pt x="3662" y="1611"/>
                </a:cubicBezTo>
                <a:lnTo>
                  <a:pt x="1" y="39180"/>
                </a:lnTo>
                <a:cubicBezTo>
                  <a:pt x="3105" y="37987"/>
                  <a:pt x="6209" y="37031"/>
                  <a:pt x="9234" y="36315"/>
                </a:cubicBezTo>
                <a:cubicBezTo>
                  <a:pt x="12217" y="35806"/>
                  <a:pt x="15200" y="35562"/>
                  <a:pt x="18176" y="35562"/>
                </a:cubicBezTo>
                <a:cubicBezTo>
                  <a:pt x="21711" y="35562"/>
                  <a:pt x="25234" y="35906"/>
                  <a:pt x="28735" y="36554"/>
                </a:cubicBezTo>
                <a:cubicBezTo>
                  <a:pt x="38525" y="38782"/>
                  <a:pt x="47997" y="43001"/>
                  <a:pt x="57310" y="47856"/>
                </a:cubicBezTo>
                <a:cubicBezTo>
                  <a:pt x="62165" y="50324"/>
                  <a:pt x="66941" y="53110"/>
                  <a:pt x="71796" y="55736"/>
                </a:cubicBezTo>
                <a:cubicBezTo>
                  <a:pt x="76652" y="58443"/>
                  <a:pt x="81746" y="60433"/>
                  <a:pt x="86840" y="61626"/>
                </a:cubicBezTo>
                <a:cubicBezTo>
                  <a:pt x="88034" y="61945"/>
                  <a:pt x="89228" y="62184"/>
                  <a:pt x="90342" y="62422"/>
                </a:cubicBezTo>
                <a:cubicBezTo>
                  <a:pt x="90501" y="62422"/>
                  <a:pt x="90661" y="62502"/>
                  <a:pt x="90899" y="62582"/>
                </a:cubicBezTo>
                <a:cubicBezTo>
                  <a:pt x="92650" y="63059"/>
                  <a:pt x="94481" y="63378"/>
                  <a:pt x="96232" y="63616"/>
                </a:cubicBezTo>
                <a:cubicBezTo>
                  <a:pt x="98938" y="64094"/>
                  <a:pt x="101724" y="64253"/>
                  <a:pt x="104510" y="64253"/>
                </a:cubicBezTo>
                <a:cubicBezTo>
                  <a:pt x="109923" y="64094"/>
                  <a:pt x="115494" y="63298"/>
                  <a:pt x="120827" y="61149"/>
                </a:cubicBezTo>
                <a:cubicBezTo>
                  <a:pt x="130061" y="57488"/>
                  <a:pt x="139214" y="52473"/>
                  <a:pt x="147413" y="44832"/>
                </a:cubicBezTo>
                <a:cubicBezTo>
                  <a:pt x="151472" y="41011"/>
                  <a:pt x="155531" y="37111"/>
                  <a:pt x="159352" y="32654"/>
                </a:cubicBezTo>
                <a:lnTo>
                  <a:pt x="157362" y="11800"/>
                </a:lnTo>
                <a:cubicBezTo>
                  <a:pt x="155452" y="13949"/>
                  <a:pt x="153462" y="15939"/>
                  <a:pt x="151392" y="17849"/>
                </a:cubicBezTo>
                <a:cubicBezTo>
                  <a:pt x="149004" y="20077"/>
                  <a:pt x="146537" y="22147"/>
                  <a:pt x="143990" y="24057"/>
                </a:cubicBezTo>
                <a:cubicBezTo>
                  <a:pt x="143910" y="24137"/>
                  <a:pt x="143592" y="24376"/>
                  <a:pt x="143433" y="24535"/>
                </a:cubicBezTo>
                <a:cubicBezTo>
                  <a:pt x="143274" y="24614"/>
                  <a:pt x="143194" y="24614"/>
                  <a:pt x="143194" y="24694"/>
                </a:cubicBezTo>
                <a:cubicBezTo>
                  <a:pt x="142557" y="25012"/>
                  <a:pt x="141920" y="25410"/>
                  <a:pt x="141284" y="25729"/>
                </a:cubicBezTo>
                <a:cubicBezTo>
                  <a:pt x="139930" y="26525"/>
                  <a:pt x="138577" y="27241"/>
                  <a:pt x="137224" y="27957"/>
                </a:cubicBezTo>
                <a:cubicBezTo>
                  <a:pt x="134518" y="29231"/>
                  <a:pt x="131812" y="30505"/>
                  <a:pt x="129105" y="31619"/>
                </a:cubicBezTo>
                <a:cubicBezTo>
                  <a:pt x="127832" y="32176"/>
                  <a:pt x="126479" y="32654"/>
                  <a:pt x="125126" y="33052"/>
                </a:cubicBezTo>
                <a:cubicBezTo>
                  <a:pt x="124966" y="33131"/>
                  <a:pt x="124568" y="33370"/>
                  <a:pt x="124170" y="33529"/>
                </a:cubicBezTo>
                <a:cubicBezTo>
                  <a:pt x="124116" y="33529"/>
                  <a:pt x="124061" y="33529"/>
                  <a:pt x="124003" y="33532"/>
                </a:cubicBezTo>
                <a:lnTo>
                  <a:pt x="124003" y="33532"/>
                </a:lnTo>
                <a:cubicBezTo>
                  <a:pt x="123725" y="33644"/>
                  <a:pt x="123487" y="33754"/>
                  <a:pt x="123315" y="33754"/>
                </a:cubicBezTo>
                <a:cubicBezTo>
                  <a:pt x="123248" y="33754"/>
                  <a:pt x="123191" y="33738"/>
                  <a:pt x="123146" y="33698"/>
                </a:cubicBezTo>
                <a:lnTo>
                  <a:pt x="123146" y="33698"/>
                </a:lnTo>
                <a:cubicBezTo>
                  <a:pt x="122913" y="33739"/>
                  <a:pt x="122691" y="33768"/>
                  <a:pt x="122499" y="33768"/>
                </a:cubicBezTo>
                <a:cubicBezTo>
                  <a:pt x="117775" y="34524"/>
                  <a:pt x="112952" y="34981"/>
                  <a:pt x="108226" y="34981"/>
                </a:cubicBezTo>
                <a:cubicBezTo>
                  <a:pt x="106979" y="34981"/>
                  <a:pt x="105740" y="34949"/>
                  <a:pt x="104510" y="34882"/>
                </a:cubicBezTo>
                <a:cubicBezTo>
                  <a:pt x="102759" y="34803"/>
                  <a:pt x="101008" y="34564"/>
                  <a:pt x="99336" y="34325"/>
                </a:cubicBezTo>
                <a:cubicBezTo>
                  <a:pt x="99286" y="34295"/>
                  <a:pt x="99235" y="34269"/>
                  <a:pt x="99182" y="34246"/>
                </a:cubicBezTo>
                <a:lnTo>
                  <a:pt x="98938" y="34246"/>
                </a:lnTo>
                <a:cubicBezTo>
                  <a:pt x="98345" y="34152"/>
                  <a:pt x="98181" y="34119"/>
                  <a:pt x="98233" y="34119"/>
                </a:cubicBezTo>
                <a:cubicBezTo>
                  <a:pt x="98307" y="34119"/>
                  <a:pt x="98801" y="34182"/>
                  <a:pt x="99146" y="34230"/>
                </a:cubicBezTo>
                <a:lnTo>
                  <a:pt x="99146" y="34230"/>
                </a:lnTo>
                <a:cubicBezTo>
                  <a:pt x="98792" y="34084"/>
                  <a:pt x="98399" y="34074"/>
                  <a:pt x="98063" y="34007"/>
                </a:cubicBezTo>
                <a:cubicBezTo>
                  <a:pt x="97187" y="33768"/>
                  <a:pt x="96312" y="33529"/>
                  <a:pt x="95357" y="33211"/>
                </a:cubicBezTo>
                <a:cubicBezTo>
                  <a:pt x="92355" y="32167"/>
                  <a:pt x="89353" y="30373"/>
                  <a:pt x="86438" y="28489"/>
                </a:cubicBezTo>
                <a:lnTo>
                  <a:pt x="86438" y="28489"/>
                </a:lnTo>
                <a:cubicBezTo>
                  <a:pt x="86090" y="28259"/>
                  <a:pt x="85742" y="28031"/>
                  <a:pt x="85394" y="27803"/>
                </a:cubicBezTo>
                <a:lnTo>
                  <a:pt x="85394" y="27803"/>
                </a:lnTo>
                <a:cubicBezTo>
                  <a:pt x="85546" y="27904"/>
                  <a:pt x="85697" y="28005"/>
                  <a:pt x="85848" y="28106"/>
                </a:cubicBezTo>
                <a:lnTo>
                  <a:pt x="85848" y="28106"/>
                </a:lnTo>
                <a:cubicBezTo>
                  <a:pt x="85426" y="27830"/>
                  <a:pt x="85005" y="27553"/>
                  <a:pt x="84586" y="27277"/>
                </a:cubicBezTo>
                <a:lnTo>
                  <a:pt x="84586" y="27277"/>
                </a:lnTo>
                <a:cubicBezTo>
                  <a:pt x="77123" y="22433"/>
                  <a:pt x="69589" y="18015"/>
                  <a:pt x="61926" y="13789"/>
                </a:cubicBezTo>
                <a:cubicBezTo>
                  <a:pt x="54205" y="9571"/>
                  <a:pt x="46325" y="5909"/>
                  <a:pt x="38286" y="3442"/>
                </a:cubicBezTo>
                <a:cubicBezTo>
                  <a:pt x="31234" y="1391"/>
                  <a:pt x="23868" y="1"/>
                  <a:pt x="16543"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72" name="Google Shape;1172;p60"/>
          <p:cNvGrpSpPr/>
          <p:nvPr/>
        </p:nvGrpSpPr>
        <p:grpSpPr>
          <a:xfrm flipH="1">
            <a:off x="569927" y="1495278"/>
            <a:ext cx="2058624" cy="3108807"/>
            <a:chOff x="6616432" y="1495481"/>
            <a:chExt cx="2058624" cy="3108807"/>
          </a:xfrm>
        </p:grpSpPr>
        <p:sp>
          <p:nvSpPr>
            <p:cNvPr id="1173" name="Google Shape;1173;p60"/>
            <p:cNvSpPr/>
            <p:nvPr/>
          </p:nvSpPr>
          <p:spPr>
            <a:xfrm flipH="1">
              <a:off x="7423939" y="4262391"/>
              <a:ext cx="209761" cy="240186"/>
            </a:xfrm>
            <a:custGeom>
              <a:avLst/>
              <a:gdLst/>
              <a:ahLst/>
              <a:cxnLst/>
              <a:rect l="l" t="t" r="r" b="b"/>
              <a:pathLst>
                <a:path w="10955" h="12544" extrusionOk="0">
                  <a:moveTo>
                    <a:pt x="1" y="1"/>
                  </a:moveTo>
                  <a:lnTo>
                    <a:pt x="1096" y="11448"/>
                  </a:lnTo>
                  <a:lnTo>
                    <a:pt x="10955" y="12543"/>
                  </a:lnTo>
                  <a:lnTo>
                    <a:pt x="9805" y="1"/>
                  </a:lnTo>
                  <a:close/>
                </a:path>
              </a:pathLst>
            </a:custGeom>
            <a:solidFill>
              <a:srgbClr val="87524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60"/>
            <p:cNvSpPr/>
            <p:nvPr/>
          </p:nvSpPr>
          <p:spPr>
            <a:xfrm flipH="1">
              <a:off x="7230971" y="4417600"/>
              <a:ext cx="428942" cy="186688"/>
            </a:xfrm>
            <a:custGeom>
              <a:avLst/>
              <a:gdLst/>
              <a:ahLst/>
              <a:cxnLst/>
              <a:rect l="l" t="t" r="r" b="b"/>
              <a:pathLst>
                <a:path w="22402" h="9750" extrusionOk="0">
                  <a:moveTo>
                    <a:pt x="13146" y="1"/>
                  </a:moveTo>
                  <a:lnTo>
                    <a:pt x="1041" y="220"/>
                  </a:lnTo>
                  <a:lnTo>
                    <a:pt x="1" y="9640"/>
                  </a:lnTo>
                  <a:lnTo>
                    <a:pt x="22402" y="9750"/>
                  </a:lnTo>
                  <a:lnTo>
                    <a:pt x="13858" y="3725"/>
                  </a:lnTo>
                  <a:lnTo>
                    <a:pt x="1314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60"/>
            <p:cNvSpPr/>
            <p:nvPr/>
          </p:nvSpPr>
          <p:spPr>
            <a:xfrm flipH="1">
              <a:off x="7364161" y="2836151"/>
              <a:ext cx="544287" cy="1473458"/>
            </a:xfrm>
            <a:custGeom>
              <a:avLst/>
              <a:gdLst/>
              <a:ahLst/>
              <a:cxnLst/>
              <a:rect l="l" t="t" r="r" b="b"/>
              <a:pathLst>
                <a:path w="28426" h="76953" extrusionOk="0">
                  <a:moveTo>
                    <a:pt x="18567" y="1"/>
                  </a:moveTo>
                  <a:lnTo>
                    <a:pt x="0" y="5916"/>
                  </a:lnTo>
                  <a:lnTo>
                    <a:pt x="10242" y="76514"/>
                  </a:lnTo>
                  <a:lnTo>
                    <a:pt x="28426" y="76952"/>
                  </a:lnTo>
                  <a:cubicBezTo>
                    <a:pt x="28426" y="76952"/>
                    <a:pt x="24154" y="25578"/>
                    <a:pt x="24263" y="15501"/>
                  </a:cubicBezTo>
                  <a:cubicBezTo>
                    <a:pt x="24428" y="5368"/>
                    <a:pt x="24263" y="2739"/>
                    <a:pt x="24263" y="2739"/>
                  </a:cubicBezTo>
                  <a:lnTo>
                    <a:pt x="18567" y="1"/>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60"/>
            <p:cNvSpPr/>
            <p:nvPr/>
          </p:nvSpPr>
          <p:spPr>
            <a:xfrm flipH="1">
              <a:off x="8249273" y="4043209"/>
              <a:ext cx="315666" cy="285279"/>
            </a:xfrm>
            <a:custGeom>
              <a:avLst/>
              <a:gdLst/>
              <a:ahLst/>
              <a:cxnLst/>
              <a:rect l="l" t="t" r="r" b="b"/>
              <a:pathLst>
                <a:path w="16486" h="14899" extrusionOk="0">
                  <a:moveTo>
                    <a:pt x="7285" y="1"/>
                  </a:moveTo>
                  <a:lnTo>
                    <a:pt x="0" y="9750"/>
                  </a:lnTo>
                  <a:lnTo>
                    <a:pt x="7449" y="14898"/>
                  </a:lnTo>
                  <a:lnTo>
                    <a:pt x="16486" y="4437"/>
                  </a:lnTo>
                  <a:lnTo>
                    <a:pt x="7285" y="1"/>
                  </a:lnTo>
                  <a:close/>
                </a:path>
              </a:pathLst>
            </a:custGeom>
            <a:solidFill>
              <a:srgbClr val="87524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60"/>
            <p:cNvSpPr/>
            <p:nvPr/>
          </p:nvSpPr>
          <p:spPr>
            <a:xfrm flipH="1">
              <a:off x="8322666" y="4163819"/>
              <a:ext cx="352391" cy="390130"/>
            </a:xfrm>
            <a:custGeom>
              <a:avLst/>
              <a:gdLst/>
              <a:ahLst/>
              <a:cxnLst/>
              <a:rect l="l" t="t" r="r" b="b"/>
              <a:pathLst>
                <a:path w="18404" h="20375" extrusionOk="0">
                  <a:moveTo>
                    <a:pt x="6628" y="0"/>
                  </a:moveTo>
                  <a:lnTo>
                    <a:pt x="0" y="7613"/>
                  </a:lnTo>
                  <a:lnTo>
                    <a:pt x="18403" y="20375"/>
                  </a:lnTo>
                  <a:lnTo>
                    <a:pt x="14788" y="10571"/>
                  </a:lnTo>
                  <a:lnTo>
                    <a:pt x="16048" y="7668"/>
                  </a:lnTo>
                  <a:lnTo>
                    <a:pt x="6628"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60"/>
            <p:cNvSpPr/>
            <p:nvPr/>
          </p:nvSpPr>
          <p:spPr>
            <a:xfrm flipH="1">
              <a:off x="7722813" y="2906422"/>
              <a:ext cx="813807" cy="1289929"/>
            </a:xfrm>
            <a:custGeom>
              <a:avLst/>
              <a:gdLst/>
              <a:ahLst/>
              <a:cxnLst/>
              <a:rect l="l" t="t" r="r" b="b"/>
              <a:pathLst>
                <a:path w="42502" h="67368" extrusionOk="0">
                  <a:moveTo>
                    <a:pt x="20429" y="0"/>
                  </a:moveTo>
                  <a:lnTo>
                    <a:pt x="20429" y="0"/>
                  </a:lnTo>
                  <a:cubicBezTo>
                    <a:pt x="20429" y="0"/>
                    <a:pt x="21251" y="4985"/>
                    <a:pt x="17198" y="21689"/>
                  </a:cubicBezTo>
                  <a:cubicBezTo>
                    <a:pt x="13528" y="36970"/>
                    <a:pt x="0" y="57344"/>
                    <a:pt x="0" y="57344"/>
                  </a:cubicBezTo>
                  <a:lnTo>
                    <a:pt x="13473" y="67367"/>
                  </a:lnTo>
                  <a:cubicBezTo>
                    <a:pt x="13473" y="67367"/>
                    <a:pt x="26673" y="55537"/>
                    <a:pt x="34615" y="41352"/>
                  </a:cubicBezTo>
                  <a:cubicBezTo>
                    <a:pt x="42502" y="27166"/>
                    <a:pt x="38887" y="16486"/>
                    <a:pt x="38887" y="16486"/>
                  </a:cubicBezTo>
                  <a:lnTo>
                    <a:pt x="38613" y="6134"/>
                  </a:lnTo>
                  <a:lnTo>
                    <a:pt x="20429" y="0"/>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60"/>
            <p:cNvSpPr/>
            <p:nvPr/>
          </p:nvSpPr>
          <p:spPr>
            <a:xfrm flipH="1">
              <a:off x="7408200" y="1911193"/>
              <a:ext cx="842126" cy="1194498"/>
            </a:xfrm>
            <a:custGeom>
              <a:avLst/>
              <a:gdLst/>
              <a:ahLst/>
              <a:cxnLst/>
              <a:rect l="l" t="t" r="r" b="b"/>
              <a:pathLst>
                <a:path w="43981" h="62384" extrusionOk="0">
                  <a:moveTo>
                    <a:pt x="26235" y="0"/>
                  </a:moveTo>
                  <a:cubicBezTo>
                    <a:pt x="26235" y="0"/>
                    <a:pt x="14076" y="5423"/>
                    <a:pt x="7066" y="17527"/>
                  </a:cubicBezTo>
                  <a:cubicBezTo>
                    <a:pt x="0" y="29576"/>
                    <a:pt x="2355" y="62383"/>
                    <a:pt x="2355" y="62383"/>
                  </a:cubicBezTo>
                  <a:lnTo>
                    <a:pt x="43981" y="62383"/>
                  </a:lnTo>
                  <a:cubicBezTo>
                    <a:pt x="43981" y="62383"/>
                    <a:pt x="43378" y="17746"/>
                    <a:pt x="42557" y="11995"/>
                  </a:cubicBezTo>
                  <a:cubicBezTo>
                    <a:pt x="41735" y="6244"/>
                    <a:pt x="34012" y="603"/>
                    <a:pt x="34012" y="603"/>
                  </a:cubicBezTo>
                  <a:lnTo>
                    <a:pt x="26235" y="0"/>
                  </a:lnTo>
                  <a:close/>
                </a:path>
              </a:pathLst>
            </a:custGeom>
            <a:solidFill>
              <a:schemeClr val="accent4"/>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60"/>
            <p:cNvSpPr/>
            <p:nvPr/>
          </p:nvSpPr>
          <p:spPr>
            <a:xfrm flipH="1">
              <a:off x="8033232" y="2116741"/>
              <a:ext cx="485561" cy="478228"/>
            </a:xfrm>
            <a:custGeom>
              <a:avLst/>
              <a:gdLst/>
              <a:ahLst/>
              <a:cxnLst/>
              <a:rect l="l" t="t" r="r" b="b"/>
              <a:pathLst>
                <a:path w="25359" h="24976" extrusionOk="0">
                  <a:moveTo>
                    <a:pt x="15610" y="0"/>
                  </a:moveTo>
                  <a:cubicBezTo>
                    <a:pt x="0" y="10845"/>
                    <a:pt x="6792" y="20539"/>
                    <a:pt x="10297" y="24537"/>
                  </a:cubicBezTo>
                  <a:cubicBezTo>
                    <a:pt x="10461" y="24647"/>
                    <a:pt x="10625" y="24811"/>
                    <a:pt x="10790" y="24975"/>
                  </a:cubicBezTo>
                  <a:lnTo>
                    <a:pt x="20375" y="16486"/>
                  </a:lnTo>
                  <a:lnTo>
                    <a:pt x="20813" y="15665"/>
                  </a:lnTo>
                  <a:cubicBezTo>
                    <a:pt x="20758" y="15555"/>
                    <a:pt x="20758" y="15500"/>
                    <a:pt x="20758" y="15500"/>
                  </a:cubicBezTo>
                  <a:lnTo>
                    <a:pt x="25359" y="8161"/>
                  </a:lnTo>
                  <a:lnTo>
                    <a:pt x="15610" y="0"/>
                  </a:ln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60"/>
            <p:cNvSpPr/>
            <p:nvPr/>
          </p:nvSpPr>
          <p:spPr>
            <a:xfrm flipH="1">
              <a:off x="7703933" y="1881935"/>
              <a:ext cx="659651" cy="550491"/>
            </a:xfrm>
            <a:custGeom>
              <a:avLst/>
              <a:gdLst/>
              <a:ahLst/>
              <a:cxnLst/>
              <a:rect l="l" t="t" r="r" b="b"/>
              <a:pathLst>
                <a:path w="34451" h="28750" extrusionOk="0">
                  <a:moveTo>
                    <a:pt x="31293" y="0"/>
                  </a:moveTo>
                  <a:cubicBezTo>
                    <a:pt x="28581" y="0"/>
                    <a:pt x="20881" y="724"/>
                    <a:pt x="9804" y="7717"/>
                  </a:cubicBezTo>
                  <a:cubicBezTo>
                    <a:pt x="3177" y="11880"/>
                    <a:pt x="0" y="16481"/>
                    <a:pt x="0" y="16481"/>
                  </a:cubicBezTo>
                  <a:lnTo>
                    <a:pt x="18841" y="28749"/>
                  </a:lnTo>
                  <a:lnTo>
                    <a:pt x="26564" y="20753"/>
                  </a:lnTo>
                  <a:lnTo>
                    <a:pt x="34450" y="6293"/>
                  </a:lnTo>
                  <a:lnTo>
                    <a:pt x="32369" y="50"/>
                  </a:lnTo>
                  <a:cubicBezTo>
                    <a:pt x="32369" y="50"/>
                    <a:pt x="32001" y="0"/>
                    <a:pt x="312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60"/>
            <p:cNvSpPr/>
            <p:nvPr/>
          </p:nvSpPr>
          <p:spPr>
            <a:xfrm flipH="1">
              <a:off x="7743779" y="1860854"/>
              <a:ext cx="619805" cy="571572"/>
            </a:xfrm>
            <a:custGeom>
              <a:avLst/>
              <a:gdLst/>
              <a:ahLst/>
              <a:cxnLst/>
              <a:rect l="l" t="t" r="r" b="b"/>
              <a:pathLst>
                <a:path w="32370" h="29851" fill="none" extrusionOk="0">
                  <a:moveTo>
                    <a:pt x="32369" y="1151"/>
                  </a:moveTo>
                  <a:cubicBezTo>
                    <a:pt x="32369" y="1151"/>
                    <a:pt x="23770" y="0"/>
                    <a:pt x="9804" y="8818"/>
                  </a:cubicBezTo>
                  <a:cubicBezTo>
                    <a:pt x="3177" y="12981"/>
                    <a:pt x="0" y="17582"/>
                    <a:pt x="0" y="17582"/>
                  </a:cubicBezTo>
                  <a:lnTo>
                    <a:pt x="18841" y="29850"/>
                  </a:lnTo>
                  <a:lnTo>
                    <a:pt x="26564" y="2185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60"/>
            <p:cNvSpPr/>
            <p:nvPr/>
          </p:nvSpPr>
          <p:spPr>
            <a:xfrm flipH="1">
              <a:off x="7936748" y="2125128"/>
              <a:ext cx="361830" cy="239133"/>
            </a:xfrm>
            <a:custGeom>
              <a:avLst/>
              <a:gdLst/>
              <a:ahLst/>
              <a:cxnLst/>
              <a:rect l="l" t="t" r="r" b="b"/>
              <a:pathLst>
                <a:path w="18897" h="12489" fill="none" extrusionOk="0">
                  <a:moveTo>
                    <a:pt x="1" y="1"/>
                  </a:moveTo>
                  <a:lnTo>
                    <a:pt x="18896" y="1248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60"/>
            <p:cNvSpPr/>
            <p:nvPr/>
          </p:nvSpPr>
          <p:spPr>
            <a:xfrm flipH="1">
              <a:off x="7583342" y="1880384"/>
              <a:ext cx="245414" cy="297207"/>
            </a:xfrm>
            <a:custGeom>
              <a:avLst/>
              <a:gdLst/>
              <a:ahLst/>
              <a:cxnLst/>
              <a:rect l="l" t="t" r="r" b="b"/>
              <a:pathLst>
                <a:path w="12817" h="15522" extrusionOk="0">
                  <a:moveTo>
                    <a:pt x="3365" y="0"/>
                  </a:moveTo>
                  <a:cubicBezTo>
                    <a:pt x="2206" y="0"/>
                    <a:pt x="1241" y="124"/>
                    <a:pt x="1" y="350"/>
                  </a:cubicBezTo>
                  <a:lnTo>
                    <a:pt x="7778" y="15521"/>
                  </a:lnTo>
                  <a:lnTo>
                    <a:pt x="12817" y="3088"/>
                  </a:lnTo>
                  <a:cubicBezTo>
                    <a:pt x="12817" y="3088"/>
                    <a:pt x="11338" y="897"/>
                    <a:pt x="7559" y="350"/>
                  </a:cubicBezTo>
                  <a:cubicBezTo>
                    <a:pt x="5725" y="111"/>
                    <a:pt x="4458" y="0"/>
                    <a:pt x="3365" y="0"/>
                  </a:cubicBezTo>
                  <a:close/>
                </a:path>
              </a:pathLst>
            </a:custGeom>
            <a:solidFill>
              <a:schemeClr val="accent4"/>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60"/>
            <p:cNvSpPr/>
            <p:nvPr/>
          </p:nvSpPr>
          <p:spPr>
            <a:xfrm flipH="1">
              <a:off x="7615836" y="1880423"/>
              <a:ext cx="168862" cy="181806"/>
            </a:xfrm>
            <a:custGeom>
              <a:avLst/>
              <a:gdLst/>
              <a:ahLst/>
              <a:cxnLst/>
              <a:rect l="l" t="t" r="r" b="b"/>
              <a:pathLst>
                <a:path w="8819" h="9495" extrusionOk="0">
                  <a:moveTo>
                    <a:pt x="908" y="1"/>
                  </a:moveTo>
                  <a:cubicBezTo>
                    <a:pt x="595" y="1"/>
                    <a:pt x="295" y="7"/>
                    <a:pt x="0" y="19"/>
                  </a:cubicBezTo>
                  <a:lnTo>
                    <a:pt x="4875" y="9494"/>
                  </a:lnTo>
                  <a:lnTo>
                    <a:pt x="8818" y="1607"/>
                  </a:lnTo>
                  <a:cubicBezTo>
                    <a:pt x="7997" y="1060"/>
                    <a:pt x="6846" y="567"/>
                    <a:pt x="5258" y="348"/>
                  </a:cubicBezTo>
                  <a:cubicBezTo>
                    <a:pt x="3367" y="90"/>
                    <a:pt x="2049" y="1"/>
                    <a:pt x="908" y="1"/>
                  </a:cubicBezTo>
                  <a:close/>
                </a:path>
              </a:pathLst>
            </a:custGeom>
            <a:solidFill>
              <a:srgbClr val="87524E"/>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60"/>
            <p:cNvSpPr/>
            <p:nvPr/>
          </p:nvSpPr>
          <p:spPr>
            <a:xfrm flipH="1">
              <a:off x="6616432" y="2012100"/>
              <a:ext cx="1411573" cy="1053744"/>
            </a:xfrm>
            <a:custGeom>
              <a:avLst/>
              <a:gdLst/>
              <a:ahLst/>
              <a:cxnLst/>
              <a:rect l="l" t="t" r="r" b="b"/>
              <a:pathLst>
                <a:path w="73721" h="55033" extrusionOk="0">
                  <a:moveTo>
                    <a:pt x="53345" y="1"/>
                  </a:moveTo>
                  <a:cubicBezTo>
                    <a:pt x="46638" y="1"/>
                    <a:pt x="42824" y="3114"/>
                    <a:pt x="40475" y="4096"/>
                  </a:cubicBezTo>
                  <a:cubicBezTo>
                    <a:pt x="39161" y="4644"/>
                    <a:pt x="37682" y="4863"/>
                    <a:pt x="36368" y="4863"/>
                  </a:cubicBezTo>
                  <a:cubicBezTo>
                    <a:pt x="36169" y="4871"/>
                    <a:pt x="35968" y="4876"/>
                    <a:pt x="35767" y="4876"/>
                  </a:cubicBezTo>
                  <a:cubicBezTo>
                    <a:pt x="34636" y="4876"/>
                    <a:pt x="33460" y="4734"/>
                    <a:pt x="32205" y="4315"/>
                  </a:cubicBezTo>
                  <a:cubicBezTo>
                    <a:pt x="29970" y="3543"/>
                    <a:pt x="26257" y="841"/>
                    <a:pt x="20126" y="841"/>
                  </a:cubicBezTo>
                  <a:cubicBezTo>
                    <a:pt x="17995" y="841"/>
                    <a:pt x="15572" y="1167"/>
                    <a:pt x="12817" y="2015"/>
                  </a:cubicBezTo>
                  <a:cubicBezTo>
                    <a:pt x="2136" y="5356"/>
                    <a:pt x="0" y="14229"/>
                    <a:pt x="274" y="25840"/>
                  </a:cubicBezTo>
                  <a:cubicBezTo>
                    <a:pt x="603" y="37451"/>
                    <a:pt x="9585" y="55032"/>
                    <a:pt x="9585" y="55032"/>
                  </a:cubicBezTo>
                  <a:lnTo>
                    <a:pt x="30672" y="54485"/>
                  </a:lnTo>
                  <a:lnTo>
                    <a:pt x="44528" y="54156"/>
                  </a:lnTo>
                  <a:lnTo>
                    <a:pt x="65615" y="53663"/>
                  </a:lnTo>
                  <a:cubicBezTo>
                    <a:pt x="65615" y="53663"/>
                    <a:pt x="73721" y="35589"/>
                    <a:pt x="73447" y="24032"/>
                  </a:cubicBezTo>
                  <a:cubicBezTo>
                    <a:pt x="73173" y="12421"/>
                    <a:pt x="70599" y="3658"/>
                    <a:pt x="59755" y="865"/>
                  </a:cubicBezTo>
                  <a:cubicBezTo>
                    <a:pt x="57365" y="249"/>
                    <a:pt x="55240" y="1"/>
                    <a:pt x="5334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60"/>
            <p:cNvSpPr/>
            <p:nvPr/>
          </p:nvSpPr>
          <p:spPr>
            <a:xfrm flipH="1">
              <a:off x="7473225" y="1577011"/>
              <a:ext cx="284206" cy="370370"/>
            </a:xfrm>
            <a:custGeom>
              <a:avLst/>
              <a:gdLst/>
              <a:ahLst/>
              <a:cxnLst/>
              <a:rect l="l" t="t" r="r" b="b"/>
              <a:pathLst>
                <a:path w="14843" h="19343" extrusionOk="0">
                  <a:moveTo>
                    <a:pt x="6704" y="1"/>
                  </a:moveTo>
                  <a:cubicBezTo>
                    <a:pt x="4501" y="1"/>
                    <a:pt x="2546" y="1880"/>
                    <a:pt x="2191" y="4418"/>
                  </a:cubicBezTo>
                  <a:lnTo>
                    <a:pt x="1424" y="9950"/>
                  </a:lnTo>
                  <a:cubicBezTo>
                    <a:pt x="1424" y="10114"/>
                    <a:pt x="1424" y="10279"/>
                    <a:pt x="1369" y="10443"/>
                  </a:cubicBezTo>
                  <a:cubicBezTo>
                    <a:pt x="1315" y="10607"/>
                    <a:pt x="164" y="16796"/>
                    <a:pt x="164" y="16796"/>
                  </a:cubicBezTo>
                  <a:cubicBezTo>
                    <a:pt x="0" y="17727"/>
                    <a:pt x="603" y="18658"/>
                    <a:pt x="1588" y="18823"/>
                  </a:cubicBezTo>
                  <a:lnTo>
                    <a:pt x="4436" y="19316"/>
                  </a:lnTo>
                  <a:cubicBezTo>
                    <a:pt x="4540" y="19334"/>
                    <a:pt x="4643" y="19343"/>
                    <a:pt x="4745" y="19343"/>
                  </a:cubicBezTo>
                  <a:cubicBezTo>
                    <a:pt x="5564" y="19343"/>
                    <a:pt x="6317" y="18774"/>
                    <a:pt x="6463" y="17946"/>
                  </a:cubicBezTo>
                  <a:lnTo>
                    <a:pt x="6846" y="15756"/>
                  </a:lnTo>
                  <a:lnTo>
                    <a:pt x="8709" y="15975"/>
                  </a:lnTo>
                  <a:cubicBezTo>
                    <a:pt x="8906" y="16007"/>
                    <a:pt x="9102" y="16022"/>
                    <a:pt x="9297" y="16022"/>
                  </a:cubicBezTo>
                  <a:cubicBezTo>
                    <a:pt x="11427" y="16022"/>
                    <a:pt x="13341" y="14157"/>
                    <a:pt x="13693" y="11648"/>
                  </a:cubicBezTo>
                  <a:lnTo>
                    <a:pt x="14459" y="6116"/>
                  </a:lnTo>
                  <a:cubicBezTo>
                    <a:pt x="14843" y="3378"/>
                    <a:pt x="13200" y="858"/>
                    <a:pt x="10845" y="530"/>
                  </a:cubicBezTo>
                  <a:lnTo>
                    <a:pt x="7230" y="37"/>
                  </a:lnTo>
                  <a:cubicBezTo>
                    <a:pt x="7053" y="13"/>
                    <a:pt x="6878" y="1"/>
                    <a:pt x="6704" y="1"/>
                  </a:cubicBezTo>
                  <a:close/>
                </a:path>
              </a:pathLst>
            </a:custGeom>
            <a:solidFill>
              <a:srgbClr val="8752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60"/>
            <p:cNvSpPr/>
            <p:nvPr/>
          </p:nvSpPr>
          <p:spPr>
            <a:xfrm flipH="1">
              <a:off x="7488945" y="1640217"/>
              <a:ext cx="232834" cy="252556"/>
            </a:xfrm>
            <a:custGeom>
              <a:avLst/>
              <a:gdLst/>
              <a:ahLst/>
              <a:cxnLst/>
              <a:rect l="l" t="t" r="r" b="b"/>
              <a:pathLst>
                <a:path w="12160" h="13190" extrusionOk="0">
                  <a:moveTo>
                    <a:pt x="1928" y="1"/>
                  </a:moveTo>
                  <a:cubicBezTo>
                    <a:pt x="1655" y="1"/>
                    <a:pt x="384" y="3910"/>
                    <a:pt x="384" y="3910"/>
                  </a:cubicBezTo>
                  <a:cubicBezTo>
                    <a:pt x="384" y="3910"/>
                    <a:pt x="0" y="8511"/>
                    <a:pt x="986" y="10373"/>
                  </a:cubicBezTo>
                  <a:cubicBezTo>
                    <a:pt x="1917" y="12181"/>
                    <a:pt x="4601" y="12893"/>
                    <a:pt x="4601" y="12893"/>
                  </a:cubicBezTo>
                  <a:cubicBezTo>
                    <a:pt x="4601" y="12893"/>
                    <a:pt x="5704" y="13190"/>
                    <a:pt x="7065" y="13190"/>
                  </a:cubicBezTo>
                  <a:cubicBezTo>
                    <a:pt x="7891" y="13190"/>
                    <a:pt x="8812" y="13080"/>
                    <a:pt x="9640" y="12728"/>
                  </a:cubicBezTo>
                  <a:cubicBezTo>
                    <a:pt x="12159" y="11688"/>
                    <a:pt x="12050" y="9661"/>
                    <a:pt x="12050" y="8949"/>
                  </a:cubicBezTo>
                  <a:cubicBezTo>
                    <a:pt x="11940" y="7744"/>
                    <a:pt x="10188" y="6266"/>
                    <a:pt x="7339" y="5992"/>
                  </a:cubicBezTo>
                  <a:cubicBezTo>
                    <a:pt x="7178" y="5976"/>
                    <a:pt x="7023" y="5969"/>
                    <a:pt x="6874" y="5969"/>
                  </a:cubicBezTo>
                  <a:cubicBezTo>
                    <a:pt x="4798" y="5969"/>
                    <a:pt x="3899" y="7375"/>
                    <a:pt x="2933" y="7375"/>
                  </a:cubicBezTo>
                  <a:cubicBezTo>
                    <a:pt x="2746" y="7375"/>
                    <a:pt x="2556" y="7322"/>
                    <a:pt x="2355" y="7197"/>
                  </a:cubicBezTo>
                  <a:cubicBezTo>
                    <a:pt x="1370" y="6594"/>
                    <a:pt x="2136" y="1117"/>
                    <a:pt x="1972" y="77"/>
                  </a:cubicBezTo>
                  <a:cubicBezTo>
                    <a:pt x="1964" y="25"/>
                    <a:pt x="1949" y="1"/>
                    <a:pt x="19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60"/>
            <p:cNvSpPr/>
            <p:nvPr/>
          </p:nvSpPr>
          <p:spPr>
            <a:xfrm flipH="1">
              <a:off x="7590676" y="1696070"/>
              <a:ext cx="33585" cy="30981"/>
            </a:xfrm>
            <a:custGeom>
              <a:avLst/>
              <a:gdLst/>
              <a:ahLst/>
              <a:cxnLst/>
              <a:rect l="l" t="t" r="r" b="b"/>
              <a:pathLst>
                <a:path w="1754" h="1618" extrusionOk="0">
                  <a:moveTo>
                    <a:pt x="877" y="1"/>
                  </a:moveTo>
                  <a:cubicBezTo>
                    <a:pt x="486" y="1"/>
                    <a:pt x="156" y="268"/>
                    <a:pt x="56" y="720"/>
                  </a:cubicBezTo>
                  <a:cubicBezTo>
                    <a:pt x="1" y="1158"/>
                    <a:pt x="330" y="1541"/>
                    <a:pt x="768" y="1596"/>
                  </a:cubicBezTo>
                  <a:cubicBezTo>
                    <a:pt x="825" y="1610"/>
                    <a:pt x="883" y="1617"/>
                    <a:pt x="940" y="1617"/>
                  </a:cubicBezTo>
                  <a:cubicBezTo>
                    <a:pt x="1314" y="1617"/>
                    <a:pt x="1651" y="1319"/>
                    <a:pt x="1699" y="939"/>
                  </a:cubicBezTo>
                  <a:cubicBezTo>
                    <a:pt x="1754" y="501"/>
                    <a:pt x="1425" y="62"/>
                    <a:pt x="987" y="8"/>
                  </a:cubicBezTo>
                  <a:cubicBezTo>
                    <a:pt x="950" y="3"/>
                    <a:pt x="913" y="1"/>
                    <a:pt x="8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60"/>
            <p:cNvSpPr/>
            <p:nvPr/>
          </p:nvSpPr>
          <p:spPr>
            <a:xfrm flipH="1">
              <a:off x="7493139" y="1709703"/>
              <a:ext cx="28338" cy="26500"/>
            </a:xfrm>
            <a:custGeom>
              <a:avLst/>
              <a:gdLst/>
              <a:ahLst/>
              <a:cxnLst/>
              <a:rect l="l" t="t" r="r" b="b"/>
              <a:pathLst>
                <a:path w="1480" h="1384" extrusionOk="0">
                  <a:moveTo>
                    <a:pt x="725" y="1"/>
                  </a:moveTo>
                  <a:cubicBezTo>
                    <a:pt x="384" y="1"/>
                    <a:pt x="105" y="260"/>
                    <a:pt x="55" y="610"/>
                  </a:cubicBezTo>
                  <a:cubicBezTo>
                    <a:pt x="0" y="993"/>
                    <a:pt x="219" y="1322"/>
                    <a:pt x="603" y="1377"/>
                  </a:cubicBezTo>
                  <a:cubicBezTo>
                    <a:pt x="636" y="1382"/>
                    <a:pt x="669" y="1384"/>
                    <a:pt x="701" y="1384"/>
                  </a:cubicBezTo>
                  <a:cubicBezTo>
                    <a:pt x="1050" y="1384"/>
                    <a:pt x="1374" y="1125"/>
                    <a:pt x="1424" y="774"/>
                  </a:cubicBezTo>
                  <a:cubicBezTo>
                    <a:pt x="1479" y="391"/>
                    <a:pt x="1205" y="62"/>
                    <a:pt x="822" y="8"/>
                  </a:cubicBezTo>
                  <a:cubicBezTo>
                    <a:pt x="789" y="3"/>
                    <a:pt x="757" y="1"/>
                    <a:pt x="7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60"/>
            <p:cNvSpPr/>
            <p:nvPr/>
          </p:nvSpPr>
          <p:spPr>
            <a:xfrm flipH="1">
              <a:off x="7544530" y="1768563"/>
              <a:ext cx="54551" cy="34676"/>
            </a:xfrm>
            <a:custGeom>
              <a:avLst/>
              <a:gdLst/>
              <a:ahLst/>
              <a:cxnLst/>
              <a:rect l="l" t="t" r="r" b="b"/>
              <a:pathLst>
                <a:path w="2849" h="1811" extrusionOk="0">
                  <a:moveTo>
                    <a:pt x="55" y="1"/>
                  </a:moveTo>
                  <a:lnTo>
                    <a:pt x="55" y="1"/>
                  </a:lnTo>
                  <a:cubicBezTo>
                    <a:pt x="0" y="713"/>
                    <a:pt x="548" y="1808"/>
                    <a:pt x="1424" y="1808"/>
                  </a:cubicBezTo>
                  <a:cubicBezTo>
                    <a:pt x="1445" y="1809"/>
                    <a:pt x="1465" y="1810"/>
                    <a:pt x="1485" y="1810"/>
                  </a:cubicBezTo>
                  <a:cubicBezTo>
                    <a:pt x="2326" y="1810"/>
                    <a:pt x="2848" y="713"/>
                    <a:pt x="2848" y="713"/>
                  </a:cubicBezTo>
                  <a:lnTo>
                    <a:pt x="5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60"/>
            <p:cNvSpPr/>
            <p:nvPr/>
          </p:nvSpPr>
          <p:spPr>
            <a:xfrm flipH="1">
              <a:off x="7528810" y="1701164"/>
              <a:ext cx="27285" cy="49592"/>
            </a:xfrm>
            <a:custGeom>
              <a:avLst/>
              <a:gdLst/>
              <a:ahLst/>
              <a:cxnLst/>
              <a:rect l="l" t="t" r="r" b="b"/>
              <a:pathLst>
                <a:path w="1425" h="2590" extrusionOk="0">
                  <a:moveTo>
                    <a:pt x="469" y="1"/>
                  </a:moveTo>
                  <a:cubicBezTo>
                    <a:pt x="443" y="1"/>
                    <a:pt x="415" y="5"/>
                    <a:pt x="384" y="15"/>
                  </a:cubicBezTo>
                  <a:cubicBezTo>
                    <a:pt x="275" y="70"/>
                    <a:pt x="220" y="180"/>
                    <a:pt x="220" y="344"/>
                  </a:cubicBezTo>
                  <a:cubicBezTo>
                    <a:pt x="354" y="923"/>
                    <a:pt x="524" y="1503"/>
                    <a:pt x="759" y="2053"/>
                  </a:cubicBezTo>
                  <a:lnTo>
                    <a:pt x="759" y="2053"/>
                  </a:lnTo>
                  <a:cubicBezTo>
                    <a:pt x="584" y="2042"/>
                    <a:pt x="411" y="2042"/>
                    <a:pt x="220" y="2042"/>
                  </a:cubicBezTo>
                  <a:cubicBezTo>
                    <a:pt x="111" y="2042"/>
                    <a:pt x="1" y="2151"/>
                    <a:pt x="1" y="2261"/>
                  </a:cubicBezTo>
                  <a:cubicBezTo>
                    <a:pt x="1" y="2425"/>
                    <a:pt x="111" y="2535"/>
                    <a:pt x="220" y="2535"/>
                  </a:cubicBezTo>
                  <a:cubicBezTo>
                    <a:pt x="549" y="2535"/>
                    <a:pt x="823" y="2535"/>
                    <a:pt x="1151" y="2590"/>
                  </a:cubicBezTo>
                  <a:cubicBezTo>
                    <a:pt x="1370" y="2590"/>
                    <a:pt x="1425" y="2371"/>
                    <a:pt x="1370" y="2206"/>
                  </a:cubicBezTo>
                  <a:cubicBezTo>
                    <a:pt x="1042" y="1549"/>
                    <a:pt x="877" y="892"/>
                    <a:pt x="713" y="180"/>
                  </a:cubicBezTo>
                  <a:cubicBezTo>
                    <a:pt x="668" y="90"/>
                    <a:pt x="587" y="1"/>
                    <a:pt x="4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60"/>
            <p:cNvSpPr/>
            <p:nvPr/>
          </p:nvSpPr>
          <p:spPr>
            <a:xfrm flipH="1">
              <a:off x="7603256" y="1680484"/>
              <a:ext cx="26232" cy="13920"/>
            </a:xfrm>
            <a:custGeom>
              <a:avLst/>
              <a:gdLst/>
              <a:ahLst/>
              <a:cxnLst/>
              <a:rect l="l" t="t" r="r" b="b"/>
              <a:pathLst>
                <a:path w="1370" h="727" extrusionOk="0">
                  <a:moveTo>
                    <a:pt x="1150" y="0"/>
                  </a:moveTo>
                  <a:cubicBezTo>
                    <a:pt x="822" y="55"/>
                    <a:pt x="493" y="110"/>
                    <a:pt x="219" y="219"/>
                  </a:cubicBezTo>
                  <a:cubicBezTo>
                    <a:pt x="55" y="274"/>
                    <a:pt x="0" y="383"/>
                    <a:pt x="0" y="548"/>
                  </a:cubicBezTo>
                  <a:cubicBezTo>
                    <a:pt x="45" y="637"/>
                    <a:pt x="163" y="727"/>
                    <a:pt x="264" y="727"/>
                  </a:cubicBezTo>
                  <a:cubicBezTo>
                    <a:pt x="287" y="727"/>
                    <a:pt x="309" y="722"/>
                    <a:pt x="329" y="712"/>
                  </a:cubicBezTo>
                  <a:cubicBezTo>
                    <a:pt x="548" y="603"/>
                    <a:pt x="822" y="548"/>
                    <a:pt x="1095" y="493"/>
                  </a:cubicBezTo>
                  <a:lnTo>
                    <a:pt x="1095" y="493"/>
                  </a:lnTo>
                  <a:cubicBezTo>
                    <a:pt x="1041" y="548"/>
                    <a:pt x="1041" y="548"/>
                    <a:pt x="1041" y="548"/>
                  </a:cubicBezTo>
                  <a:cubicBezTo>
                    <a:pt x="1041" y="548"/>
                    <a:pt x="1095" y="493"/>
                    <a:pt x="1150" y="493"/>
                  </a:cubicBezTo>
                  <a:cubicBezTo>
                    <a:pt x="1205" y="493"/>
                    <a:pt x="1260" y="493"/>
                    <a:pt x="1315" y="438"/>
                  </a:cubicBezTo>
                  <a:cubicBezTo>
                    <a:pt x="1369" y="383"/>
                    <a:pt x="1369" y="329"/>
                    <a:pt x="1369" y="274"/>
                  </a:cubicBezTo>
                  <a:cubicBezTo>
                    <a:pt x="1369" y="164"/>
                    <a:pt x="1260" y="0"/>
                    <a:pt x="11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60"/>
            <p:cNvSpPr/>
            <p:nvPr/>
          </p:nvSpPr>
          <p:spPr>
            <a:xfrm flipH="1">
              <a:off x="7491051" y="1693064"/>
              <a:ext cx="26232" cy="13652"/>
            </a:xfrm>
            <a:custGeom>
              <a:avLst/>
              <a:gdLst/>
              <a:ahLst/>
              <a:cxnLst/>
              <a:rect l="l" t="t" r="r" b="b"/>
              <a:pathLst>
                <a:path w="1370" h="713" extrusionOk="0">
                  <a:moveTo>
                    <a:pt x="165" y="0"/>
                  </a:moveTo>
                  <a:cubicBezTo>
                    <a:pt x="110" y="55"/>
                    <a:pt x="55" y="110"/>
                    <a:pt x="55" y="165"/>
                  </a:cubicBezTo>
                  <a:cubicBezTo>
                    <a:pt x="0" y="274"/>
                    <a:pt x="55" y="438"/>
                    <a:pt x="220" y="493"/>
                  </a:cubicBezTo>
                  <a:cubicBezTo>
                    <a:pt x="493" y="548"/>
                    <a:pt x="767" y="603"/>
                    <a:pt x="1041" y="712"/>
                  </a:cubicBezTo>
                  <a:cubicBezTo>
                    <a:pt x="1151" y="712"/>
                    <a:pt x="1315" y="658"/>
                    <a:pt x="1370" y="548"/>
                  </a:cubicBezTo>
                  <a:cubicBezTo>
                    <a:pt x="1370" y="384"/>
                    <a:pt x="1315" y="274"/>
                    <a:pt x="1151" y="219"/>
                  </a:cubicBezTo>
                  <a:cubicBezTo>
                    <a:pt x="877" y="110"/>
                    <a:pt x="603" y="55"/>
                    <a:pt x="3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60"/>
            <p:cNvSpPr/>
            <p:nvPr/>
          </p:nvSpPr>
          <p:spPr>
            <a:xfrm flipH="1">
              <a:off x="7392691" y="1495481"/>
              <a:ext cx="460172" cy="330792"/>
            </a:xfrm>
            <a:custGeom>
              <a:avLst/>
              <a:gdLst/>
              <a:ahLst/>
              <a:cxnLst/>
              <a:rect l="l" t="t" r="r" b="b"/>
              <a:pathLst>
                <a:path w="24033" h="17276" extrusionOk="0">
                  <a:moveTo>
                    <a:pt x="17177" y="0"/>
                  </a:moveTo>
                  <a:cubicBezTo>
                    <a:pt x="16315" y="0"/>
                    <a:pt x="15429" y="146"/>
                    <a:pt x="14569" y="461"/>
                  </a:cubicBezTo>
                  <a:cubicBezTo>
                    <a:pt x="14569" y="461"/>
                    <a:pt x="12979" y="96"/>
                    <a:pt x="10925" y="96"/>
                  </a:cubicBezTo>
                  <a:cubicBezTo>
                    <a:pt x="8403" y="96"/>
                    <a:pt x="5182" y="645"/>
                    <a:pt x="3341" y="3090"/>
                  </a:cubicBezTo>
                  <a:cubicBezTo>
                    <a:pt x="0" y="7526"/>
                    <a:pt x="1643" y="11634"/>
                    <a:pt x="5860" y="17275"/>
                  </a:cubicBezTo>
                  <a:lnTo>
                    <a:pt x="6518" y="13989"/>
                  </a:lnTo>
                  <a:lnTo>
                    <a:pt x="7613" y="12565"/>
                  </a:lnTo>
                  <a:lnTo>
                    <a:pt x="8873" y="8293"/>
                  </a:lnTo>
                  <a:cubicBezTo>
                    <a:pt x="8873" y="8293"/>
                    <a:pt x="12960" y="9862"/>
                    <a:pt x="16785" y="9862"/>
                  </a:cubicBezTo>
                  <a:cubicBezTo>
                    <a:pt x="19587" y="9862"/>
                    <a:pt x="22248" y="9020"/>
                    <a:pt x="23058" y="6102"/>
                  </a:cubicBezTo>
                  <a:cubicBezTo>
                    <a:pt x="24032" y="2604"/>
                    <a:pt x="20817" y="0"/>
                    <a:pt x="171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60"/>
            <p:cNvSpPr/>
            <p:nvPr/>
          </p:nvSpPr>
          <p:spPr>
            <a:xfrm flipH="1">
              <a:off x="7706040" y="1684103"/>
              <a:ext cx="108030" cy="100773"/>
            </a:xfrm>
            <a:custGeom>
              <a:avLst/>
              <a:gdLst/>
              <a:ahLst/>
              <a:cxnLst/>
              <a:rect l="l" t="t" r="r" b="b"/>
              <a:pathLst>
                <a:path w="5642" h="5263" extrusionOk="0">
                  <a:moveTo>
                    <a:pt x="2742" y="1"/>
                  </a:moveTo>
                  <a:cubicBezTo>
                    <a:pt x="1463" y="1"/>
                    <a:pt x="314" y="984"/>
                    <a:pt x="165" y="2330"/>
                  </a:cubicBezTo>
                  <a:cubicBezTo>
                    <a:pt x="1" y="3754"/>
                    <a:pt x="1096" y="5069"/>
                    <a:pt x="2520" y="5233"/>
                  </a:cubicBezTo>
                  <a:cubicBezTo>
                    <a:pt x="2652" y="5253"/>
                    <a:pt x="2784" y="5262"/>
                    <a:pt x="2913" y="5262"/>
                  </a:cubicBezTo>
                  <a:cubicBezTo>
                    <a:pt x="4225" y="5262"/>
                    <a:pt x="5328" y="4279"/>
                    <a:pt x="5478" y="2933"/>
                  </a:cubicBezTo>
                  <a:cubicBezTo>
                    <a:pt x="5642" y="1509"/>
                    <a:pt x="4601" y="194"/>
                    <a:pt x="3122" y="30"/>
                  </a:cubicBezTo>
                  <a:cubicBezTo>
                    <a:pt x="2995" y="11"/>
                    <a:pt x="2868" y="1"/>
                    <a:pt x="2742" y="1"/>
                  </a:cubicBezTo>
                  <a:close/>
                </a:path>
              </a:pathLst>
            </a:custGeom>
            <a:solidFill>
              <a:srgbClr val="87524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60"/>
            <p:cNvSpPr/>
            <p:nvPr/>
          </p:nvSpPr>
          <p:spPr>
            <a:xfrm flipH="1">
              <a:off x="7727006" y="1705644"/>
              <a:ext cx="40918" cy="43407"/>
            </a:xfrm>
            <a:custGeom>
              <a:avLst/>
              <a:gdLst/>
              <a:ahLst/>
              <a:cxnLst/>
              <a:rect l="l" t="t" r="r" b="b"/>
              <a:pathLst>
                <a:path w="2137" h="2267" extrusionOk="0">
                  <a:moveTo>
                    <a:pt x="1130" y="726"/>
                  </a:moveTo>
                  <a:cubicBezTo>
                    <a:pt x="1123" y="726"/>
                    <a:pt x="1123" y="740"/>
                    <a:pt x="1151" y="767"/>
                  </a:cubicBezTo>
                  <a:cubicBezTo>
                    <a:pt x="1151" y="740"/>
                    <a:pt x="1137" y="726"/>
                    <a:pt x="1130" y="726"/>
                  </a:cubicBezTo>
                  <a:close/>
                  <a:moveTo>
                    <a:pt x="274" y="1"/>
                  </a:moveTo>
                  <a:cubicBezTo>
                    <a:pt x="110" y="1"/>
                    <a:pt x="0" y="110"/>
                    <a:pt x="0" y="220"/>
                  </a:cubicBezTo>
                  <a:cubicBezTo>
                    <a:pt x="0" y="384"/>
                    <a:pt x="110" y="493"/>
                    <a:pt x="274" y="493"/>
                  </a:cubicBezTo>
                  <a:lnTo>
                    <a:pt x="548" y="493"/>
                  </a:lnTo>
                  <a:cubicBezTo>
                    <a:pt x="603" y="493"/>
                    <a:pt x="658" y="548"/>
                    <a:pt x="712" y="548"/>
                  </a:cubicBezTo>
                  <a:cubicBezTo>
                    <a:pt x="767" y="548"/>
                    <a:pt x="822" y="548"/>
                    <a:pt x="877" y="603"/>
                  </a:cubicBezTo>
                  <a:lnTo>
                    <a:pt x="932" y="603"/>
                  </a:lnTo>
                  <a:cubicBezTo>
                    <a:pt x="932" y="603"/>
                    <a:pt x="986" y="603"/>
                    <a:pt x="986" y="658"/>
                  </a:cubicBezTo>
                  <a:cubicBezTo>
                    <a:pt x="1041" y="658"/>
                    <a:pt x="1096" y="713"/>
                    <a:pt x="1151" y="713"/>
                  </a:cubicBezTo>
                  <a:cubicBezTo>
                    <a:pt x="1151" y="713"/>
                    <a:pt x="1151" y="767"/>
                    <a:pt x="1151" y="767"/>
                  </a:cubicBezTo>
                  <a:cubicBezTo>
                    <a:pt x="1205" y="767"/>
                    <a:pt x="1205" y="767"/>
                    <a:pt x="1205" y="822"/>
                  </a:cubicBezTo>
                  <a:cubicBezTo>
                    <a:pt x="1260" y="822"/>
                    <a:pt x="1315" y="877"/>
                    <a:pt x="1315" y="932"/>
                  </a:cubicBezTo>
                  <a:cubicBezTo>
                    <a:pt x="1370" y="932"/>
                    <a:pt x="1370" y="986"/>
                    <a:pt x="1370" y="986"/>
                  </a:cubicBezTo>
                  <a:cubicBezTo>
                    <a:pt x="1424" y="1041"/>
                    <a:pt x="1424" y="1041"/>
                    <a:pt x="1424" y="1096"/>
                  </a:cubicBezTo>
                  <a:cubicBezTo>
                    <a:pt x="1459" y="1096"/>
                    <a:pt x="1472" y="1118"/>
                    <a:pt x="1477" y="1148"/>
                  </a:cubicBezTo>
                  <a:lnTo>
                    <a:pt x="1477" y="1148"/>
                  </a:lnTo>
                  <a:cubicBezTo>
                    <a:pt x="1466" y="1137"/>
                    <a:pt x="1424" y="1096"/>
                    <a:pt x="1424" y="1096"/>
                  </a:cubicBezTo>
                  <a:lnTo>
                    <a:pt x="1424" y="1096"/>
                  </a:lnTo>
                  <a:cubicBezTo>
                    <a:pt x="1424" y="1096"/>
                    <a:pt x="1424" y="1149"/>
                    <a:pt x="1477" y="1151"/>
                  </a:cubicBezTo>
                  <a:lnTo>
                    <a:pt x="1477" y="1151"/>
                  </a:lnTo>
                  <a:cubicBezTo>
                    <a:pt x="1479" y="1167"/>
                    <a:pt x="1479" y="1186"/>
                    <a:pt x="1479" y="1205"/>
                  </a:cubicBezTo>
                  <a:cubicBezTo>
                    <a:pt x="1479" y="1260"/>
                    <a:pt x="1534" y="1370"/>
                    <a:pt x="1534" y="1425"/>
                  </a:cubicBezTo>
                  <a:cubicBezTo>
                    <a:pt x="1534" y="1479"/>
                    <a:pt x="1534" y="1479"/>
                    <a:pt x="1534" y="1479"/>
                  </a:cubicBezTo>
                  <a:cubicBezTo>
                    <a:pt x="1534" y="1534"/>
                    <a:pt x="1534" y="1589"/>
                    <a:pt x="1534" y="1644"/>
                  </a:cubicBezTo>
                  <a:cubicBezTo>
                    <a:pt x="1589" y="1698"/>
                    <a:pt x="1589" y="1753"/>
                    <a:pt x="1589" y="1808"/>
                  </a:cubicBezTo>
                  <a:cubicBezTo>
                    <a:pt x="1534" y="1863"/>
                    <a:pt x="1534" y="1917"/>
                    <a:pt x="1534" y="1972"/>
                  </a:cubicBezTo>
                  <a:cubicBezTo>
                    <a:pt x="1534" y="2082"/>
                    <a:pt x="1589" y="2246"/>
                    <a:pt x="1698" y="2246"/>
                  </a:cubicBezTo>
                  <a:cubicBezTo>
                    <a:pt x="1739" y="2260"/>
                    <a:pt x="1780" y="2267"/>
                    <a:pt x="1819" y="2267"/>
                  </a:cubicBezTo>
                  <a:cubicBezTo>
                    <a:pt x="1934" y="2267"/>
                    <a:pt x="2027" y="2205"/>
                    <a:pt x="2027" y="2082"/>
                  </a:cubicBezTo>
                  <a:cubicBezTo>
                    <a:pt x="2136" y="1425"/>
                    <a:pt x="1917" y="603"/>
                    <a:pt x="1315" y="220"/>
                  </a:cubicBezTo>
                  <a:cubicBezTo>
                    <a:pt x="986" y="55"/>
                    <a:pt x="603" y="1"/>
                    <a:pt x="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60"/>
            <p:cNvSpPr/>
            <p:nvPr/>
          </p:nvSpPr>
          <p:spPr>
            <a:xfrm flipH="1">
              <a:off x="7693441" y="2217419"/>
              <a:ext cx="752995" cy="760749"/>
            </a:xfrm>
            <a:custGeom>
              <a:avLst/>
              <a:gdLst/>
              <a:ahLst/>
              <a:cxnLst/>
              <a:rect l="l" t="t" r="r" b="b"/>
              <a:pathLst>
                <a:path w="39326" h="39731" extrusionOk="0">
                  <a:moveTo>
                    <a:pt x="5751" y="0"/>
                  </a:moveTo>
                  <a:lnTo>
                    <a:pt x="3122" y="4053"/>
                  </a:lnTo>
                  <a:cubicBezTo>
                    <a:pt x="0" y="10900"/>
                    <a:pt x="4053" y="16486"/>
                    <a:pt x="6518" y="19279"/>
                  </a:cubicBezTo>
                  <a:cubicBezTo>
                    <a:pt x="8873" y="21908"/>
                    <a:pt x="16048" y="26619"/>
                    <a:pt x="20484" y="29412"/>
                  </a:cubicBezTo>
                  <a:cubicBezTo>
                    <a:pt x="20484" y="29412"/>
                    <a:pt x="32315" y="39216"/>
                    <a:pt x="33848" y="39654"/>
                  </a:cubicBezTo>
                  <a:cubicBezTo>
                    <a:pt x="34053" y="39707"/>
                    <a:pt x="34230" y="39731"/>
                    <a:pt x="34382" y="39731"/>
                  </a:cubicBezTo>
                  <a:cubicBezTo>
                    <a:pt x="35483" y="39731"/>
                    <a:pt x="35221" y="38452"/>
                    <a:pt x="34451" y="37682"/>
                  </a:cubicBezTo>
                  <a:lnTo>
                    <a:pt x="34451" y="37682"/>
                  </a:lnTo>
                  <a:cubicBezTo>
                    <a:pt x="34873" y="37989"/>
                    <a:pt x="35456" y="38350"/>
                    <a:pt x="35919" y="38350"/>
                  </a:cubicBezTo>
                  <a:cubicBezTo>
                    <a:pt x="36116" y="38350"/>
                    <a:pt x="36291" y="38284"/>
                    <a:pt x="36422" y="38120"/>
                  </a:cubicBezTo>
                  <a:cubicBezTo>
                    <a:pt x="37240" y="37248"/>
                    <a:pt x="35941" y="36321"/>
                    <a:pt x="35064" y="35718"/>
                  </a:cubicBezTo>
                  <a:lnTo>
                    <a:pt x="35064" y="35718"/>
                  </a:lnTo>
                  <a:cubicBezTo>
                    <a:pt x="35187" y="35802"/>
                    <a:pt x="36276" y="36531"/>
                    <a:pt x="37030" y="36531"/>
                  </a:cubicBezTo>
                  <a:cubicBezTo>
                    <a:pt x="37221" y="36531"/>
                    <a:pt x="37391" y="36484"/>
                    <a:pt x="37518" y="36368"/>
                  </a:cubicBezTo>
                  <a:cubicBezTo>
                    <a:pt x="38504" y="35546"/>
                    <a:pt x="36915" y="34286"/>
                    <a:pt x="36258" y="33848"/>
                  </a:cubicBezTo>
                  <a:lnTo>
                    <a:pt x="36258" y="33848"/>
                  </a:lnTo>
                  <a:cubicBezTo>
                    <a:pt x="36259" y="33849"/>
                    <a:pt x="37342" y="34558"/>
                    <a:pt x="38089" y="34558"/>
                  </a:cubicBezTo>
                  <a:cubicBezTo>
                    <a:pt x="38247" y="34558"/>
                    <a:pt x="38389" y="34527"/>
                    <a:pt x="38504" y="34451"/>
                  </a:cubicBezTo>
                  <a:cubicBezTo>
                    <a:pt x="39325" y="33793"/>
                    <a:pt x="38449" y="32808"/>
                    <a:pt x="37956" y="32315"/>
                  </a:cubicBezTo>
                  <a:cubicBezTo>
                    <a:pt x="37463" y="31822"/>
                    <a:pt x="34779" y="29576"/>
                    <a:pt x="34779" y="29576"/>
                  </a:cubicBezTo>
                  <a:lnTo>
                    <a:pt x="34779" y="29576"/>
                  </a:lnTo>
                  <a:cubicBezTo>
                    <a:pt x="34779" y="29576"/>
                    <a:pt x="36777" y="30487"/>
                    <a:pt x="37913" y="30487"/>
                  </a:cubicBezTo>
                  <a:cubicBezTo>
                    <a:pt x="38197" y="30487"/>
                    <a:pt x="38427" y="30431"/>
                    <a:pt x="38558" y="30288"/>
                  </a:cubicBezTo>
                  <a:cubicBezTo>
                    <a:pt x="39051" y="29795"/>
                    <a:pt x="39051" y="28864"/>
                    <a:pt x="36313" y="27276"/>
                  </a:cubicBezTo>
                  <a:cubicBezTo>
                    <a:pt x="36313" y="27276"/>
                    <a:pt x="29686" y="23278"/>
                    <a:pt x="29083" y="22839"/>
                  </a:cubicBezTo>
                  <a:cubicBezTo>
                    <a:pt x="22292" y="16650"/>
                    <a:pt x="17581" y="11447"/>
                    <a:pt x="16924" y="10297"/>
                  </a:cubicBezTo>
                  <a:lnTo>
                    <a:pt x="18293" y="8216"/>
                  </a:lnTo>
                  <a:lnTo>
                    <a:pt x="5751" y="0"/>
                  </a:lnTo>
                  <a:close/>
                </a:path>
              </a:pathLst>
            </a:custGeom>
            <a:solidFill>
              <a:srgbClr val="87524E"/>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60"/>
            <p:cNvSpPr/>
            <p:nvPr/>
          </p:nvSpPr>
          <p:spPr>
            <a:xfrm flipH="1">
              <a:off x="6748569" y="2042219"/>
              <a:ext cx="51392" cy="59932"/>
            </a:xfrm>
            <a:custGeom>
              <a:avLst/>
              <a:gdLst/>
              <a:ahLst/>
              <a:cxnLst/>
              <a:rect l="l" t="t" r="r" b="b"/>
              <a:pathLst>
                <a:path w="2684" h="3130" extrusionOk="0">
                  <a:moveTo>
                    <a:pt x="1396" y="1"/>
                  </a:moveTo>
                  <a:cubicBezTo>
                    <a:pt x="717" y="1"/>
                    <a:pt x="108" y="640"/>
                    <a:pt x="55" y="1482"/>
                  </a:cubicBezTo>
                  <a:cubicBezTo>
                    <a:pt x="0" y="2304"/>
                    <a:pt x="493" y="3071"/>
                    <a:pt x="1205" y="3126"/>
                  </a:cubicBezTo>
                  <a:cubicBezTo>
                    <a:pt x="1235" y="3128"/>
                    <a:pt x="1265" y="3129"/>
                    <a:pt x="1295" y="3129"/>
                  </a:cubicBezTo>
                  <a:cubicBezTo>
                    <a:pt x="1967" y="3129"/>
                    <a:pt x="2524" y="2541"/>
                    <a:pt x="2629" y="1702"/>
                  </a:cubicBezTo>
                  <a:cubicBezTo>
                    <a:pt x="2684" y="825"/>
                    <a:pt x="2191" y="113"/>
                    <a:pt x="1479" y="4"/>
                  </a:cubicBezTo>
                  <a:cubicBezTo>
                    <a:pt x="1451" y="2"/>
                    <a:pt x="1423" y="1"/>
                    <a:pt x="1396" y="1"/>
                  </a:cubicBez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60"/>
            <p:cNvSpPr/>
            <p:nvPr/>
          </p:nvSpPr>
          <p:spPr>
            <a:xfrm flipH="1">
              <a:off x="6715003" y="2091485"/>
              <a:ext cx="45112" cy="40037"/>
            </a:xfrm>
            <a:custGeom>
              <a:avLst/>
              <a:gdLst/>
              <a:ahLst/>
              <a:cxnLst/>
              <a:rect l="l" t="t" r="r" b="b"/>
              <a:pathLst>
                <a:path w="2356" h="2091" extrusionOk="0">
                  <a:moveTo>
                    <a:pt x="1158" y="0"/>
                  </a:moveTo>
                  <a:cubicBezTo>
                    <a:pt x="597" y="0"/>
                    <a:pt x="107" y="419"/>
                    <a:pt x="55" y="936"/>
                  </a:cubicBezTo>
                  <a:cubicBezTo>
                    <a:pt x="0" y="1538"/>
                    <a:pt x="439" y="2031"/>
                    <a:pt x="1096" y="2086"/>
                  </a:cubicBezTo>
                  <a:cubicBezTo>
                    <a:pt x="1130" y="2089"/>
                    <a:pt x="1164" y="2091"/>
                    <a:pt x="1198" y="2091"/>
                  </a:cubicBezTo>
                  <a:cubicBezTo>
                    <a:pt x="1759" y="2091"/>
                    <a:pt x="2249" y="1672"/>
                    <a:pt x="2301" y="1155"/>
                  </a:cubicBezTo>
                  <a:cubicBezTo>
                    <a:pt x="2355" y="553"/>
                    <a:pt x="1863" y="60"/>
                    <a:pt x="1260" y="5"/>
                  </a:cubicBezTo>
                  <a:cubicBezTo>
                    <a:pt x="1226" y="2"/>
                    <a:pt x="1192" y="0"/>
                    <a:pt x="1158" y="0"/>
                  </a:cubicBez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60"/>
            <p:cNvSpPr/>
            <p:nvPr/>
          </p:nvSpPr>
          <p:spPr>
            <a:xfrm flipH="1">
              <a:off x="6789468" y="2012694"/>
              <a:ext cx="62938" cy="60085"/>
            </a:xfrm>
            <a:custGeom>
              <a:avLst/>
              <a:gdLst/>
              <a:ahLst/>
              <a:cxnLst/>
              <a:rect l="l" t="t" r="r" b="b"/>
              <a:pathLst>
                <a:path w="3287" h="3138" extrusionOk="0">
                  <a:moveTo>
                    <a:pt x="1617" y="0"/>
                  </a:moveTo>
                  <a:cubicBezTo>
                    <a:pt x="823" y="0"/>
                    <a:pt x="161" y="624"/>
                    <a:pt x="110" y="1436"/>
                  </a:cubicBezTo>
                  <a:cubicBezTo>
                    <a:pt x="1" y="2258"/>
                    <a:pt x="658" y="3024"/>
                    <a:pt x="1534" y="3134"/>
                  </a:cubicBezTo>
                  <a:cubicBezTo>
                    <a:pt x="1566" y="3136"/>
                    <a:pt x="1598" y="3137"/>
                    <a:pt x="1630" y="3137"/>
                  </a:cubicBezTo>
                  <a:cubicBezTo>
                    <a:pt x="2415" y="3137"/>
                    <a:pt x="3127" y="2499"/>
                    <a:pt x="3232" y="1710"/>
                  </a:cubicBezTo>
                  <a:cubicBezTo>
                    <a:pt x="3287" y="834"/>
                    <a:pt x="2630" y="67"/>
                    <a:pt x="1808" y="12"/>
                  </a:cubicBezTo>
                  <a:cubicBezTo>
                    <a:pt x="1744" y="4"/>
                    <a:pt x="1680" y="0"/>
                    <a:pt x="1617" y="0"/>
                  </a:cubicBez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60"/>
            <p:cNvSpPr/>
            <p:nvPr/>
          </p:nvSpPr>
          <p:spPr>
            <a:xfrm flipH="1">
              <a:off x="6846087" y="1994829"/>
              <a:ext cx="52464" cy="50683"/>
            </a:xfrm>
            <a:custGeom>
              <a:avLst/>
              <a:gdLst/>
              <a:ahLst/>
              <a:cxnLst/>
              <a:rect l="l" t="t" r="r" b="b"/>
              <a:pathLst>
                <a:path w="2740" h="2647" extrusionOk="0">
                  <a:moveTo>
                    <a:pt x="1298" y="0"/>
                  </a:moveTo>
                  <a:cubicBezTo>
                    <a:pt x="659" y="0"/>
                    <a:pt x="106" y="518"/>
                    <a:pt x="56" y="1219"/>
                  </a:cubicBezTo>
                  <a:cubicBezTo>
                    <a:pt x="1" y="1931"/>
                    <a:pt x="548" y="2588"/>
                    <a:pt x="1260" y="2643"/>
                  </a:cubicBezTo>
                  <a:cubicBezTo>
                    <a:pt x="1293" y="2646"/>
                    <a:pt x="1326" y="2647"/>
                    <a:pt x="1359" y="2647"/>
                  </a:cubicBezTo>
                  <a:cubicBezTo>
                    <a:pt x="2032" y="2647"/>
                    <a:pt x="2632" y="2117"/>
                    <a:pt x="2684" y="1438"/>
                  </a:cubicBezTo>
                  <a:cubicBezTo>
                    <a:pt x="2739" y="726"/>
                    <a:pt x="2246" y="69"/>
                    <a:pt x="1480" y="14"/>
                  </a:cubicBezTo>
                  <a:cubicBezTo>
                    <a:pt x="1418" y="5"/>
                    <a:pt x="1358" y="0"/>
                    <a:pt x="1298" y="0"/>
                  </a:cubicBezTo>
                  <a:close/>
                </a:path>
              </a:pathLst>
            </a:custGeom>
            <a:solidFill>
              <a:srgbClr val="87524E"/>
            </a:solidFill>
            <a:ln w="9525" cap="flat" cmpd="sng">
              <a:solidFill>
                <a:schemeClr val="dk1"/>
              </a:solidFill>
              <a:prstDash val="solid"/>
              <a:miter lim="5477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 name="TextBox 58"/>
          <p:cNvSpPr txBox="1"/>
          <p:nvPr/>
        </p:nvSpPr>
        <p:spPr>
          <a:xfrm>
            <a:off x="3486330" y="2170613"/>
            <a:ext cx="523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C00000"/>
                </a:solidFill>
                <a:effectLst/>
                <a:uLnTx/>
                <a:uFillTx/>
                <a:latin typeface="Arial"/>
                <a:cs typeface="Arial"/>
                <a:sym typeface="Arial"/>
              </a:rPr>
              <a:t>NHỮNG CHIẾC RĂNG XINH</a:t>
            </a:r>
            <a:endParaRPr kumimoji="0" lang="en-US" sz="2800" b="1" i="1" u="none" strike="noStrike" kern="0" cap="none" spc="0" normalizeH="0" baseline="0" noProof="0">
              <a:ln>
                <a:noFill/>
              </a:ln>
              <a:solidFill>
                <a:srgbClr val="C00000"/>
              </a:solidFill>
              <a:effectLst/>
              <a:uLnTx/>
              <a:uFillTx/>
              <a:latin typeface="Arial"/>
              <a:cs typeface="Arial"/>
              <a:sym typeface="Arial"/>
            </a:endParaRPr>
          </a:p>
        </p:txBody>
      </p:sp>
      <p:sp>
        <p:nvSpPr>
          <p:cNvPr id="60" name="TextBox 59"/>
          <p:cNvSpPr txBox="1"/>
          <p:nvPr/>
        </p:nvSpPr>
        <p:spPr>
          <a:xfrm>
            <a:off x="3486330" y="1408808"/>
            <a:ext cx="52352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Arial"/>
                <a:cs typeface="Arial"/>
                <a:sym typeface="Arial"/>
              </a:rPr>
              <a:t>TRÒ CHƠI</a:t>
            </a:r>
            <a:endParaRPr kumimoji="0" lang="en-US" sz="3000" b="1" i="1"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0039141"/>
      </p:ext>
    </p:extLst>
  </p:cSld>
  <p:clrMapOvr>
    <a:masterClrMapping/>
  </p:clrMapOvr>
  <p:transition spd="med">
    <p:wheel spokes="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649" name="TextBox 648"/>
          <p:cNvSpPr txBox="1"/>
          <p:nvPr/>
        </p:nvSpPr>
        <p:spPr>
          <a:xfrm>
            <a:off x="0" y="190150"/>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0000"/>
                </a:solidFill>
                <a:effectLst/>
                <a:uLnTx/>
                <a:uFillTx/>
                <a:latin typeface="Arial"/>
                <a:cs typeface="Arial"/>
                <a:sym typeface="Arial"/>
              </a:rPr>
              <a:t>TRÒ CHƠI</a:t>
            </a:r>
            <a:endParaRPr kumimoji="0" lang="en-US" sz="2800" b="1" i="1" u="none" strike="noStrike" kern="0" cap="none" spc="0" normalizeH="0" baseline="0" noProof="0">
              <a:ln>
                <a:noFill/>
              </a:ln>
              <a:solidFill>
                <a:srgbClr val="000000"/>
              </a:solidFill>
              <a:effectLst/>
              <a:uLnTx/>
              <a:uFillTx/>
              <a:latin typeface="Arial"/>
              <a:cs typeface="Arial"/>
              <a:sym typeface="Arial"/>
            </a:endParaRPr>
          </a:p>
        </p:txBody>
      </p:sp>
      <p:sp>
        <p:nvSpPr>
          <p:cNvPr id="650" name="TextBox 649"/>
          <p:cNvSpPr txBox="1"/>
          <p:nvPr/>
        </p:nvSpPr>
        <p:spPr>
          <a:xfrm>
            <a:off x="0" y="808351"/>
            <a:ext cx="9144000"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NHỮNG CHIẾC RĂNG XINH</a:t>
            </a:r>
            <a:endParaRPr kumimoji="0" lang="en-US" sz="2500" b="1" i="1" u="none" strike="noStrike" kern="0" cap="none" spc="0" normalizeH="0" baseline="0" noProof="0">
              <a:ln>
                <a:noFill/>
              </a:ln>
              <a:solidFill>
                <a:srgbClr val="C00000"/>
              </a:solidFill>
              <a:effectLst/>
              <a:uLnTx/>
              <a:uFillTx/>
              <a:latin typeface="Arial"/>
              <a:cs typeface="Arial"/>
              <a:sym typeface="Arial"/>
            </a:endParaRPr>
          </a:p>
        </p:txBody>
      </p:sp>
      <p:pic>
        <p:nvPicPr>
          <p:cNvPr id="2050" name="Picture 2" descr="https://cdn-icons-png.flaticon.com/128/3513/3513577.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17" y="168994"/>
            <a:ext cx="783143" cy="7831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9082" y="1698174"/>
            <a:ext cx="1774090" cy="1481456"/>
          </a:xfrm>
          <a:prstGeom prst="rect">
            <a:avLst/>
          </a:prstGeom>
        </p:spPr>
      </p:pic>
      <p:pic>
        <p:nvPicPr>
          <p:cNvPr id="18" name="Picture 1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049" y="1533568"/>
            <a:ext cx="1176630" cy="1810669"/>
          </a:xfrm>
          <a:prstGeom prst="rect">
            <a:avLst/>
          </a:prstGeom>
        </p:spPr>
      </p:pic>
      <p:pic>
        <p:nvPicPr>
          <p:cNvPr id="19" name="Picture 18">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31915" y="3058684"/>
            <a:ext cx="1292464" cy="1670449"/>
          </a:xfrm>
          <a:prstGeom prst="rect">
            <a:avLst/>
          </a:prstGeom>
        </p:spPr>
      </p:pic>
      <p:pic>
        <p:nvPicPr>
          <p:cNvPr id="20" name="Picture 19">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67875" y="3137939"/>
            <a:ext cx="1274174" cy="1591194"/>
          </a:xfrm>
          <a:prstGeom prst="rect">
            <a:avLst/>
          </a:prstGeom>
        </p:spPr>
      </p:pic>
      <p:pic>
        <p:nvPicPr>
          <p:cNvPr id="21" name="Picture 20">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4060" y="1533568"/>
            <a:ext cx="1329043" cy="1505843"/>
          </a:xfrm>
          <a:prstGeom prst="rect">
            <a:avLst/>
          </a:prstGeom>
        </p:spPr>
      </p:pic>
    </p:spTree>
    <p:extLst>
      <p:ext uri="{BB962C8B-B14F-4D97-AF65-F5344CB8AC3E}">
        <p14:creationId xmlns:p14="http://schemas.microsoft.com/office/powerpoint/2010/main" val="40643501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
                                        </p:tgtEl>
                                        <p:attrNameLst>
                                          <p:attrName>r</p:attrName>
                                        </p:attrNameLst>
                                      </p:cBhvr>
                                    </p:animRot>
                                    <p:animRot by="-240000">
                                      <p:cBhvr>
                                        <p:cTn id="13" dur="200" fill="hold">
                                          <p:stCondLst>
                                            <p:cond delay="200"/>
                                          </p:stCondLst>
                                        </p:cTn>
                                        <p:tgtEl>
                                          <p:spTgt spid="21"/>
                                        </p:tgtEl>
                                        <p:attrNameLst>
                                          <p:attrName>r</p:attrName>
                                        </p:attrNameLst>
                                      </p:cBhvr>
                                    </p:animRot>
                                    <p:animRot by="240000">
                                      <p:cBhvr>
                                        <p:cTn id="14" dur="200" fill="hold">
                                          <p:stCondLst>
                                            <p:cond delay="400"/>
                                          </p:stCondLst>
                                        </p:cTn>
                                        <p:tgtEl>
                                          <p:spTgt spid="21"/>
                                        </p:tgtEl>
                                        <p:attrNameLst>
                                          <p:attrName>r</p:attrName>
                                        </p:attrNameLst>
                                      </p:cBhvr>
                                    </p:animRot>
                                    <p:animRot by="-240000">
                                      <p:cBhvr>
                                        <p:cTn id="15" dur="200" fill="hold">
                                          <p:stCondLst>
                                            <p:cond delay="600"/>
                                          </p:stCondLst>
                                        </p:cTn>
                                        <p:tgtEl>
                                          <p:spTgt spid="21"/>
                                        </p:tgtEl>
                                        <p:attrNameLst>
                                          <p:attrName>r</p:attrName>
                                        </p:attrNameLst>
                                      </p:cBhvr>
                                    </p:animRot>
                                    <p:animRot by="120000">
                                      <p:cBhvr>
                                        <p:cTn id="16" dur="200" fill="hold">
                                          <p:stCondLst>
                                            <p:cond delay="800"/>
                                          </p:stCondLst>
                                        </p:cTn>
                                        <p:tgtEl>
                                          <p:spTgt spid="2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9"/>
                                        </p:tgtEl>
                                        <p:attrNameLst>
                                          <p:attrName>r</p:attrName>
                                        </p:attrNameLst>
                                      </p:cBhvr>
                                    </p:animRot>
                                    <p:animRot by="-240000">
                                      <p:cBhvr>
                                        <p:cTn id="19" dur="200" fill="hold">
                                          <p:stCondLst>
                                            <p:cond delay="200"/>
                                          </p:stCondLst>
                                        </p:cTn>
                                        <p:tgtEl>
                                          <p:spTgt spid="19"/>
                                        </p:tgtEl>
                                        <p:attrNameLst>
                                          <p:attrName>r</p:attrName>
                                        </p:attrNameLst>
                                      </p:cBhvr>
                                    </p:animRot>
                                    <p:animRot by="240000">
                                      <p:cBhvr>
                                        <p:cTn id="20" dur="200" fill="hold">
                                          <p:stCondLst>
                                            <p:cond delay="400"/>
                                          </p:stCondLst>
                                        </p:cTn>
                                        <p:tgtEl>
                                          <p:spTgt spid="19"/>
                                        </p:tgtEl>
                                        <p:attrNameLst>
                                          <p:attrName>r</p:attrName>
                                        </p:attrNameLst>
                                      </p:cBhvr>
                                    </p:animRot>
                                    <p:animRot by="-240000">
                                      <p:cBhvr>
                                        <p:cTn id="21" dur="200" fill="hold">
                                          <p:stCondLst>
                                            <p:cond delay="600"/>
                                          </p:stCondLst>
                                        </p:cTn>
                                        <p:tgtEl>
                                          <p:spTgt spid="19"/>
                                        </p:tgtEl>
                                        <p:attrNameLst>
                                          <p:attrName>r</p:attrName>
                                        </p:attrNameLst>
                                      </p:cBhvr>
                                    </p:animRot>
                                    <p:animRot by="120000">
                                      <p:cBhvr>
                                        <p:cTn id="22" dur="200" fill="hold">
                                          <p:stCondLst>
                                            <p:cond delay="800"/>
                                          </p:stCondLst>
                                        </p:cTn>
                                        <p:tgtEl>
                                          <p:spTgt spid="1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20"/>
                                        </p:tgtEl>
                                        <p:attrNameLst>
                                          <p:attrName>r</p:attrName>
                                        </p:attrNameLst>
                                      </p:cBhvr>
                                    </p:animRot>
                                    <p:animRot by="-240000">
                                      <p:cBhvr>
                                        <p:cTn id="25" dur="200" fill="hold">
                                          <p:stCondLst>
                                            <p:cond delay="200"/>
                                          </p:stCondLst>
                                        </p:cTn>
                                        <p:tgtEl>
                                          <p:spTgt spid="20"/>
                                        </p:tgtEl>
                                        <p:attrNameLst>
                                          <p:attrName>r</p:attrName>
                                        </p:attrNameLst>
                                      </p:cBhvr>
                                    </p:animRot>
                                    <p:animRot by="240000">
                                      <p:cBhvr>
                                        <p:cTn id="26" dur="200" fill="hold">
                                          <p:stCondLst>
                                            <p:cond delay="400"/>
                                          </p:stCondLst>
                                        </p:cTn>
                                        <p:tgtEl>
                                          <p:spTgt spid="20"/>
                                        </p:tgtEl>
                                        <p:attrNameLst>
                                          <p:attrName>r</p:attrName>
                                        </p:attrNameLst>
                                      </p:cBhvr>
                                    </p:animRot>
                                    <p:animRot by="-240000">
                                      <p:cBhvr>
                                        <p:cTn id="27" dur="200" fill="hold">
                                          <p:stCondLst>
                                            <p:cond delay="600"/>
                                          </p:stCondLst>
                                        </p:cTn>
                                        <p:tgtEl>
                                          <p:spTgt spid="20"/>
                                        </p:tgtEl>
                                        <p:attrNameLst>
                                          <p:attrName>r</p:attrName>
                                        </p:attrNameLst>
                                      </p:cBhvr>
                                    </p:animRot>
                                    <p:animRot by="120000">
                                      <p:cBhvr>
                                        <p:cTn id="28" dur="200" fill="hold">
                                          <p:stCondLst>
                                            <p:cond delay="800"/>
                                          </p:stCondLst>
                                        </p:cTn>
                                        <p:tgtEl>
                                          <p:spTgt spid="20"/>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8"/>
                                        </p:tgtEl>
                                        <p:attrNameLst>
                                          <p:attrName>r</p:attrName>
                                        </p:attrNameLst>
                                      </p:cBhvr>
                                    </p:animRot>
                                    <p:animRot by="-240000">
                                      <p:cBhvr>
                                        <p:cTn id="31" dur="200" fill="hold">
                                          <p:stCondLst>
                                            <p:cond delay="200"/>
                                          </p:stCondLst>
                                        </p:cTn>
                                        <p:tgtEl>
                                          <p:spTgt spid="18"/>
                                        </p:tgtEl>
                                        <p:attrNameLst>
                                          <p:attrName>r</p:attrName>
                                        </p:attrNameLst>
                                      </p:cBhvr>
                                    </p:animRot>
                                    <p:animRot by="240000">
                                      <p:cBhvr>
                                        <p:cTn id="32" dur="200" fill="hold">
                                          <p:stCondLst>
                                            <p:cond delay="400"/>
                                          </p:stCondLst>
                                        </p:cTn>
                                        <p:tgtEl>
                                          <p:spTgt spid="18"/>
                                        </p:tgtEl>
                                        <p:attrNameLst>
                                          <p:attrName>r</p:attrName>
                                        </p:attrNameLst>
                                      </p:cBhvr>
                                    </p:animRot>
                                    <p:animRot by="-240000">
                                      <p:cBhvr>
                                        <p:cTn id="33" dur="200" fill="hold">
                                          <p:stCondLst>
                                            <p:cond delay="600"/>
                                          </p:stCondLst>
                                        </p:cTn>
                                        <p:tgtEl>
                                          <p:spTgt spid="18"/>
                                        </p:tgtEl>
                                        <p:attrNameLst>
                                          <p:attrName>r</p:attrName>
                                        </p:attrNameLst>
                                      </p:cBhvr>
                                    </p:animRot>
                                    <p:animRot by="120000">
                                      <p:cBhvr>
                                        <p:cTn id="34"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23" presetClass="exit" presetSubtype="32" fill="hold" nodeType="clickEffect">
                                  <p:stCondLst>
                                    <p:cond delay="0"/>
                                  </p:stCondLst>
                                  <p:childTnLst>
                                    <p:anim calcmode="lin" valueType="num">
                                      <p:cBhvr>
                                        <p:cTn id="39" dur="500"/>
                                        <p:tgtEl>
                                          <p:spTgt spid="17"/>
                                        </p:tgtEl>
                                        <p:attrNameLst>
                                          <p:attrName>ppt_w</p:attrName>
                                        </p:attrNameLst>
                                      </p:cBhvr>
                                      <p:tavLst>
                                        <p:tav tm="0">
                                          <p:val>
                                            <p:strVal val="ppt_w"/>
                                          </p:val>
                                        </p:tav>
                                        <p:tav tm="100000">
                                          <p:val>
                                            <p:fltVal val="0"/>
                                          </p:val>
                                        </p:tav>
                                      </p:tavLst>
                                    </p:anim>
                                    <p:anim calcmode="lin" valueType="num">
                                      <p:cBhvr>
                                        <p:cTn id="40" dur="500"/>
                                        <p:tgtEl>
                                          <p:spTgt spid="17"/>
                                        </p:tgtEl>
                                        <p:attrNameLst>
                                          <p:attrName>ppt_h</p:attrName>
                                        </p:attrNameLst>
                                      </p:cBhvr>
                                      <p:tavLst>
                                        <p:tav tm="0">
                                          <p:val>
                                            <p:strVal val="ppt_h"/>
                                          </p:val>
                                        </p:tav>
                                        <p:tav tm="100000">
                                          <p:val>
                                            <p:fltVal val="0"/>
                                          </p:val>
                                        </p:tav>
                                      </p:tavLst>
                                    </p:anim>
                                    <p:set>
                                      <p:cBhvr>
                                        <p:cTn id="4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21"/>
                    </p:tgtEl>
                  </p:cond>
                </p:stCondLst>
                <p:endSync evt="end" delay="0">
                  <p:rtn val="all"/>
                </p:endSync>
                <p:childTnLst>
                  <p:par>
                    <p:cTn id="43" fill="hold">
                      <p:stCondLst>
                        <p:cond delay="0"/>
                      </p:stCondLst>
                      <p:childTnLst>
                        <p:par>
                          <p:cTn id="44" fill="hold">
                            <p:stCondLst>
                              <p:cond delay="0"/>
                            </p:stCondLst>
                            <p:childTnLst>
                              <p:par>
                                <p:cTn id="45" presetID="23" presetClass="exit" presetSubtype="32" fill="hold" nodeType="clickEffect">
                                  <p:stCondLst>
                                    <p:cond delay="0"/>
                                  </p:stCondLst>
                                  <p:childTnLst>
                                    <p:anim calcmode="lin" valueType="num">
                                      <p:cBhvr>
                                        <p:cTn id="46" dur="500"/>
                                        <p:tgtEl>
                                          <p:spTgt spid="21"/>
                                        </p:tgtEl>
                                        <p:attrNameLst>
                                          <p:attrName>ppt_w</p:attrName>
                                        </p:attrNameLst>
                                      </p:cBhvr>
                                      <p:tavLst>
                                        <p:tav tm="0">
                                          <p:val>
                                            <p:strVal val="ppt_w"/>
                                          </p:val>
                                        </p:tav>
                                        <p:tav tm="100000">
                                          <p:val>
                                            <p:fltVal val="0"/>
                                          </p:val>
                                        </p:tav>
                                      </p:tavLst>
                                    </p:anim>
                                    <p:anim calcmode="lin" valueType="num">
                                      <p:cBhvr>
                                        <p:cTn id="47" dur="500"/>
                                        <p:tgtEl>
                                          <p:spTgt spid="21"/>
                                        </p:tgtEl>
                                        <p:attrNameLst>
                                          <p:attrName>ppt_h</p:attrName>
                                        </p:attrNameLst>
                                      </p:cBhvr>
                                      <p:tavLst>
                                        <p:tav tm="0">
                                          <p:val>
                                            <p:strVal val="ppt_h"/>
                                          </p:val>
                                        </p:tav>
                                        <p:tav tm="100000">
                                          <p:val>
                                            <p:fltVal val="0"/>
                                          </p:val>
                                        </p:tav>
                                      </p:tavLst>
                                    </p:anim>
                                    <p:set>
                                      <p:cBhvr>
                                        <p:cTn id="4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9" restart="whenNotActive" fill="hold" evtFilter="cancelBubble" nodeType="interactiveSeq">
                <p:stCondLst>
                  <p:cond evt="onClick" delay="0">
                    <p:tgtEl>
                      <p:spTgt spid="19"/>
                    </p:tgtEl>
                  </p:cond>
                </p:stCondLst>
                <p:endSync evt="end" delay="0">
                  <p:rtn val="all"/>
                </p:endSync>
                <p:childTnLst>
                  <p:par>
                    <p:cTn id="50" fill="hold">
                      <p:stCondLst>
                        <p:cond delay="0"/>
                      </p:stCondLst>
                      <p:childTnLst>
                        <p:par>
                          <p:cTn id="51" fill="hold">
                            <p:stCondLst>
                              <p:cond delay="0"/>
                            </p:stCondLst>
                            <p:childTnLst>
                              <p:par>
                                <p:cTn id="52" presetID="23" presetClass="exit" presetSubtype="32" fill="hold" nodeType="clickEffect">
                                  <p:stCondLst>
                                    <p:cond delay="0"/>
                                  </p:stCondLst>
                                  <p:childTnLst>
                                    <p:anim calcmode="lin" valueType="num">
                                      <p:cBhvr>
                                        <p:cTn id="53" dur="500"/>
                                        <p:tgtEl>
                                          <p:spTgt spid="19"/>
                                        </p:tgtEl>
                                        <p:attrNameLst>
                                          <p:attrName>ppt_w</p:attrName>
                                        </p:attrNameLst>
                                      </p:cBhvr>
                                      <p:tavLst>
                                        <p:tav tm="0">
                                          <p:val>
                                            <p:strVal val="ppt_w"/>
                                          </p:val>
                                        </p:tav>
                                        <p:tav tm="100000">
                                          <p:val>
                                            <p:fltVal val="0"/>
                                          </p:val>
                                        </p:tav>
                                      </p:tavLst>
                                    </p:anim>
                                    <p:anim calcmode="lin" valueType="num">
                                      <p:cBhvr>
                                        <p:cTn id="54" dur="500"/>
                                        <p:tgtEl>
                                          <p:spTgt spid="19"/>
                                        </p:tgtEl>
                                        <p:attrNameLst>
                                          <p:attrName>ppt_h</p:attrName>
                                        </p:attrNameLst>
                                      </p:cBhvr>
                                      <p:tavLst>
                                        <p:tav tm="0">
                                          <p:val>
                                            <p:strVal val="ppt_h"/>
                                          </p:val>
                                        </p:tav>
                                        <p:tav tm="100000">
                                          <p:val>
                                            <p:fltVal val="0"/>
                                          </p:val>
                                        </p:tav>
                                      </p:tavLst>
                                    </p:anim>
                                    <p:set>
                                      <p:cBhvr>
                                        <p:cTn id="5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23" presetClass="exit" presetSubtype="32" fill="hold" nodeType="clickEffect">
                                  <p:stCondLst>
                                    <p:cond delay="0"/>
                                  </p:stCondLst>
                                  <p:childTnLst>
                                    <p:anim calcmode="lin" valueType="num">
                                      <p:cBhvr>
                                        <p:cTn id="60" dur="500"/>
                                        <p:tgtEl>
                                          <p:spTgt spid="20"/>
                                        </p:tgtEl>
                                        <p:attrNameLst>
                                          <p:attrName>ppt_w</p:attrName>
                                        </p:attrNameLst>
                                      </p:cBhvr>
                                      <p:tavLst>
                                        <p:tav tm="0">
                                          <p:val>
                                            <p:strVal val="ppt_w"/>
                                          </p:val>
                                        </p:tav>
                                        <p:tav tm="100000">
                                          <p:val>
                                            <p:fltVal val="0"/>
                                          </p:val>
                                        </p:tav>
                                      </p:tavLst>
                                    </p:anim>
                                    <p:anim calcmode="lin" valueType="num">
                                      <p:cBhvr>
                                        <p:cTn id="61" dur="500"/>
                                        <p:tgtEl>
                                          <p:spTgt spid="20"/>
                                        </p:tgtEl>
                                        <p:attrNameLst>
                                          <p:attrName>ppt_h</p:attrName>
                                        </p:attrNameLst>
                                      </p:cBhvr>
                                      <p:tavLst>
                                        <p:tav tm="0">
                                          <p:val>
                                            <p:strVal val="ppt_h"/>
                                          </p:val>
                                        </p:tav>
                                        <p:tav tm="100000">
                                          <p:val>
                                            <p:fltVal val="0"/>
                                          </p:val>
                                        </p:tav>
                                      </p:tavLst>
                                    </p:anim>
                                    <p:set>
                                      <p:cBhvr>
                                        <p:cTn id="6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3" restart="whenNotActive" fill="hold" evtFilter="cancelBubble" nodeType="interactiveSeq">
                <p:stCondLst>
                  <p:cond evt="onClick" delay="0">
                    <p:tgtEl>
                      <p:spTgt spid="18"/>
                    </p:tgtEl>
                  </p:cond>
                </p:stCondLst>
                <p:endSync evt="end" delay="0">
                  <p:rtn val="all"/>
                </p:endSync>
                <p:childTnLst>
                  <p:par>
                    <p:cTn id="64" fill="hold">
                      <p:stCondLst>
                        <p:cond delay="0"/>
                      </p:stCondLst>
                      <p:childTnLst>
                        <p:par>
                          <p:cTn id="65" fill="hold">
                            <p:stCondLst>
                              <p:cond delay="0"/>
                            </p:stCondLst>
                            <p:childTnLst>
                              <p:par>
                                <p:cTn id="66" presetID="23" presetClass="exit" presetSubtype="32" fill="hold" nodeType="clickEffect">
                                  <p:stCondLst>
                                    <p:cond delay="0"/>
                                  </p:stCondLst>
                                  <p:childTnLst>
                                    <p:anim calcmode="lin" valueType="num">
                                      <p:cBhvr>
                                        <p:cTn id="67" dur="500"/>
                                        <p:tgtEl>
                                          <p:spTgt spid="18"/>
                                        </p:tgtEl>
                                        <p:attrNameLst>
                                          <p:attrName>ppt_w</p:attrName>
                                        </p:attrNameLst>
                                      </p:cBhvr>
                                      <p:tavLst>
                                        <p:tav tm="0">
                                          <p:val>
                                            <p:strVal val="ppt_w"/>
                                          </p:val>
                                        </p:tav>
                                        <p:tav tm="100000">
                                          <p:val>
                                            <p:fltVal val="0"/>
                                          </p:val>
                                        </p:tav>
                                      </p:tavLst>
                                    </p:anim>
                                    <p:anim calcmode="lin" valueType="num">
                                      <p:cBhvr>
                                        <p:cTn id="68" dur="500"/>
                                        <p:tgtEl>
                                          <p:spTgt spid="18"/>
                                        </p:tgtEl>
                                        <p:attrNameLst>
                                          <p:attrName>ppt_h</p:attrName>
                                        </p:attrNameLst>
                                      </p:cBhvr>
                                      <p:tavLst>
                                        <p:tav tm="0">
                                          <p:val>
                                            <p:strVal val="ppt_h"/>
                                          </p:val>
                                        </p:tav>
                                        <p:tav tm="100000">
                                          <p:val>
                                            <p:fltVal val="0"/>
                                          </p:val>
                                        </p:tav>
                                      </p:tavLst>
                                    </p:anim>
                                    <p:set>
                                      <p:cBhvr>
                                        <p:cTn id="6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61" name="Câu hỏi">
            <a:extLst>
              <a:ext uri="{FF2B5EF4-FFF2-40B4-BE49-F238E27FC236}">
                <a16:creationId xmlns:a16="http://schemas.microsoft.com/office/drawing/2014/main" id="{018AD89B-885D-983C-F4F6-FC485515F49D}"/>
              </a:ext>
            </a:extLst>
          </p:cNvPr>
          <p:cNvSpPr/>
          <p:nvPr/>
        </p:nvSpPr>
        <p:spPr>
          <a:xfrm>
            <a:off x="262936" y="240632"/>
            <a:ext cx="8577942" cy="650620"/>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b="1">
                <a:solidFill>
                  <a:schemeClr val="bg1">
                    <a:lumMod val="10000"/>
                  </a:schemeClr>
                </a:solidFill>
                <a:latin typeface="Arial" panose="020B0604020202020204" pitchFamily="34" charset="0"/>
                <a:ea typeface="Calibri" panose="020F0502020204030204" pitchFamily="34" charset="0"/>
              </a:rPr>
              <a:t>Câu 1:</a:t>
            </a:r>
            <a:r>
              <a:rPr lang="fr-FR" sz="2000">
                <a:solidFill>
                  <a:schemeClr val="bg1">
                    <a:lumMod val="10000"/>
                  </a:schemeClr>
                </a:solidFill>
                <a:latin typeface="Arial" panose="020B0604020202020204" pitchFamily="34" charset="0"/>
                <a:ea typeface="Calibri" panose="020F0502020204030204" pitchFamily="34" charset="0"/>
              </a:rPr>
              <a:t> Chọn khẳng định sai trong các khẳng định sau</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2" name="Đáp án đúng">
            <a:extLst>
              <a:ext uri="{FF2B5EF4-FFF2-40B4-BE49-F238E27FC236}">
                <a16:creationId xmlns:a16="http://schemas.microsoft.com/office/drawing/2014/main" id="{4D1DA2F5-D9A5-C765-0E47-25DD326F3067}"/>
              </a:ext>
            </a:extLst>
          </p:cNvPr>
          <p:cNvSpPr/>
          <p:nvPr/>
        </p:nvSpPr>
        <p:spPr>
          <a:xfrm>
            <a:off x="262936" y="1180618"/>
            <a:ext cx="4105864" cy="1787885"/>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A. Tâm đường tròn nội tiếp tam giác là giao điểm của ba đường phân giác</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3" name="Đáp án sai 1">
            <a:extLst>
              <a:ext uri="{FF2B5EF4-FFF2-40B4-BE49-F238E27FC236}">
                <a16:creationId xmlns:a16="http://schemas.microsoft.com/office/drawing/2014/main" id="{1713963F-2894-56F2-E53C-4371936FB85C}"/>
              </a:ext>
            </a:extLst>
          </p:cNvPr>
          <p:cNvSpPr/>
          <p:nvPr/>
        </p:nvSpPr>
        <p:spPr>
          <a:xfrm>
            <a:off x="262936" y="3114562"/>
            <a:ext cx="4105864" cy="1787885"/>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C. </a:t>
            </a:r>
            <a:r>
              <a:rPr lang="fr-FR" sz="2000" dirty="0" err="1">
                <a:solidFill>
                  <a:schemeClr val="bg1">
                    <a:lumMod val="10000"/>
                  </a:schemeClr>
                </a:solidFill>
                <a:latin typeface="Arial" panose="020B0604020202020204" pitchFamily="34" charset="0"/>
                <a:ea typeface="Calibri" panose="020F0502020204030204" pitchFamily="34" charset="0"/>
              </a:rPr>
              <a:t>Tâm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đường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tròn</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nội</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tiếp</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tam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giác</a:t>
            </a:r>
            <a:r>
              <a:rPr lang="fr-FR" sz="2000" dirty="0">
                <a:solidFill>
                  <a:schemeClr val="bg1">
                    <a:lumMod val="10000"/>
                  </a:schemeClr>
                </a:solidFill>
                <a:latin typeface="Arial" panose="020B0604020202020204" pitchFamily="34" charset="0"/>
                <a:ea typeface="Calibri" panose="020F0502020204030204" pitchFamily="34" charset="0"/>
              </a:rPr>
              <a:t> là </a:t>
            </a:r>
            <a:r>
              <a:rPr lang="fr-FR" sz="2000" dirty="0" err="1">
                <a:solidFill>
                  <a:schemeClr val="bg1">
                    <a:lumMod val="10000"/>
                  </a:schemeClr>
                </a:solidFill>
                <a:latin typeface="Arial" panose="020B0604020202020204" pitchFamily="34" charset="0"/>
                <a:ea typeface="Calibri" panose="020F0502020204030204" pitchFamily="34" charset="0"/>
              </a:rPr>
              <a:t>giao</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điểm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của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ba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đường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trung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tuyến</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4" name="Đáp án sai 2">
            <a:extLst>
              <a:ext uri="{FF2B5EF4-FFF2-40B4-BE49-F238E27FC236}">
                <a16:creationId xmlns:a16="http://schemas.microsoft.com/office/drawing/2014/main" id="{72E080E8-9CBE-7E1E-25CC-340E27A4D017}"/>
              </a:ext>
            </a:extLst>
          </p:cNvPr>
          <p:cNvSpPr/>
          <p:nvPr/>
        </p:nvSpPr>
        <p:spPr>
          <a:xfrm>
            <a:off x="4735015" y="1180618"/>
            <a:ext cx="4105864" cy="1787885"/>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B. Tâm đường tròn ngoại tiếp tam giác vuông là trung điểm cạnh huyền</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5" name="Đáp án sai 3">
            <a:extLst>
              <a:ext uri="{FF2B5EF4-FFF2-40B4-BE49-F238E27FC236}">
                <a16:creationId xmlns:a16="http://schemas.microsoft.com/office/drawing/2014/main" id="{98AC7C36-17E6-7D99-2014-5789447F054D}"/>
              </a:ext>
            </a:extLst>
          </p:cNvPr>
          <p:cNvSpPr/>
          <p:nvPr/>
        </p:nvSpPr>
        <p:spPr>
          <a:xfrm>
            <a:off x="4735014" y="3114562"/>
            <a:ext cx="4105864" cy="1787885"/>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D. Tam giác đều có tâm đường tròn nội tiếp trùng với tâm đường tròn ngoại tiếp</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6" name="Đáp án đúng">
            <a:extLst>
              <a:ext uri="{FF2B5EF4-FFF2-40B4-BE49-F238E27FC236}">
                <a16:creationId xmlns:a16="http://schemas.microsoft.com/office/drawing/2014/main" id="{F26A5EAB-E5AD-94BE-45D6-5F46AA945CA3}"/>
              </a:ext>
            </a:extLst>
          </p:cNvPr>
          <p:cNvSpPr/>
          <p:nvPr/>
        </p:nvSpPr>
        <p:spPr>
          <a:xfrm>
            <a:off x="262936" y="3114562"/>
            <a:ext cx="4105864" cy="1787885"/>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solidFill>
                <a:latin typeface="Arial" panose="020B0604020202020204" pitchFamily="34" charset="0"/>
                <a:ea typeface="Calibri" panose="020F0502020204030204" pitchFamily="34" charset="0"/>
              </a:rPr>
              <a:t>C. Tâm đường tròn nội tiếp tam giác là giao điểm của ba đường trung tuyến</a:t>
            </a:r>
            <a:endParaRPr lang="vi-VN" sz="2000" kern="1200" noProof="1">
              <a:solidFill>
                <a:schemeClr val="bg1"/>
              </a:solidFill>
              <a:cs typeface="Arial" panose="020B0604020202020204" pitchFamily="34" charset="0"/>
            </a:endParaRPr>
          </a:p>
        </p:txBody>
      </p:sp>
      <p:pic>
        <p:nvPicPr>
          <p:cNvPr id="6146" name="Picture 2" descr="https://cdn-icons-png.flaticon.com/128/391/391138.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51178"/>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barn(inVertical)">
                                      <p:cBhvr>
                                        <p:cTn id="14" dur="500"/>
                                        <p:tgtEl>
                                          <p:spTgt spid="6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inVertical)">
                                      <p:cBhvr>
                                        <p:cTn id="17" dur="500"/>
                                        <p:tgtEl>
                                          <p:spTgt spid="6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barn(inVertical)">
                                      <p:cBhvr>
                                        <p:cTn id="20" dur="500"/>
                                        <p:tgtEl>
                                          <p:spTgt spid="6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 name="Câu hỏi">
                <a:extLst>
                  <a:ext uri="{FF2B5EF4-FFF2-40B4-BE49-F238E27FC236}">
                    <a16:creationId xmlns:a16="http://schemas.microsoft.com/office/drawing/2014/main" id="{018AD89B-885D-983C-F4F6-FC485515F49D}"/>
                  </a:ext>
                </a:extLst>
              </p:cNvPr>
              <p:cNvSpPr/>
              <p:nvPr/>
            </p:nvSpPr>
            <p:spPr>
              <a:xfrm>
                <a:off x="262936" y="240631"/>
                <a:ext cx="8577942"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fr-FR" sz="2000" b="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Câu 2:</a:t>
                </a:r>
                <a:r>
                  <a:rPr lang="fr-FR" sz="200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Cho tam giác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có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=6</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𝐴𝐶</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=8</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Gọi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𝐼</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là tâm đường tròn nội tiếp tam giác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Tính bán kính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𝑟</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của đường tròn nội tiếp tam giác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1"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262936" y="240631"/>
                <a:ext cx="8577942" cy="1306709"/>
              </a:xfrm>
              <a:prstGeom prst="roundRect">
                <a:avLst/>
              </a:prstGeom>
              <a:blipFill>
                <a:blip r:embed="rId3"/>
                <a:stretch>
                  <a:fillRect b="-11521"/>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Đáp án đúng">
                <a:extLst>
                  <a:ext uri="{FF2B5EF4-FFF2-40B4-BE49-F238E27FC236}">
                    <a16:creationId xmlns:a16="http://schemas.microsoft.com/office/drawing/2014/main" id="{4D1DA2F5-D9A5-C765-0E47-25DD326F3067}"/>
                  </a:ext>
                </a:extLst>
              </p:cNvPr>
              <p:cNvSpPr/>
              <p:nvPr/>
            </p:nvSpPr>
            <p:spPr>
              <a:xfrm>
                <a:off x="262936"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dirty="0">
                    <a:solidFill>
                      <a:schemeClr val="bg1">
                        <a:lumMod val="10000"/>
                      </a:schemeClr>
                    </a:solidFill>
                    <a:ea typeface="Calibri" panose="020F0502020204030204" pitchFamily="34" charset="0"/>
                  </a:rPr>
                  <a:t>A.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2</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2"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262936" y="1661794"/>
                <a:ext cx="4105864" cy="1306709"/>
              </a:xfrm>
              <a:prstGeom prst="roundRect">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Đáp án sai 1">
                <a:extLst>
                  <a:ext uri="{FF2B5EF4-FFF2-40B4-BE49-F238E27FC236}">
                    <a16:creationId xmlns:a16="http://schemas.microsoft.com/office/drawing/2014/main" id="{1713963F-2894-56F2-E53C-4371936FB85C}"/>
                  </a:ext>
                </a:extLst>
              </p:cNvPr>
              <p:cNvSpPr/>
              <p:nvPr/>
            </p:nvSpPr>
            <p:spPr>
              <a:xfrm>
                <a:off x="262936"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a:solidFill>
                      <a:schemeClr val="bg1">
                        <a:lumMod val="10000"/>
                      </a:schemeClr>
                    </a:solidFill>
                    <a:ea typeface="Calibri" panose="020F0502020204030204" pitchFamily="34" charset="0"/>
                  </a:rPr>
                  <a:t>C.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5</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3"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262936" y="3236926"/>
                <a:ext cx="4105864" cy="1306709"/>
              </a:xfrm>
              <a:prstGeom prst="roundRect">
                <a:avLst/>
              </a:prstGeom>
              <a:blipFill>
                <a:blip r:embed="rId5"/>
                <a:stretch>
                  <a:fillRect/>
                </a:stretch>
              </a:blipFill>
              <a:ln w="12700">
                <a:solidFill>
                  <a:schemeClr val="tx1"/>
                </a:solidFill>
              </a:ln>
            </p:spPr>
            <p:txBody>
              <a:bodyPr/>
              <a:lstStyle/>
              <a:p>
                <a:r>
                  <a:rPr lang="en-US">
                    <a:noFill/>
                  </a:rPr>
                  <a:t> </a:t>
                </a:r>
              </a:p>
            </p:txBody>
          </p:sp>
        </mc:Fallback>
      </mc:AlternateContent>
      <p:sp>
        <p:nvSpPr>
          <p:cNvPr id="64" name="Đáp án sai 2">
            <a:extLst>
              <a:ext uri="{FF2B5EF4-FFF2-40B4-BE49-F238E27FC236}">
                <a16:creationId xmlns:a16="http://schemas.microsoft.com/office/drawing/2014/main" id="{72E080E8-9CBE-7E1E-25CC-340E27A4D017}"/>
              </a:ext>
            </a:extLst>
          </p:cNvPr>
          <p:cNvSpPr/>
          <p:nvPr/>
        </p:nvSpPr>
        <p:spPr>
          <a:xfrm>
            <a:off x="4735015"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a:solidFill>
                  <a:schemeClr val="bg1">
                    <a:lumMod val="10000"/>
                  </a:schemeClr>
                </a:solidFill>
                <a:ea typeface="Calibri" panose="020F0502020204030204" pitchFamily="34" charset="0"/>
              </a:rPr>
              <a:t>B. </a:t>
            </a:r>
            <a:r>
              <a:rPr lang="fr-FR" sz="2000">
                <a:solidFill>
                  <a:schemeClr val="bg1">
                    <a:lumMod val="10000"/>
                  </a:schemeClr>
                </a:solidFill>
                <a:latin typeface="Arial" panose="020B0604020202020204" pitchFamily="34" charset="0"/>
                <a:ea typeface="Calibri" panose="020F0502020204030204" pitchFamily="34" charset="0"/>
              </a:rPr>
              <a:t>4</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5" name="Đáp án sai 3">
            <a:extLst>
              <a:ext uri="{FF2B5EF4-FFF2-40B4-BE49-F238E27FC236}">
                <a16:creationId xmlns:a16="http://schemas.microsoft.com/office/drawing/2014/main" id="{98AC7C36-17E6-7D99-2014-5789447F054D}"/>
              </a:ext>
            </a:extLst>
          </p:cNvPr>
          <p:cNvSpPr/>
          <p:nvPr/>
        </p:nvSpPr>
        <p:spPr>
          <a:xfrm>
            <a:off x="4735014"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a:solidFill>
                  <a:schemeClr val="bg1">
                    <a:lumMod val="10000"/>
                  </a:schemeClr>
                </a:solidFill>
                <a:ea typeface="Calibri" panose="020F0502020204030204" pitchFamily="34" charset="0"/>
              </a:rPr>
              <a:t>D. </a:t>
            </a:r>
            <a:r>
              <a:rPr lang="fr-FR" sz="2000">
                <a:solidFill>
                  <a:schemeClr val="bg1">
                    <a:lumMod val="10000"/>
                  </a:schemeClr>
                </a:solidFill>
                <a:latin typeface="Arial" panose="020B0604020202020204" pitchFamily="34" charset="0"/>
                <a:ea typeface="Calibri" panose="020F0502020204030204" pitchFamily="34" charset="0"/>
              </a:rPr>
              <a:t>3</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6" name="Đáp án đúng">
                <a:extLst>
                  <a:ext uri="{FF2B5EF4-FFF2-40B4-BE49-F238E27FC236}">
                    <a16:creationId xmlns:a16="http://schemas.microsoft.com/office/drawing/2014/main" id="{F26A5EAB-E5AD-94BE-45D6-5F46AA945CA3}"/>
                  </a:ext>
                </a:extLst>
              </p:cNvPr>
              <p:cNvSpPr/>
              <p:nvPr/>
            </p:nvSpPr>
            <p:spPr>
              <a:xfrm>
                <a:off x="262936" y="1661793"/>
                <a:ext cx="4105864" cy="1306709"/>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dirty="0">
                    <a:solidFill>
                      <a:schemeClr val="bg1"/>
                    </a:solidFill>
                    <a:ea typeface="Calibri" panose="020F0502020204030204" pitchFamily="34" charset="0"/>
                  </a:rPr>
                  <a:t>A. </a:t>
                </a:r>
                <a14:m>
                  <m:oMath xmlns:m="http://schemas.openxmlformats.org/officeDocument/2006/math">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2</m:t>
                    </m:r>
                  </m:oMath>
                </a14:m>
                <a:endParaRPr lang="vi-VN" sz="2000" kern="1200" noProof="1">
                  <a:solidFill>
                    <a:schemeClr val="bg1"/>
                  </a:solidFill>
                  <a:cs typeface="Arial" panose="020B0604020202020204" pitchFamily="34" charset="0"/>
                </a:endParaRPr>
              </a:p>
            </p:txBody>
          </p:sp>
        </mc:Choice>
        <mc:Fallback xmlns="">
          <p:sp>
            <p:nvSpPr>
              <p:cNvPr id="66"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262936" y="1661793"/>
                <a:ext cx="4105864" cy="1306709"/>
              </a:xfrm>
              <a:prstGeom prst="roundRect">
                <a:avLst/>
              </a:prstGeom>
              <a:blipFill>
                <a:blip r:embed="rId6"/>
                <a:stretch>
                  <a:fillRect/>
                </a:stretch>
              </a:blipFill>
              <a:ln w="12700">
                <a:solidFill>
                  <a:schemeClr val="tx1"/>
                </a:solidFill>
              </a:ln>
            </p:spPr>
            <p:txBody>
              <a:bodyPr/>
              <a:lstStyle/>
              <a:p>
                <a:r>
                  <a:rPr lang="en-US">
                    <a:noFill/>
                  </a:rPr>
                  <a:t> </a:t>
                </a:r>
              </a:p>
            </p:txBody>
          </p:sp>
        </mc:Fallback>
      </mc:AlternateContent>
      <p:pic>
        <p:nvPicPr>
          <p:cNvPr id="6146" name="Picture 2" descr="https://cdn-icons-png.flaticon.com/128/391/391138.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364494"/>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barn(inVertical)">
                                      <p:cBhvr>
                                        <p:cTn id="14" dur="500"/>
                                        <p:tgtEl>
                                          <p:spTgt spid="6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inVertical)">
                                      <p:cBhvr>
                                        <p:cTn id="17" dur="500"/>
                                        <p:tgtEl>
                                          <p:spTgt spid="6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barn(inVertical)">
                                      <p:cBhvr>
                                        <p:cTn id="20" dur="500"/>
                                        <p:tgtEl>
                                          <p:spTgt spid="6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61" name="Câu hỏi">
            <a:extLst>
              <a:ext uri="{FF2B5EF4-FFF2-40B4-BE49-F238E27FC236}">
                <a16:creationId xmlns:a16="http://schemas.microsoft.com/office/drawing/2014/main" id="{018AD89B-885D-983C-F4F6-FC485515F49D}"/>
              </a:ext>
            </a:extLst>
          </p:cNvPr>
          <p:cNvSpPr/>
          <p:nvPr/>
        </p:nvSpPr>
        <p:spPr>
          <a:xfrm>
            <a:off x="262936" y="240631"/>
            <a:ext cx="8577942" cy="115273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vi-VN" sz="2000" b="1">
                <a:solidFill>
                  <a:schemeClr val="bg1">
                    <a:lumMod val="10000"/>
                  </a:schemeClr>
                </a:solidFill>
                <a:ea typeface="Calibri" panose="020F0502020204030204" pitchFamily="34" charset="0"/>
              </a:rPr>
              <a:t>Câu 3:</a:t>
            </a:r>
            <a:r>
              <a:rPr lang="vi-VN" sz="2000">
                <a:solidFill>
                  <a:schemeClr val="bg1">
                    <a:lumMod val="10000"/>
                  </a:schemeClr>
                </a:solidFill>
                <a:ea typeface="Calibri" panose="020F0502020204030204" pitchFamily="34" charset="0"/>
              </a:rPr>
              <a:t> </a:t>
            </a:r>
            <a:r>
              <a:rPr lang="fr-FR" sz="2000">
                <a:solidFill>
                  <a:schemeClr val="bg1">
                    <a:lumMod val="10000"/>
                  </a:schemeClr>
                </a:solidFill>
                <a:latin typeface="Arial" panose="020B0604020202020204" pitchFamily="34" charset="0"/>
                <a:ea typeface="Calibri" panose="020F0502020204030204" pitchFamily="34" charset="0"/>
              </a:rPr>
              <a:t>Tâm đường tròn đi qua ba đỉnh của tam giác l</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2" name="Đáp án đúng">
            <a:extLst>
              <a:ext uri="{FF2B5EF4-FFF2-40B4-BE49-F238E27FC236}">
                <a16:creationId xmlns:a16="http://schemas.microsoft.com/office/drawing/2014/main" id="{4D1DA2F5-D9A5-C765-0E47-25DD326F3067}"/>
              </a:ext>
            </a:extLst>
          </p:cNvPr>
          <p:cNvSpPr/>
          <p:nvPr/>
        </p:nvSpPr>
        <p:spPr>
          <a:xfrm>
            <a:off x="262936"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A. </a:t>
            </a:r>
            <a:r>
              <a:rPr lang="fr-FR" sz="2000" dirty="0" err="1">
                <a:solidFill>
                  <a:schemeClr val="bg1">
                    <a:lumMod val="10000"/>
                  </a:schemeClr>
                </a:solidFill>
                <a:latin typeface="Arial" panose="020B0604020202020204" pitchFamily="34" charset="0"/>
                <a:ea typeface="Calibri" panose="020F0502020204030204" pitchFamily="34" charset="0"/>
              </a:rPr>
              <a:t>Giao</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điểm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của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ba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đường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cao</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3" name="Đáp án sai 1">
            <a:extLst>
              <a:ext uri="{FF2B5EF4-FFF2-40B4-BE49-F238E27FC236}">
                <a16:creationId xmlns:a16="http://schemas.microsoft.com/office/drawing/2014/main" id="{1713963F-2894-56F2-E53C-4371936FB85C}"/>
              </a:ext>
            </a:extLst>
          </p:cNvPr>
          <p:cNvSpPr/>
          <p:nvPr/>
        </p:nvSpPr>
        <p:spPr>
          <a:xfrm>
            <a:off x="262936"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C. Giao điểm của ba đường trung tuyến</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4" name="Đáp án sai 2">
            <a:extLst>
              <a:ext uri="{FF2B5EF4-FFF2-40B4-BE49-F238E27FC236}">
                <a16:creationId xmlns:a16="http://schemas.microsoft.com/office/drawing/2014/main" id="{72E080E8-9CBE-7E1E-25CC-340E27A4D017}"/>
              </a:ext>
            </a:extLst>
          </p:cNvPr>
          <p:cNvSpPr/>
          <p:nvPr/>
        </p:nvSpPr>
        <p:spPr>
          <a:xfrm>
            <a:off x="4735015"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B. </a:t>
            </a:r>
            <a:r>
              <a:rPr lang="fr-FR" sz="2000" dirty="0" err="1">
                <a:solidFill>
                  <a:schemeClr val="bg1">
                    <a:lumMod val="10000"/>
                  </a:schemeClr>
                </a:solidFill>
                <a:latin typeface="Arial" panose="020B0604020202020204" pitchFamily="34" charset="0"/>
                <a:ea typeface="Calibri" panose="020F0502020204030204" pitchFamily="34" charset="0"/>
              </a:rPr>
              <a:t>Giao</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điểm</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của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ba</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đường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trung</a:t>
            </a:r>
            <a:r>
              <a:rPr lang="fr-FR" sz="2000" dirty="0">
                <a:solidFill>
                  <a:schemeClr val="bg1">
                    <a:lumMod val="10000"/>
                  </a:schemeClr>
                </a:solidFill>
                <a:latin typeface="Arial" panose="020B0604020202020204" pitchFamily="34" charset="0"/>
                <a:ea typeface="Calibri" panose="020F0502020204030204" pitchFamily="34" charset="0"/>
              </a:rPr>
              <a:t> </a:t>
            </a:r>
            <a:r>
              <a:rPr lang="fr-FR" sz="2000" dirty="0" err="1">
                <a:solidFill>
                  <a:schemeClr val="bg1">
                    <a:lumMod val="10000"/>
                  </a:schemeClr>
                </a:solidFill>
                <a:latin typeface="Arial" panose="020B0604020202020204" pitchFamily="34" charset="0"/>
                <a:ea typeface="Calibri" panose="020F0502020204030204" pitchFamily="34" charset="0"/>
              </a:rPr>
              <a:t>trực</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5" name="Đáp án sai 3">
            <a:extLst>
              <a:ext uri="{FF2B5EF4-FFF2-40B4-BE49-F238E27FC236}">
                <a16:creationId xmlns:a16="http://schemas.microsoft.com/office/drawing/2014/main" id="{98AC7C36-17E6-7D99-2014-5789447F054D}"/>
              </a:ext>
            </a:extLst>
          </p:cNvPr>
          <p:cNvSpPr/>
          <p:nvPr/>
        </p:nvSpPr>
        <p:spPr>
          <a:xfrm>
            <a:off x="4735014"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D. Giao điểm của ba đường phân giác</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6" name="Đáp án đúng">
            <a:extLst>
              <a:ext uri="{FF2B5EF4-FFF2-40B4-BE49-F238E27FC236}">
                <a16:creationId xmlns:a16="http://schemas.microsoft.com/office/drawing/2014/main" id="{F26A5EAB-E5AD-94BE-45D6-5F46AA945CA3}"/>
              </a:ext>
            </a:extLst>
          </p:cNvPr>
          <p:cNvSpPr/>
          <p:nvPr/>
        </p:nvSpPr>
        <p:spPr>
          <a:xfrm>
            <a:off x="4735336" y="1661793"/>
            <a:ext cx="4105864" cy="1306709"/>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solidFill>
                <a:latin typeface="Arial" panose="020B0604020202020204" pitchFamily="34" charset="0"/>
                <a:ea typeface="Calibri" panose="020F0502020204030204" pitchFamily="34" charset="0"/>
              </a:rPr>
              <a:t>B. Giao điểm của ba đường trung trực</a:t>
            </a:r>
            <a:endParaRPr lang="vi-VN" sz="2000" kern="1200" noProof="1">
              <a:solidFill>
                <a:schemeClr val="bg1"/>
              </a:solidFill>
              <a:cs typeface="Arial" panose="020B0604020202020204" pitchFamily="34" charset="0"/>
            </a:endParaRPr>
          </a:p>
        </p:txBody>
      </p:sp>
      <p:pic>
        <p:nvPicPr>
          <p:cNvPr id="6146" name="Picture 2" descr="https://cdn-icons-png.flaticon.com/128/391/391138.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904953"/>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barn(inVertical)">
                                      <p:cBhvr>
                                        <p:cTn id="14" dur="500"/>
                                        <p:tgtEl>
                                          <p:spTgt spid="6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inVertical)">
                                      <p:cBhvr>
                                        <p:cTn id="17" dur="500"/>
                                        <p:tgtEl>
                                          <p:spTgt spid="6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barn(inVertical)">
                                      <p:cBhvr>
                                        <p:cTn id="20" dur="500"/>
                                        <p:tgtEl>
                                          <p:spTgt spid="6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 name="Câu hỏi">
                <a:extLst>
                  <a:ext uri="{FF2B5EF4-FFF2-40B4-BE49-F238E27FC236}">
                    <a16:creationId xmlns:a16="http://schemas.microsoft.com/office/drawing/2014/main" id="{018AD89B-885D-983C-F4F6-FC485515F49D}"/>
                  </a:ext>
                </a:extLst>
              </p:cNvPr>
              <p:cNvSpPr/>
              <p:nvPr/>
            </p:nvSpPr>
            <p:spPr>
              <a:xfrm>
                <a:off x="262936" y="240631"/>
                <a:ext cx="8577942" cy="115273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fr-FR" sz="2000" b="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Câu 4:</a:t>
                </a:r>
                <a:r>
                  <a:rPr lang="fr-FR" sz="200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Cho tam giác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có </a:t>
                </a:r>
                <a14:m>
                  <m:oMath xmlns:m="http://schemas.openxmlformats.org/officeDocument/2006/math">
                    <m:f>
                      <m:f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fPr>
                      <m:num>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m:t>
                        </m:r>
                      </m:num>
                      <m:den>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𝐴𝐶</m:t>
                        </m:r>
                      </m:den>
                    </m:f>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ctrlPr>
                      </m:fPr>
                      <m:num>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5</m:t>
                        </m:r>
                      </m:num>
                      <m:den>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12</m:t>
                        </m:r>
                      </m:den>
                    </m:f>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 </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𝐵𝐶</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=26 </m:t>
                    </m:r>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𝑐𝑚</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 Tính bán kính đường tròn nội tiếp tam giác </a:t>
                </a:r>
                <a14:m>
                  <m:oMath xmlns:m="http://schemas.openxmlformats.org/officeDocument/2006/math">
                    <m:r>
                      <a:rPr lang="fr-FR" sz="2000" i="1">
                        <a:solidFill>
                          <a:schemeClr val="bg1">
                            <a:lumMod val="10000"/>
                          </a:schemeClr>
                        </a:solidFill>
                        <a:latin typeface="Cambria Math" panose="02040503050406030204" pitchFamily="18" charset="0"/>
                        <a:ea typeface="Times New Roman" panose="02020603050405020304" pitchFamily="18" charset="0"/>
                        <a:cs typeface="Arial" panose="020B0604020202020204" pitchFamily="34" charset="0"/>
                      </a:rPr>
                      <m:t>𝐴𝐵𝐶</m:t>
                    </m:r>
                  </m:oMath>
                </a14:m>
                <a:r>
                  <a:rPr lang="fr-FR" sz="2000">
                    <a:solidFill>
                      <a:schemeClr val="bg1">
                        <a:lumMod val="10000"/>
                      </a:schemeClr>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1" name="Câu hỏi">
                <a:extLst>
                  <a:ext uri="{FF2B5EF4-FFF2-40B4-BE49-F238E27FC236}">
                    <a16:creationId xmlns:a16="http://schemas.microsoft.com/office/drawing/2014/main" id="{018AD89B-885D-983C-F4F6-FC485515F49D}"/>
                  </a:ext>
                </a:extLst>
              </p:cNvPr>
              <p:cNvSpPr>
                <a:spLocks noRot="1" noChangeAspect="1" noMove="1" noResize="1" noEditPoints="1" noAdjustHandles="1" noChangeArrowheads="1" noChangeShapeType="1" noTextEdit="1"/>
              </p:cNvSpPr>
              <p:nvPr/>
            </p:nvSpPr>
            <p:spPr>
              <a:xfrm>
                <a:off x="262936" y="240631"/>
                <a:ext cx="8577942" cy="1152739"/>
              </a:xfrm>
              <a:prstGeom prst="roundRect">
                <a:avLst/>
              </a:prstGeom>
              <a:blipFill>
                <a:blip r:embed="rId3"/>
                <a:stretch>
                  <a:fillRect r="-71" b="-8854"/>
                </a:stretch>
              </a:blipFill>
              <a:ln w="12700">
                <a:solidFill>
                  <a:schemeClr val="tx1"/>
                </a:solidFill>
              </a:ln>
            </p:spPr>
            <p:txBody>
              <a:bodyPr/>
              <a:lstStyle/>
              <a:p>
                <a:r>
                  <a:rPr lang="en-US">
                    <a:noFill/>
                  </a:rPr>
                  <a:t> </a:t>
                </a:r>
              </a:p>
            </p:txBody>
          </p:sp>
        </mc:Fallback>
      </mc:AlternateContent>
      <p:sp>
        <p:nvSpPr>
          <p:cNvPr id="62" name="Đáp án đúng">
            <a:extLst>
              <a:ext uri="{FF2B5EF4-FFF2-40B4-BE49-F238E27FC236}">
                <a16:creationId xmlns:a16="http://schemas.microsoft.com/office/drawing/2014/main" id="{4D1DA2F5-D9A5-C765-0E47-25DD326F3067}"/>
              </a:ext>
            </a:extLst>
          </p:cNvPr>
          <p:cNvSpPr/>
          <p:nvPr/>
        </p:nvSpPr>
        <p:spPr>
          <a:xfrm>
            <a:off x="262936"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A. 3 cm</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3" name="Đáp án sai 1">
            <a:extLst>
              <a:ext uri="{FF2B5EF4-FFF2-40B4-BE49-F238E27FC236}">
                <a16:creationId xmlns:a16="http://schemas.microsoft.com/office/drawing/2014/main" id="{1713963F-2894-56F2-E53C-4371936FB85C}"/>
              </a:ext>
            </a:extLst>
          </p:cNvPr>
          <p:cNvSpPr/>
          <p:nvPr/>
        </p:nvSpPr>
        <p:spPr>
          <a:xfrm>
            <a:off x="262936"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C. 8 cm</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4" name="Đáp án sai 2">
            <a:extLst>
              <a:ext uri="{FF2B5EF4-FFF2-40B4-BE49-F238E27FC236}">
                <a16:creationId xmlns:a16="http://schemas.microsoft.com/office/drawing/2014/main" id="{72E080E8-9CBE-7E1E-25CC-340E27A4D017}"/>
              </a:ext>
            </a:extLst>
          </p:cNvPr>
          <p:cNvSpPr/>
          <p:nvPr/>
        </p:nvSpPr>
        <p:spPr>
          <a:xfrm>
            <a:off x="4735015" y="1661794"/>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B. 5 cm</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5" name="Đáp án sai 3">
            <a:extLst>
              <a:ext uri="{FF2B5EF4-FFF2-40B4-BE49-F238E27FC236}">
                <a16:creationId xmlns:a16="http://schemas.microsoft.com/office/drawing/2014/main" id="{98AC7C36-17E6-7D99-2014-5789447F054D}"/>
              </a:ext>
            </a:extLst>
          </p:cNvPr>
          <p:cNvSpPr/>
          <p:nvPr/>
        </p:nvSpPr>
        <p:spPr>
          <a:xfrm>
            <a:off x="4735014" y="3236926"/>
            <a:ext cx="4105864" cy="1306709"/>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D. 4 cm</a:t>
            </a:r>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cs typeface="Arial" panose="020B0604020202020204" pitchFamily="34" charset="0"/>
              <a:sym typeface="Arial"/>
            </a:endParaRPr>
          </a:p>
        </p:txBody>
      </p:sp>
      <p:sp>
        <p:nvSpPr>
          <p:cNvPr id="66" name="Đáp án đúng">
            <a:extLst>
              <a:ext uri="{FF2B5EF4-FFF2-40B4-BE49-F238E27FC236}">
                <a16:creationId xmlns:a16="http://schemas.microsoft.com/office/drawing/2014/main" id="{F26A5EAB-E5AD-94BE-45D6-5F46AA945CA3}"/>
              </a:ext>
            </a:extLst>
          </p:cNvPr>
          <p:cNvSpPr/>
          <p:nvPr/>
        </p:nvSpPr>
        <p:spPr>
          <a:xfrm>
            <a:off x="4735014" y="3236925"/>
            <a:ext cx="4105864" cy="1306709"/>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solidFill>
                <a:latin typeface="Arial" panose="020B0604020202020204" pitchFamily="34" charset="0"/>
                <a:ea typeface="Calibri" panose="020F0502020204030204" pitchFamily="34" charset="0"/>
              </a:rPr>
              <a:t>D. 4 cm</a:t>
            </a:r>
            <a:endParaRPr lang="vi-VN" sz="2000" kern="1200" noProof="1">
              <a:solidFill>
                <a:schemeClr val="bg1"/>
              </a:solidFill>
              <a:cs typeface="Arial" panose="020B0604020202020204" pitchFamily="34" charset="0"/>
            </a:endParaRPr>
          </a:p>
        </p:txBody>
      </p:sp>
      <p:pic>
        <p:nvPicPr>
          <p:cNvPr id="6146" name="Picture 2" descr="https://cdn-icons-png.flaticon.com/128/391/391138.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886966"/>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barn(inVertical)">
                                      <p:cBhvr>
                                        <p:cTn id="14" dur="500"/>
                                        <p:tgtEl>
                                          <p:spTgt spid="6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inVertical)">
                                      <p:cBhvr>
                                        <p:cTn id="17" dur="500"/>
                                        <p:tgtEl>
                                          <p:spTgt spid="6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barn(inVertical)">
                                      <p:cBhvr>
                                        <p:cTn id="20" dur="500"/>
                                        <p:tgtEl>
                                          <p:spTgt spid="6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arn(inVertical)">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61" name="Câu hỏi">
            <a:extLst>
              <a:ext uri="{FF2B5EF4-FFF2-40B4-BE49-F238E27FC236}">
                <a16:creationId xmlns:a16="http://schemas.microsoft.com/office/drawing/2014/main" id="{018AD89B-885D-983C-F4F6-FC485515F49D}"/>
              </a:ext>
            </a:extLst>
          </p:cNvPr>
          <p:cNvSpPr/>
          <p:nvPr/>
        </p:nvSpPr>
        <p:spPr>
          <a:xfrm>
            <a:off x="262936" y="208345"/>
            <a:ext cx="6519829" cy="3252486"/>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300"/>
              </a:spcAft>
            </a:pPr>
            <a:r>
              <a:rPr lang="fr-FR" sz="2000" b="1"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Câu</a:t>
            </a:r>
            <a:r>
              <a:rPr lang="fr-FR" sz="2000" b="1"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5:</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Mặt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chiếc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dây</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chuyền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làm</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bằng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bạc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được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thiết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kế</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theo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hình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một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ngôi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sao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6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cánh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nội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tiếp</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trong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một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đường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Biết</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ngôi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sao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6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cánh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được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tạo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thành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từ</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hai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tam</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giác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đều</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hình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vẽ</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Bạn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An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đo</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được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cạnh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tam</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giác</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đều</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dài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4 cm.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Tính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bán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kính</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đường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bên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ngoài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(coi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độ</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dày</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vòng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không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đáng</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kể</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làm</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hai</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chữ</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số</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sau</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dấu</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phấy</a:t>
            </a:r>
            <a:r>
              <a:rPr lang="fr-FR" sz="2000"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a:t>
            </a:r>
            <a:endParaRPr lang="en-US" sz="20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2" name="Đáp án đúng">
                <a:extLst>
                  <a:ext uri="{FF2B5EF4-FFF2-40B4-BE49-F238E27FC236}">
                    <a16:creationId xmlns:a16="http://schemas.microsoft.com/office/drawing/2014/main" id="{4D1DA2F5-D9A5-C765-0E47-25DD326F3067}"/>
                  </a:ext>
                </a:extLst>
              </p:cNvPr>
              <p:cNvSpPr/>
              <p:nvPr/>
            </p:nvSpPr>
            <p:spPr>
              <a:xfrm>
                <a:off x="303122" y="3820620"/>
                <a:ext cx="1752922" cy="723014"/>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lumMod val="10000"/>
                      </a:schemeClr>
                    </a:solidFill>
                    <a:latin typeface="Arial" panose="020B0604020202020204" pitchFamily="34" charset="0"/>
                    <a:ea typeface="Calibri" panose="020F0502020204030204" pitchFamily="34" charset="0"/>
                  </a:rPr>
                  <a:t>A.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2,31 </m:t>
                    </m:r>
                    <m:r>
                      <a:rPr lang="en-US"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𝑐𝑚</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2" name="Đáp án đúng">
                <a:extLst>
                  <a:ext uri="{FF2B5EF4-FFF2-40B4-BE49-F238E27FC236}">
                    <a16:creationId xmlns:a16="http://schemas.microsoft.com/office/drawing/2014/main" id="{4D1DA2F5-D9A5-C765-0E47-25DD326F3067}"/>
                  </a:ext>
                </a:extLst>
              </p:cNvPr>
              <p:cNvSpPr>
                <a:spLocks noRot="1" noChangeAspect="1" noMove="1" noResize="1" noEditPoints="1" noAdjustHandles="1" noChangeArrowheads="1" noChangeShapeType="1" noTextEdit="1"/>
              </p:cNvSpPr>
              <p:nvPr/>
            </p:nvSpPr>
            <p:spPr>
              <a:xfrm>
                <a:off x="303122" y="3820620"/>
                <a:ext cx="1752922" cy="723014"/>
              </a:xfrm>
              <a:prstGeom prst="roundRect">
                <a:avLst/>
              </a:prstGeom>
              <a:blipFill>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Đáp án sai 1">
                <a:extLst>
                  <a:ext uri="{FF2B5EF4-FFF2-40B4-BE49-F238E27FC236}">
                    <a16:creationId xmlns:a16="http://schemas.microsoft.com/office/drawing/2014/main" id="{1713963F-2894-56F2-E53C-4371936FB85C}"/>
                  </a:ext>
                </a:extLst>
              </p:cNvPr>
              <p:cNvSpPr/>
              <p:nvPr/>
            </p:nvSpPr>
            <p:spPr>
              <a:xfrm>
                <a:off x="4825356" y="3820620"/>
                <a:ext cx="1752922" cy="723014"/>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C.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2,13 </m:t>
                    </m:r>
                    <m:r>
                      <a:rPr lang="en-US"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𝑐𝑚</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3" name="Đáp án sai 1">
                <a:extLst>
                  <a:ext uri="{FF2B5EF4-FFF2-40B4-BE49-F238E27FC236}">
                    <a16:creationId xmlns:a16="http://schemas.microsoft.com/office/drawing/2014/main" id="{1713963F-2894-56F2-E53C-4371936FB85C}"/>
                  </a:ext>
                </a:extLst>
              </p:cNvPr>
              <p:cNvSpPr>
                <a:spLocks noRot="1" noChangeAspect="1" noMove="1" noResize="1" noEditPoints="1" noAdjustHandles="1" noChangeArrowheads="1" noChangeShapeType="1" noTextEdit="1"/>
              </p:cNvSpPr>
              <p:nvPr/>
            </p:nvSpPr>
            <p:spPr>
              <a:xfrm>
                <a:off x="4825356" y="3820620"/>
                <a:ext cx="1752922" cy="723014"/>
              </a:xfrm>
              <a:prstGeom prst="roundRect">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Đáp án sai 2">
                <a:extLst>
                  <a:ext uri="{FF2B5EF4-FFF2-40B4-BE49-F238E27FC236}">
                    <a16:creationId xmlns:a16="http://schemas.microsoft.com/office/drawing/2014/main" id="{72E080E8-9CBE-7E1E-25CC-340E27A4D017}"/>
                  </a:ext>
                </a:extLst>
              </p:cNvPr>
              <p:cNvSpPr/>
              <p:nvPr/>
            </p:nvSpPr>
            <p:spPr>
              <a:xfrm>
                <a:off x="2564239" y="3820620"/>
                <a:ext cx="1752922" cy="723014"/>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B.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1,32 </m:t>
                    </m:r>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𝑐𝑚</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4" name="Đáp án sai 2">
                <a:extLst>
                  <a:ext uri="{FF2B5EF4-FFF2-40B4-BE49-F238E27FC236}">
                    <a16:creationId xmlns:a16="http://schemas.microsoft.com/office/drawing/2014/main" id="{72E080E8-9CBE-7E1E-25CC-340E27A4D017}"/>
                  </a:ext>
                </a:extLst>
              </p:cNvPr>
              <p:cNvSpPr>
                <a:spLocks noRot="1" noChangeAspect="1" noMove="1" noResize="1" noEditPoints="1" noAdjustHandles="1" noChangeArrowheads="1" noChangeShapeType="1" noTextEdit="1"/>
              </p:cNvSpPr>
              <p:nvPr/>
            </p:nvSpPr>
            <p:spPr>
              <a:xfrm>
                <a:off x="2564239" y="3820620"/>
                <a:ext cx="1752922" cy="723014"/>
              </a:xfrm>
              <a:prstGeom prst="roundRect">
                <a:avLst/>
              </a:prstGeom>
              <a:blipFill>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Đáp án sai 3">
                <a:extLst>
                  <a:ext uri="{FF2B5EF4-FFF2-40B4-BE49-F238E27FC236}">
                    <a16:creationId xmlns:a16="http://schemas.microsoft.com/office/drawing/2014/main" id="{98AC7C36-17E6-7D99-2014-5789447F054D}"/>
                  </a:ext>
                </a:extLst>
              </p:cNvPr>
              <p:cNvSpPr/>
              <p:nvPr/>
            </p:nvSpPr>
            <p:spPr>
              <a:xfrm>
                <a:off x="7087956" y="3820621"/>
                <a:ext cx="1752922" cy="723014"/>
              </a:xfrm>
              <a:prstGeom prst="round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a:solidFill>
                      <a:schemeClr val="bg1">
                        <a:lumMod val="10000"/>
                      </a:schemeClr>
                    </a:solidFill>
                    <a:latin typeface="Arial" panose="020B0604020202020204" pitchFamily="34" charset="0"/>
                    <a:ea typeface="Calibri" panose="020F0502020204030204" pitchFamily="34" charset="0"/>
                  </a:rPr>
                  <a:t>D. </a:t>
                </a:r>
                <a14:m>
                  <m:oMath xmlns:m="http://schemas.openxmlformats.org/officeDocument/2006/math">
                    <m:r>
                      <a:rPr lang="fr-FR"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3,12 </m:t>
                    </m:r>
                    <m:r>
                      <a:rPr lang="en-US" sz="2000" i="1">
                        <a:solidFill>
                          <a:schemeClr val="bg1">
                            <a:lumMod val="10000"/>
                          </a:schemeClr>
                        </a:solidFill>
                        <a:latin typeface="Cambria Math" panose="02040503050406030204" pitchFamily="18" charset="0"/>
                        <a:ea typeface="Calibri" panose="020F0502020204030204" pitchFamily="34" charset="0"/>
                        <a:cs typeface="Arial" panose="020B0604020202020204" pitchFamily="34" charset="0"/>
                      </a:rPr>
                      <m:t>𝑐𝑚</m:t>
                    </m:r>
                  </m:oMath>
                </a14:m>
                <a:endParaRPr kumimoji="0" lang="vi-VN" sz="2000" b="0" i="0" u="none" strike="noStrike" kern="1200" cap="none" spc="0" normalizeH="0" baseline="0" noProof="1">
                  <a:ln>
                    <a:noFill/>
                  </a:ln>
                  <a:solidFill>
                    <a:schemeClr val="bg1">
                      <a:lumMod val="10000"/>
                    </a:schemeClr>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65" name="Đáp án sai 3">
                <a:extLst>
                  <a:ext uri="{FF2B5EF4-FFF2-40B4-BE49-F238E27FC236}">
                    <a16:creationId xmlns:a16="http://schemas.microsoft.com/office/drawing/2014/main" id="{98AC7C36-17E6-7D99-2014-5789447F054D}"/>
                  </a:ext>
                </a:extLst>
              </p:cNvPr>
              <p:cNvSpPr>
                <a:spLocks noRot="1" noChangeAspect="1" noMove="1" noResize="1" noEditPoints="1" noAdjustHandles="1" noChangeArrowheads="1" noChangeShapeType="1" noTextEdit="1"/>
              </p:cNvSpPr>
              <p:nvPr/>
            </p:nvSpPr>
            <p:spPr>
              <a:xfrm>
                <a:off x="7087956" y="3820621"/>
                <a:ext cx="1752922" cy="723014"/>
              </a:xfrm>
              <a:prstGeom prst="roundRect">
                <a:avLst/>
              </a:prstGeom>
              <a:blipFill>
                <a:blip r:embed="rId6"/>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Đáp án đúng">
                <a:extLst>
                  <a:ext uri="{FF2B5EF4-FFF2-40B4-BE49-F238E27FC236}">
                    <a16:creationId xmlns:a16="http://schemas.microsoft.com/office/drawing/2014/main" id="{F26A5EAB-E5AD-94BE-45D6-5F46AA945CA3}"/>
                  </a:ext>
                </a:extLst>
              </p:cNvPr>
              <p:cNvSpPr/>
              <p:nvPr/>
            </p:nvSpPr>
            <p:spPr>
              <a:xfrm>
                <a:off x="301639" y="3820620"/>
                <a:ext cx="1752922" cy="723014"/>
              </a:xfrm>
              <a:prstGeom prst="roundRect">
                <a:avLst/>
              </a:prstGeom>
              <a:solidFill>
                <a:srgbClr val="FF4F4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lang="fr-FR" sz="2000" dirty="0">
                    <a:solidFill>
                      <a:schemeClr val="bg1"/>
                    </a:solidFill>
                    <a:latin typeface="Arial" panose="020B0604020202020204" pitchFamily="34" charset="0"/>
                    <a:ea typeface="Calibri" panose="020F0502020204030204" pitchFamily="34" charset="0"/>
                  </a:rPr>
                  <a:t>A. </a:t>
                </a:r>
                <a14:m>
                  <m:oMath xmlns:m="http://schemas.openxmlformats.org/officeDocument/2006/math">
                    <m:r>
                      <a:rPr lang="fr-FR" sz="2000" i="1">
                        <a:solidFill>
                          <a:schemeClr val="bg1"/>
                        </a:solidFill>
                        <a:latin typeface="Cambria Math" panose="02040503050406030204" pitchFamily="18" charset="0"/>
                        <a:ea typeface="Calibri" panose="020F0502020204030204" pitchFamily="34" charset="0"/>
                        <a:cs typeface="Arial" panose="020B0604020202020204" pitchFamily="34" charset="0"/>
                      </a:rPr>
                      <m:t>2,31 </m:t>
                    </m:r>
                    <m:r>
                      <a:rPr lang="en-US" sz="2000" i="1">
                        <a:solidFill>
                          <a:schemeClr val="bg1"/>
                        </a:solidFill>
                        <a:latin typeface="Cambria Math" panose="02040503050406030204" pitchFamily="18" charset="0"/>
                        <a:ea typeface="Calibri" panose="020F0502020204030204" pitchFamily="34" charset="0"/>
                        <a:cs typeface="Arial" panose="020B0604020202020204" pitchFamily="34" charset="0"/>
                      </a:rPr>
                      <m:t>𝑐𝑚</m:t>
                    </m:r>
                  </m:oMath>
                </a14:m>
                <a:endParaRPr lang="vi-VN" sz="2000" kern="1200" noProof="1">
                  <a:solidFill>
                    <a:schemeClr val="bg1"/>
                  </a:solidFill>
                  <a:cs typeface="Arial" panose="020B0604020202020204" pitchFamily="34" charset="0"/>
                </a:endParaRPr>
              </a:p>
            </p:txBody>
          </p:sp>
        </mc:Choice>
        <mc:Fallback xmlns="">
          <p:sp>
            <p:nvSpPr>
              <p:cNvPr id="66" name="Đáp án đúng">
                <a:extLst>
                  <a:ext uri="{FF2B5EF4-FFF2-40B4-BE49-F238E27FC236}">
                    <a16:creationId xmlns:a16="http://schemas.microsoft.com/office/drawing/2014/main" id="{F26A5EAB-E5AD-94BE-45D6-5F46AA945CA3}"/>
                  </a:ext>
                </a:extLst>
              </p:cNvPr>
              <p:cNvSpPr>
                <a:spLocks noRot="1" noChangeAspect="1" noMove="1" noResize="1" noEditPoints="1" noAdjustHandles="1" noChangeArrowheads="1" noChangeShapeType="1" noTextEdit="1"/>
              </p:cNvSpPr>
              <p:nvPr/>
            </p:nvSpPr>
            <p:spPr>
              <a:xfrm>
                <a:off x="301639" y="3820620"/>
                <a:ext cx="1752922" cy="723014"/>
              </a:xfrm>
              <a:prstGeom prst="roundRect">
                <a:avLst/>
              </a:prstGeom>
              <a:blipFill>
                <a:blip r:embed="rId7"/>
                <a:stretch>
                  <a:fillRect/>
                </a:stretch>
              </a:blipFill>
              <a:ln w="12700">
                <a:solidFill>
                  <a:schemeClr val="tx1"/>
                </a:solidFill>
              </a:ln>
            </p:spPr>
            <p:txBody>
              <a:bodyPr/>
              <a:lstStyle/>
              <a:p>
                <a:r>
                  <a:rPr lang="en-US">
                    <a:noFill/>
                  </a:rPr>
                  <a:t> </a:t>
                </a:r>
              </a:p>
            </p:txBody>
          </p:sp>
        </mc:Fallback>
      </mc:AlternateContent>
      <p:pic>
        <p:nvPicPr>
          <p:cNvPr id="6146" name="Picture 2" descr="https://cdn-icons-png.flaticon.com/128/391/391138.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331200" y="4321180"/>
            <a:ext cx="662078" cy="6620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B21B8C6-C7C3-3895-A664-782E39B811FC}"/>
              </a:ext>
            </a:extLst>
          </p:cNvPr>
          <p:cNvPicPr>
            <a:picLocks noChangeAspect="1"/>
          </p:cNvPicPr>
          <p:nvPr/>
        </p:nvPicPr>
        <p:blipFill>
          <a:blip r:embed="rId10"/>
          <a:stretch>
            <a:fillRect/>
          </a:stretch>
        </p:blipFill>
        <p:spPr>
          <a:xfrm>
            <a:off x="7009847" y="929477"/>
            <a:ext cx="1909140" cy="1810221"/>
          </a:xfrm>
          <a:prstGeom prst="rect">
            <a:avLst/>
          </a:prstGeom>
        </p:spPr>
      </p:pic>
    </p:spTree>
    <p:extLst>
      <p:ext uri="{BB962C8B-B14F-4D97-AF65-F5344CB8AC3E}">
        <p14:creationId xmlns:p14="http://schemas.microsoft.com/office/powerpoint/2010/main" val="3628881148"/>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barn(inVertical)">
                                      <p:cBhvr>
                                        <p:cTn id="19" dur="500"/>
                                        <p:tgtEl>
                                          <p:spTgt spid="6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arn(inVertical)">
                                      <p:cBhvr>
                                        <p:cTn id="22" dur="500"/>
                                        <p:tgtEl>
                                          <p:spTgt spid="6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barn(inVertical)">
                                      <p:cBhvr>
                                        <p:cTn id="25" dur="500"/>
                                        <p:tgtEl>
                                          <p:spTgt spid="6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barn(inVertical)">
                                      <p:cBhvr>
                                        <p:cTn id="28" dur="5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left)">
                                      <p:cBhvr>
                                        <p:cTn id="3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grpSp>
        <p:nvGrpSpPr>
          <p:cNvPr id="1576" name="Google Shape;1576;p40"/>
          <p:cNvGrpSpPr/>
          <p:nvPr/>
        </p:nvGrpSpPr>
        <p:grpSpPr>
          <a:xfrm rot="17670751">
            <a:off x="7818238" y="4104969"/>
            <a:ext cx="888547" cy="679278"/>
            <a:chOff x="7746676" y="868788"/>
            <a:chExt cx="888547" cy="679278"/>
          </a:xfrm>
        </p:grpSpPr>
        <p:sp>
          <p:nvSpPr>
            <p:cNvPr id="1577" name="Google Shape;1577;p40"/>
            <p:cNvSpPr/>
            <p:nvPr/>
          </p:nvSpPr>
          <p:spPr>
            <a:xfrm rot="1701538">
              <a:off x="7754235" y="98251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8" name="Google Shape;1578;p40"/>
            <p:cNvSpPr/>
            <p:nvPr/>
          </p:nvSpPr>
          <p:spPr>
            <a:xfrm rot="-1247444">
              <a:off x="8103015" y="1297808"/>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 name="Google Shape;1652;p43"/>
          <p:cNvSpPr/>
          <p:nvPr/>
        </p:nvSpPr>
        <p:spPr>
          <a:xfrm>
            <a:off x="1019408" y="654320"/>
            <a:ext cx="7141196" cy="543953"/>
          </a:xfrm>
          <a:prstGeom prst="rect">
            <a:avLst/>
          </a:prstGeom>
          <a:solidFill>
            <a:srgbClr val="FEDE9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algn="ctr">
              <a:lnSpc>
                <a:spcPct val="150000"/>
              </a:lnSpc>
              <a:spcBef>
                <a:spcPts val="600"/>
              </a:spcBef>
              <a:spcAft>
                <a:spcPts val="600"/>
              </a:spcAft>
            </a:pPr>
            <a:r>
              <a:rPr lang="en-US" sz="2100" b="1" dirty="0">
                <a:latin typeface="+mn-lt"/>
                <a:ea typeface="Dotum" panose="020B0600000101010101" pitchFamily="34" charset="-127"/>
                <a:cs typeface="Times New Roman" panose="02020603050405020304" pitchFamily="18" charset="0"/>
              </a:rPr>
              <a:t>1. </a:t>
            </a:r>
            <a:r>
              <a:rPr lang="en-US" sz="2100" b="1" dirty="0" err="1">
                <a:latin typeface="+mn-lt"/>
                <a:ea typeface="Dotum" panose="020B0600000101010101" pitchFamily="34" charset="-127"/>
                <a:cs typeface="Times New Roman" panose="02020603050405020304" pitchFamily="18" charset="0"/>
              </a:rPr>
              <a:t>Định</a:t>
            </a:r>
            <a:r>
              <a:rPr lang="en-US" sz="2100" b="1" dirty="0">
                <a:latin typeface="+mn-lt"/>
                <a:ea typeface="Dotum" panose="020B0600000101010101" pitchFamily="34" charset="-127"/>
                <a:cs typeface="Times New Roman" panose="02020603050405020304" pitchFamily="18" charset="0"/>
              </a:rPr>
              <a:t> </a:t>
            </a:r>
            <a:r>
              <a:rPr lang="en-US" sz="2100" b="1" dirty="0" err="1">
                <a:latin typeface="+mn-lt"/>
                <a:ea typeface="Dotum" panose="020B0600000101010101" pitchFamily="34" charset="-127"/>
                <a:cs typeface="Times New Roman" panose="02020603050405020304" pitchFamily="18" charset="0"/>
              </a:rPr>
              <a:t>nghĩa</a:t>
            </a:r>
            <a:endParaRPr lang="en-US" sz="2100" dirty="0">
              <a:latin typeface="+mn-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767595" y="1530693"/>
                <a:ext cx="7644821" cy="1012521"/>
              </a:xfrm>
              <a:prstGeom prst="rect">
                <a:avLst/>
              </a:prstGeom>
              <a:noFill/>
            </p:spPr>
            <p:txBody>
              <a:bodyPr wrap="square" rtlCol="0">
                <a:spAutoFit/>
              </a:bodyPr>
              <a:lstStyle/>
              <a:p>
                <a:pPr marL="285750" indent="-285750" algn="just">
                  <a:lnSpc>
                    <a:spcPct val="160000"/>
                  </a:lnSpc>
                  <a:buClr>
                    <a:srgbClr val="C00000"/>
                  </a:buClr>
                  <a:buFont typeface="Wingdings" panose="05000000000000000000" pitchFamily="2" charset="2"/>
                  <a:buChar char="q"/>
                </a:pPr>
                <a:r>
                  <a:rPr lang="en-US" sz="2000" b="1" dirty="0">
                    <a:solidFill>
                      <a:srgbClr val="C00000"/>
                    </a:solidFill>
                    <a:latin typeface="+mn-lt"/>
                  </a:rPr>
                  <a:t>HĐ1. </a:t>
                </a:r>
                <a:r>
                  <a:rPr lang="en-US" sz="2000" dirty="0">
                    <a:latin typeface="Arial" panose="020B0604020202020204" pitchFamily="34" charset="0"/>
                    <a:ea typeface="Times New Roman" panose="02020603050405020304" pitchFamily="18" charset="0"/>
                  </a:rPr>
                  <a:t>Cho </a:t>
                </a:r>
                <a:r>
                  <a:rPr lang="en-US" sz="2000" dirty="0" err="1">
                    <a:latin typeface="Arial" panose="020B0604020202020204" pitchFamily="34" charset="0"/>
                    <a:ea typeface="Times New Roman" panose="02020603050405020304" pitchFamily="18" charset="0"/>
                  </a:rPr>
                  <a:t>biết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đỉnh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2)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thuộc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hay </a:t>
                </a:r>
                <a:r>
                  <a:rPr lang="en-US" sz="2000" dirty="0" err="1">
                    <a:latin typeface="Arial" panose="020B0604020202020204" pitchFamily="34" charset="0"/>
                    <a:ea typeface="Times New Roman" panose="02020603050405020304" pitchFamily="18" charset="0"/>
                  </a:rPr>
                  <a:t>không</a:t>
                </a:r>
                <a:r>
                  <a:rPr lang="en-US" sz="2000" dirty="0">
                    <a:latin typeface="Arial" panose="020B0604020202020204" pitchFamily="34" charset="0"/>
                    <a:ea typeface="Times New Roman" panose="02020603050405020304" pitchFamily="18" charset="0"/>
                  </a:rPr>
                  <a:t>.</a:t>
                </a:r>
                <a:endParaRPr lang="en-US"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67595" y="1530693"/>
                <a:ext cx="7644821" cy="1012521"/>
              </a:xfrm>
              <a:prstGeom prst="rect">
                <a:avLst/>
              </a:prstGeom>
              <a:blipFill>
                <a:blip r:embed="rId3"/>
                <a:stretch>
                  <a:fillRect l="-718" r="-797" b="-1024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B55DD5E0-DE01-A880-2D66-C8C352B496E9}"/>
              </a:ext>
            </a:extLst>
          </p:cNvPr>
          <p:cNvPicPr>
            <a:picLocks noChangeAspect="1"/>
          </p:cNvPicPr>
          <p:nvPr/>
        </p:nvPicPr>
        <p:blipFill>
          <a:blip r:embed="rId4"/>
          <a:stretch>
            <a:fillRect/>
          </a:stretch>
        </p:blipFill>
        <p:spPr>
          <a:xfrm>
            <a:off x="5759793" y="2171700"/>
            <a:ext cx="2041535" cy="2595824"/>
          </a:xfrm>
          <a:prstGeom prst="rect">
            <a:avLst/>
          </a:prstGeom>
        </p:spPr>
      </p:pic>
      <p:sp>
        <p:nvSpPr>
          <p:cNvPr id="4" name="Google Shape;1913;p42">
            <a:extLst>
              <a:ext uri="{FF2B5EF4-FFF2-40B4-BE49-F238E27FC236}">
                <a16:creationId xmlns:a16="http://schemas.microsoft.com/office/drawing/2014/main" id="{4EBBDDCE-5651-528C-3445-944F1AAC3EF7}"/>
              </a:ext>
            </a:extLst>
          </p:cNvPr>
          <p:cNvSpPr/>
          <p:nvPr/>
        </p:nvSpPr>
        <p:spPr>
          <a:xfrm rot="2165">
            <a:off x="767725" y="2875958"/>
            <a:ext cx="1029128" cy="413222"/>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chemeClr val="bg1"/>
                </a:solidFill>
              </a:rPr>
              <a:t>Giải</a:t>
            </a:r>
            <a:endParaRPr kumimoji="0" sz="2000" b="1" i="1" u="none" strike="noStrike" kern="0" cap="none" spc="0" normalizeH="0" baseline="0" noProof="0" dirty="0">
              <a:ln>
                <a:noFill/>
              </a:ln>
              <a:solidFill>
                <a:schemeClr val="bg1"/>
              </a:solidFill>
              <a:effectLst/>
              <a:uLnTx/>
              <a:uFillTx/>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0A96202-6BDE-E103-059D-273342F0B75F}"/>
                  </a:ext>
                </a:extLst>
              </p:cNvPr>
              <p:cNvSpPr/>
              <p:nvPr/>
            </p:nvSpPr>
            <p:spPr>
              <a:xfrm>
                <a:off x="1019408" y="3567459"/>
                <a:ext cx="4150520" cy="960006"/>
              </a:xfrm>
              <a:prstGeom prst="rect">
                <a:avLst/>
              </a:prstGeom>
            </p:spPr>
            <p:txBody>
              <a:bodyPr wrap="square">
                <a:spAutoFit/>
              </a:bodyPr>
              <a:lstStyle/>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Các đỉnh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𝐵</m:t>
                    </m:r>
                    <m:r>
                      <a:rPr lang="vi-VN" sz="2000" i="1">
                        <a:latin typeface="Cambria Math" panose="02040503050406030204" pitchFamily="18" charset="0"/>
                        <a:ea typeface="Times New Roman" panose="02020603050405020304" pitchFamily="18" charset="0"/>
                        <a:cs typeface="Arial" panose="020B0604020202020204" pitchFamily="34" charset="0"/>
                      </a:rPr>
                      <m:t>, </m:t>
                    </m:r>
                    <m:r>
                      <a:rPr lang="vi-VN" sz="2000" i="1">
                        <a:latin typeface="Cambria Math" panose="02040503050406030204" pitchFamily="18" charset="0"/>
                        <a:ea typeface="Times New Roman" panose="02020603050405020304" pitchFamily="18" charset="0"/>
                        <a:cs typeface="Arial" panose="020B0604020202020204" pitchFamily="34" charset="0"/>
                      </a:rPr>
                      <m:t>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của tam giác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 đều thuộc đường tròn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m:t>
                    </m:r>
                    <m:r>
                      <a:rPr lang="vi-VN" sz="2000" i="1">
                        <a:latin typeface="Cambria Math" panose="02040503050406030204" pitchFamily="18" charset="0"/>
                        <a:ea typeface="Times New Roman" panose="02020603050405020304" pitchFamily="18" charset="0"/>
                        <a:cs typeface="Arial" panose="020B0604020202020204" pitchFamily="34" charset="0"/>
                      </a:rPr>
                      <m:t>𝑂</m:t>
                    </m:r>
                    <m:r>
                      <a:rPr lang="vi-VN" sz="2000" i="1">
                        <a:latin typeface="Cambria Math" panose="02040503050406030204" pitchFamily="18" charset="0"/>
                        <a:ea typeface="Times New Roman" panose="02020603050405020304" pitchFamily="18" charset="0"/>
                        <a:cs typeface="Arial" panose="020B0604020202020204" pitchFamily="34" charset="0"/>
                      </a:rPr>
                      <m:t>)</m:t>
                    </m:r>
                  </m:oMath>
                </a14:m>
                <a:r>
                  <a:rPr lang="vi-VN"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E0A96202-6BDE-E103-059D-273342F0B75F}"/>
                  </a:ext>
                </a:extLst>
              </p:cNvPr>
              <p:cNvSpPr>
                <a:spLocks noRot="1" noChangeAspect="1" noMove="1" noResize="1" noEditPoints="1" noAdjustHandles="1" noChangeArrowheads="1" noChangeShapeType="1" noTextEdit="1"/>
              </p:cNvSpPr>
              <p:nvPr/>
            </p:nvSpPr>
            <p:spPr>
              <a:xfrm>
                <a:off x="1019408" y="3567459"/>
                <a:ext cx="4150520" cy="960006"/>
              </a:xfrm>
              <a:prstGeom prst="rect">
                <a:avLst/>
              </a:prstGeom>
              <a:blipFill>
                <a:blip r:embed="rId5"/>
                <a:stretch>
                  <a:fillRect l="-1468" b="-10127"/>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78" name="Google Shape;278;p28"/>
          <p:cNvSpPr/>
          <p:nvPr/>
        </p:nvSpPr>
        <p:spPr>
          <a:xfrm>
            <a:off x="3035608" y="1369633"/>
            <a:ext cx="50395" cy="23726"/>
          </a:xfrm>
          <a:custGeom>
            <a:avLst/>
            <a:gdLst/>
            <a:ahLst/>
            <a:cxnLst/>
            <a:rect l="l" t="t" r="r" b="b"/>
            <a:pathLst>
              <a:path w="805" h="379" extrusionOk="0">
                <a:moveTo>
                  <a:pt x="102" y="0"/>
                </a:moveTo>
                <a:cubicBezTo>
                  <a:pt x="82" y="0"/>
                  <a:pt x="65" y="8"/>
                  <a:pt x="51" y="21"/>
                </a:cubicBezTo>
                <a:cubicBezTo>
                  <a:pt x="30" y="38"/>
                  <a:pt x="20" y="62"/>
                  <a:pt x="13" y="85"/>
                </a:cubicBezTo>
                <a:cubicBezTo>
                  <a:pt x="3" y="106"/>
                  <a:pt x="3" y="123"/>
                  <a:pt x="0" y="123"/>
                </a:cubicBezTo>
                <a:cubicBezTo>
                  <a:pt x="0" y="126"/>
                  <a:pt x="3" y="130"/>
                  <a:pt x="7" y="130"/>
                </a:cubicBezTo>
                <a:cubicBezTo>
                  <a:pt x="10" y="130"/>
                  <a:pt x="13" y="126"/>
                  <a:pt x="13" y="123"/>
                </a:cubicBezTo>
                <a:cubicBezTo>
                  <a:pt x="13" y="116"/>
                  <a:pt x="20" y="89"/>
                  <a:pt x="34" y="62"/>
                </a:cubicBezTo>
                <a:cubicBezTo>
                  <a:pt x="41" y="49"/>
                  <a:pt x="51" y="35"/>
                  <a:pt x="61" y="28"/>
                </a:cubicBezTo>
                <a:cubicBezTo>
                  <a:pt x="71" y="17"/>
                  <a:pt x="85" y="11"/>
                  <a:pt x="102" y="11"/>
                </a:cubicBezTo>
                <a:cubicBezTo>
                  <a:pt x="109" y="11"/>
                  <a:pt x="115" y="14"/>
                  <a:pt x="126" y="17"/>
                </a:cubicBezTo>
                <a:cubicBezTo>
                  <a:pt x="150" y="24"/>
                  <a:pt x="167" y="41"/>
                  <a:pt x="184" y="62"/>
                </a:cubicBezTo>
                <a:cubicBezTo>
                  <a:pt x="211" y="93"/>
                  <a:pt x="232" y="134"/>
                  <a:pt x="259" y="167"/>
                </a:cubicBezTo>
                <a:cubicBezTo>
                  <a:pt x="269" y="181"/>
                  <a:pt x="282" y="198"/>
                  <a:pt x="299" y="208"/>
                </a:cubicBezTo>
                <a:cubicBezTo>
                  <a:pt x="317" y="219"/>
                  <a:pt x="334" y="225"/>
                  <a:pt x="354" y="225"/>
                </a:cubicBezTo>
                <a:cubicBezTo>
                  <a:pt x="381" y="225"/>
                  <a:pt x="402" y="219"/>
                  <a:pt x="419" y="208"/>
                </a:cubicBezTo>
                <a:cubicBezTo>
                  <a:pt x="443" y="192"/>
                  <a:pt x="456" y="171"/>
                  <a:pt x="477" y="151"/>
                </a:cubicBezTo>
                <a:cubicBezTo>
                  <a:pt x="494" y="134"/>
                  <a:pt x="518" y="120"/>
                  <a:pt x="552" y="120"/>
                </a:cubicBezTo>
                <a:lnTo>
                  <a:pt x="555" y="120"/>
                </a:lnTo>
                <a:cubicBezTo>
                  <a:pt x="579" y="120"/>
                  <a:pt x="606" y="134"/>
                  <a:pt x="634" y="161"/>
                </a:cubicBezTo>
                <a:cubicBezTo>
                  <a:pt x="675" y="195"/>
                  <a:pt x="716" y="249"/>
                  <a:pt x="746" y="294"/>
                </a:cubicBezTo>
                <a:cubicBezTo>
                  <a:pt x="760" y="318"/>
                  <a:pt x="770" y="338"/>
                  <a:pt x="780" y="351"/>
                </a:cubicBezTo>
                <a:cubicBezTo>
                  <a:pt x="784" y="362"/>
                  <a:pt x="787" y="365"/>
                  <a:pt x="790" y="368"/>
                </a:cubicBezTo>
                <a:cubicBezTo>
                  <a:pt x="790" y="376"/>
                  <a:pt x="793" y="376"/>
                  <a:pt x="793" y="376"/>
                </a:cubicBezTo>
                <a:cubicBezTo>
                  <a:pt x="793" y="379"/>
                  <a:pt x="798" y="379"/>
                  <a:pt x="801" y="379"/>
                </a:cubicBezTo>
                <a:cubicBezTo>
                  <a:pt x="804" y="379"/>
                  <a:pt x="804" y="376"/>
                  <a:pt x="804" y="372"/>
                </a:cubicBezTo>
                <a:cubicBezTo>
                  <a:pt x="804" y="372"/>
                  <a:pt x="770" y="307"/>
                  <a:pt x="722" y="242"/>
                </a:cubicBezTo>
                <a:cubicBezTo>
                  <a:pt x="699" y="208"/>
                  <a:pt x="671" y="175"/>
                  <a:pt x="640" y="151"/>
                </a:cubicBezTo>
                <a:cubicBezTo>
                  <a:pt x="613" y="126"/>
                  <a:pt x="586" y="110"/>
                  <a:pt x="555" y="106"/>
                </a:cubicBezTo>
                <a:lnTo>
                  <a:pt x="552" y="106"/>
                </a:lnTo>
                <a:cubicBezTo>
                  <a:pt x="528" y="106"/>
                  <a:pt x="507" y="113"/>
                  <a:pt x="491" y="126"/>
                </a:cubicBezTo>
                <a:cubicBezTo>
                  <a:pt x="466" y="140"/>
                  <a:pt x="450" y="164"/>
                  <a:pt x="433" y="181"/>
                </a:cubicBezTo>
                <a:cubicBezTo>
                  <a:pt x="412" y="201"/>
                  <a:pt x="392" y="215"/>
                  <a:pt x="354" y="215"/>
                </a:cubicBezTo>
                <a:cubicBezTo>
                  <a:pt x="330" y="215"/>
                  <a:pt x="310" y="205"/>
                  <a:pt x="293" y="188"/>
                </a:cubicBezTo>
                <a:cubicBezTo>
                  <a:pt x="266" y="164"/>
                  <a:pt x="241" y="123"/>
                  <a:pt x="218" y="89"/>
                </a:cubicBezTo>
                <a:cubicBezTo>
                  <a:pt x="194" y="52"/>
                  <a:pt x="167" y="17"/>
                  <a:pt x="129" y="4"/>
                </a:cubicBezTo>
                <a:cubicBezTo>
                  <a:pt x="119" y="0"/>
                  <a:pt x="109" y="0"/>
                  <a:pt x="102" y="0"/>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28"/>
          <p:cNvSpPr/>
          <p:nvPr/>
        </p:nvSpPr>
        <p:spPr>
          <a:xfrm>
            <a:off x="3098710" y="1390792"/>
            <a:ext cx="48893" cy="15776"/>
          </a:xfrm>
          <a:custGeom>
            <a:avLst/>
            <a:gdLst/>
            <a:ahLst/>
            <a:cxnLst/>
            <a:rect l="l" t="t" r="r" b="b"/>
            <a:pathLst>
              <a:path w="781" h="252" extrusionOk="0">
                <a:moveTo>
                  <a:pt x="266" y="0"/>
                </a:moveTo>
                <a:cubicBezTo>
                  <a:pt x="243" y="0"/>
                  <a:pt x="219" y="10"/>
                  <a:pt x="198" y="30"/>
                </a:cubicBezTo>
                <a:cubicBezTo>
                  <a:pt x="158" y="71"/>
                  <a:pt x="109" y="109"/>
                  <a:pt x="72" y="140"/>
                </a:cubicBezTo>
                <a:cubicBezTo>
                  <a:pt x="51" y="153"/>
                  <a:pt x="35" y="164"/>
                  <a:pt x="24" y="173"/>
                </a:cubicBezTo>
                <a:cubicBezTo>
                  <a:pt x="18" y="177"/>
                  <a:pt x="14" y="181"/>
                  <a:pt x="10" y="181"/>
                </a:cubicBezTo>
                <a:cubicBezTo>
                  <a:pt x="7" y="184"/>
                  <a:pt x="4" y="184"/>
                  <a:pt x="4" y="184"/>
                </a:cubicBezTo>
                <a:cubicBezTo>
                  <a:pt x="4" y="187"/>
                  <a:pt x="1" y="191"/>
                  <a:pt x="4" y="191"/>
                </a:cubicBezTo>
                <a:cubicBezTo>
                  <a:pt x="4" y="194"/>
                  <a:pt x="7" y="194"/>
                  <a:pt x="10" y="194"/>
                </a:cubicBezTo>
                <a:cubicBezTo>
                  <a:pt x="10" y="194"/>
                  <a:pt x="123" y="123"/>
                  <a:pt x="205" y="41"/>
                </a:cubicBezTo>
                <a:cubicBezTo>
                  <a:pt x="225" y="21"/>
                  <a:pt x="246" y="10"/>
                  <a:pt x="266" y="10"/>
                </a:cubicBezTo>
                <a:cubicBezTo>
                  <a:pt x="297" y="10"/>
                  <a:pt x="328" y="30"/>
                  <a:pt x="358" y="61"/>
                </a:cubicBezTo>
                <a:cubicBezTo>
                  <a:pt x="389" y="92"/>
                  <a:pt x="423" y="140"/>
                  <a:pt x="457" y="191"/>
                </a:cubicBezTo>
                <a:cubicBezTo>
                  <a:pt x="468" y="214"/>
                  <a:pt x="481" y="228"/>
                  <a:pt x="495" y="238"/>
                </a:cubicBezTo>
                <a:cubicBezTo>
                  <a:pt x="505" y="249"/>
                  <a:pt x="518" y="252"/>
                  <a:pt x="532" y="252"/>
                </a:cubicBezTo>
                <a:cubicBezTo>
                  <a:pt x="559" y="252"/>
                  <a:pt x="583" y="235"/>
                  <a:pt x="614" y="218"/>
                </a:cubicBezTo>
                <a:cubicBezTo>
                  <a:pt x="644" y="205"/>
                  <a:pt x="679" y="191"/>
                  <a:pt x="726" y="191"/>
                </a:cubicBezTo>
                <a:cubicBezTo>
                  <a:pt x="740" y="191"/>
                  <a:pt x="757" y="191"/>
                  <a:pt x="774" y="194"/>
                </a:cubicBezTo>
                <a:cubicBezTo>
                  <a:pt x="778" y="194"/>
                  <a:pt x="781" y="194"/>
                  <a:pt x="781" y="191"/>
                </a:cubicBezTo>
                <a:cubicBezTo>
                  <a:pt x="781" y="187"/>
                  <a:pt x="781" y="184"/>
                  <a:pt x="778" y="184"/>
                </a:cubicBezTo>
                <a:cubicBezTo>
                  <a:pt x="757" y="181"/>
                  <a:pt x="740" y="177"/>
                  <a:pt x="726" y="177"/>
                </a:cubicBezTo>
                <a:cubicBezTo>
                  <a:pt x="679" y="177"/>
                  <a:pt x="641" y="194"/>
                  <a:pt x="611" y="211"/>
                </a:cubicBezTo>
                <a:cubicBezTo>
                  <a:pt x="583" y="224"/>
                  <a:pt x="558" y="239"/>
                  <a:pt x="539" y="239"/>
                </a:cubicBezTo>
                <a:cubicBezTo>
                  <a:pt x="536" y="239"/>
                  <a:pt x="534" y="239"/>
                  <a:pt x="532" y="238"/>
                </a:cubicBezTo>
                <a:cubicBezTo>
                  <a:pt x="522" y="238"/>
                  <a:pt x="512" y="238"/>
                  <a:pt x="501" y="228"/>
                </a:cubicBezTo>
                <a:cubicBezTo>
                  <a:pt x="488" y="222"/>
                  <a:pt x="477" y="208"/>
                  <a:pt x="464" y="187"/>
                </a:cubicBezTo>
                <a:cubicBezTo>
                  <a:pt x="433" y="133"/>
                  <a:pt x="399" y="85"/>
                  <a:pt x="365" y="54"/>
                </a:cubicBezTo>
                <a:cubicBezTo>
                  <a:pt x="334" y="21"/>
                  <a:pt x="301" y="0"/>
                  <a:pt x="266" y="0"/>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28"/>
          <p:cNvSpPr/>
          <p:nvPr/>
        </p:nvSpPr>
        <p:spPr>
          <a:xfrm>
            <a:off x="3296905" y="1486697"/>
            <a:ext cx="18217" cy="122826"/>
          </a:xfrm>
          <a:custGeom>
            <a:avLst/>
            <a:gdLst/>
            <a:ahLst/>
            <a:cxnLst/>
            <a:rect l="l" t="t" r="r" b="b"/>
            <a:pathLst>
              <a:path w="291" h="1962" extrusionOk="0">
                <a:moveTo>
                  <a:pt x="9" y="0"/>
                </a:moveTo>
                <a:cubicBezTo>
                  <a:pt x="9" y="0"/>
                  <a:pt x="8" y="1"/>
                  <a:pt x="7" y="2"/>
                </a:cubicBezTo>
                <a:cubicBezTo>
                  <a:pt x="4" y="2"/>
                  <a:pt x="1" y="5"/>
                  <a:pt x="1" y="5"/>
                </a:cubicBezTo>
                <a:lnTo>
                  <a:pt x="280" y="1954"/>
                </a:lnTo>
                <a:cubicBezTo>
                  <a:pt x="280" y="1957"/>
                  <a:pt x="284" y="1961"/>
                  <a:pt x="287" y="1961"/>
                </a:cubicBezTo>
                <a:cubicBezTo>
                  <a:pt x="290" y="1961"/>
                  <a:pt x="290" y="1957"/>
                  <a:pt x="290" y="1954"/>
                </a:cubicBezTo>
                <a:lnTo>
                  <a:pt x="14" y="5"/>
                </a:lnTo>
                <a:cubicBezTo>
                  <a:pt x="11" y="3"/>
                  <a:pt x="11" y="0"/>
                  <a:pt x="9" y="0"/>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28"/>
          <p:cNvSpPr/>
          <p:nvPr/>
        </p:nvSpPr>
        <p:spPr>
          <a:xfrm>
            <a:off x="3322321" y="1525071"/>
            <a:ext cx="12834" cy="85452"/>
          </a:xfrm>
          <a:custGeom>
            <a:avLst/>
            <a:gdLst/>
            <a:ahLst/>
            <a:cxnLst/>
            <a:rect l="l" t="t" r="r" b="b"/>
            <a:pathLst>
              <a:path w="205" h="1365" extrusionOk="0">
                <a:moveTo>
                  <a:pt x="6" y="1"/>
                </a:moveTo>
                <a:cubicBezTo>
                  <a:pt x="6" y="1"/>
                  <a:pt x="5" y="1"/>
                  <a:pt x="4" y="2"/>
                </a:cubicBezTo>
                <a:cubicBezTo>
                  <a:pt x="0" y="2"/>
                  <a:pt x="0" y="5"/>
                  <a:pt x="0" y="5"/>
                </a:cubicBezTo>
                <a:lnTo>
                  <a:pt x="194" y="1361"/>
                </a:lnTo>
                <a:cubicBezTo>
                  <a:pt x="194" y="1365"/>
                  <a:pt x="194" y="1365"/>
                  <a:pt x="197" y="1365"/>
                </a:cubicBezTo>
                <a:cubicBezTo>
                  <a:pt x="201" y="1365"/>
                  <a:pt x="205" y="1361"/>
                  <a:pt x="205" y="1358"/>
                </a:cubicBezTo>
                <a:lnTo>
                  <a:pt x="10" y="5"/>
                </a:lnTo>
                <a:cubicBezTo>
                  <a:pt x="10" y="3"/>
                  <a:pt x="9" y="1"/>
                  <a:pt x="6" y="1"/>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28"/>
          <p:cNvSpPr/>
          <p:nvPr/>
        </p:nvSpPr>
        <p:spPr>
          <a:xfrm>
            <a:off x="3536750" y="1913337"/>
            <a:ext cx="3940" cy="131033"/>
          </a:xfrm>
          <a:custGeom>
            <a:avLst/>
            <a:gdLst/>
            <a:ahLst/>
            <a:cxnLst/>
            <a:rect l="l" t="t" r="r" b="b"/>
            <a:pathLst>
              <a:path w="69" h="2295" extrusionOk="0">
                <a:moveTo>
                  <a:pt x="8" y="0"/>
                </a:moveTo>
                <a:cubicBezTo>
                  <a:pt x="4" y="0"/>
                  <a:pt x="1" y="4"/>
                  <a:pt x="1" y="7"/>
                </a:cubicBezTo>
                <a:lnTo>
                  <a:pt x="59" y="2290"/>
                </a:lnTo>
                <a:cubicBezTo>
                  <a:pt x="59" y="2290"/>
                  <a:pt x="62" y="2294"/>
                  <a:pt x="66" y="2294"/>
                </a:cubicBezTo>
                <a:cubicBezTo>
                  <a:pt x="69" y="2294"/>
                  <a:pt x="69" y="2290"/>
                  <a:pt x="69" y="2290"/>
                </a:cubicBezTo>
                <a:lnTo>
                  <a:pt x="15" y="7"/>
                </a:lnTo>
                <a:cubicBezTo>
                  <a:pt x="15" y="4"/>
                  <a:pt x="11" y="0"/>
                  <a:pt x="8" y="0"/>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83" name="Google Shape;283;p28"/>
          <p:cNvGrpSpPr/>
          <p:nvPr/>
        </p:nvGrpSpPr>
        <p:grpSpPr>
          <a:xfrm>
            <a:off x="5785181" y="4185473"/>
            <a:ext cx="2908841" cy="1013987"/>
            <a:chOff x="2547475" y="376900"/>
            <a:chExt cx="1332375" cy="464450"/>
          </a:xfrm>
        </p:grpSpPr>
        <p:sp>
          <p:nvSpPr>
            <p:cNvPr id="284" name="Google Shape;284;p28"/>
            <p:cNvSpPr/>
            <p:nvPr/>
          </p:nvSpPr>
          <p:spPr>
            <a:xfrm>
              <a:off x="3753475" y="606850"/>
              <a:ext cx="125350" cy="84550"/>
            </a:xfrm>
            <a:custGeom>
              <a:avLst/>
              <a:gdLst/>
              <a:ahLst/>
              <a:cxnLst/>
              <a:rect l="l" t="t" r="r" b="b"/>
              <a:pathLst>
                <a:path w="5014" h="3382" extrusionOk="0">
                  <a:moveTo>
                    <a:pt x="0" y="0"/>
                  </a:moveTo>
                  <a:lnTo>
                    <a:pt x="0" y="3174"/>
                  </a:lnTo>
                  <a:cubicBezTo>
                    <a:pt x="2941" y="3297"/>
                    <a:pt x="4884" y="3378"/>
                    <a:pt x="4956" y="3382"/>
                  </a:cubicBezTo>
                  <a:lnTo>
                    <a:pt x="4959" y="3382"/>
                  </a:lnTo>
                  <a:cubicBezTo>
                    <a:pt x="4973" y="3382"/>
                    <a:pt x="4986" y="3374"/>
                    <a:pt x="4997" y="3364"/>
                  </a:cubicBezTo>
                  <a:cubicBezTo>
                    <a:pt x="5007" y="3354"/>
                    <a:pt x="5014" y="3341"/>
                    <a:pt x="5014" y="3327"/>
                  </a:cubicBezTo>
                  <a:lnTo>
                    <a:pt x="5014" y="76"/>
                  </a:lnTo>
                  <a:cubicBezTo>
                    <a:pt x="5014" y="45"/>
                    <a:pt x="4989" y="21"/>
                    <a:pt x="4959" y="21"/>
                  </a:cubicBezTo>
                  <a:lnTo>
                    <a:pt x="0" y="0"/>
                  </a:lnTo>
                  <a:close/>
                </a:path>
              </a:pathLst>
            </a:custGeom>
            <a:gradFill>
              <a:gsLst>
                <a:gs pos="0">
                  <a:srgbClr val="FFFFFF">
                    <a:alpha val="6078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28"/>
            <p:cNvSpPr/>
            <p:nvPr/>
          </p:nvSpPr>
          <p:spPr>
            <a:xfrm>
              <a:off x="2550550" y="580100"/>
              <a:ext cx="1202950" cy="261250"/>
            </a:xfrm>
            <a:custGeom>
              <a:avLst/>
              <a:gdLst/>
              <a:ahLst/>
              <a:cxnLst/>
              <a:rect l="l" t="t" r="r" b="b"/>
              <a:pathLst>
                <a:path w="48118" h="10450" extrusionOk="0">
                  <a:moveTo>
                    <a:pt x="9151" y="1"/>
                  </a:moveTo>
                  <a:cubicBezTo>
                    <a:pt x="3909" y="1"/>
                    <a:pt x="205" y="1149"/>
                    <a:pt x="154" y="1166"/>
                  </a:cubicBezTo>
                  <a:cubicBezTo>
                    <a:pt x="131" y="1173"/>
                    <a:pt x="117" y="1193"/>
                    <a:pt x="113" y="1218"/>
                  </a:cubicBezTo>
                  <a:cubicBezTo>
                    <a:pt x="103" y="1402"/>
                    <a:pt x="8" y="3024"/>
                    <a:pt x="120" y="3269"/>
                  </a:cubicBezTo>
                  <a:cubicBezTo>
                    <a:pt x="216" y="3477"/>
                    <a:pt x="532" y="3569"/>
                    <a:pt x="665" y="3596"/>
                  </a:cubicBezTo>
                  <a:lnTo>
                    <a:pt x="0" y="5852"/>
                  </a:lnTo>
                  <a:lnTo>
                    <a:pt x="638" y="4823"/>
                  </a:lnTo>
                  <a:lnTo>
                    <a:pt x="297" y="6657"/>
                  </a:lnTo>
                  <a:lnTo>
                    <a:pt x="351" y="6666"/>
                  </a:lnTo>
                  <a:cubicBezTo>
                    <a:pt x="369" y="6666"/>
                    <a:pt x="897" y="6745"/>
                    <a:pt x="1916" y="6827"/>
                  </a:cubicBezTo>
                  <a:cubicBezTo>
                    <a:pt x="1828" y="6973"/>
                    <a:pt x="1746" y="7127"/>
                    <a:pt x="1677" y="7286"/>
                  </a:cubicBezTo>
                  <a:cubicBezTo>
                    <a:pt x="955" y="8977"/>
                    <a:pt x="1640" y="10143"/>
                    <a:pt x="1680" y="10207"/>
                  </a:cubicBezTo>
                  <a:cubicBezTo>
                    <a:pt x="1694" y="10235"/>
                    <a:pt x="1807" y="10435"/>
                    <a:pt x="2015" y="10449"/>
                  </a:cubicBezTo>
                  <a:lnTo>
                    <a:pt x="2032" y="10449"/>
                  </a:lnTo>
                  <a:cubicBezTo>
                    <a:pt x="2212" y="10449"/>
                    <a:pt x="2403" y="10296"/>
                    <a:pt x="2594" y="9993"/>
                  </a:cubicBezTo>
                  <a:cubicBezTo>
                    <a:pt x="3041" y="9254"/>
                    <a:pt x="3845" y="8998"/>
                    <a:pt x="5504" y="8998"/>
                  </a:cubicBezTo>
                  <a:cubicBezTo>
                    <a:pt x="6510" y="8998"/>
                    <a:pt x="7829" y="9090"/>
                    <a:pt x="9573" y="9226"/>
                  </a:cubicBezTo>
                  <a:cubicBezTo>
                    <a:pt x="9996" y="9260"/>
                    <a:pt x="10399" y="9274"/>
                    <a:pt x="10780" y="9274"/>
                  </a:cubicBezTo>
                  <a:cubicBezTo>
                    <a:pt x="14614" y="9274"/>
                    <a:pt x="16243" y="7703"/>
                    <a:pt x="16615" y="6663"/>
                  </a:cubicBezTo>
                  <a:lnTo>
                    <a:pt x="16635" y="6663"/>
                  </a:lnTo>
                  <a:lnTo>
                    <a:pt x="16632" y="6619"/>
                  </a:lnTo>
                  <a:cubicBezTo>
                    <a:pt x="16860" y="5934"/>
                    <a:pt x="16860" y="5508"/>
                    <a:pt x="16628" y="5238"/>
                  </a:cubicBezTo>
                  <a:cubicBezTo>
                    <a:pt x="16607" y="5215"/>
                    <a:pt x="16591" y="5194"/>
                    <a:pt x="16566" y="5177"/>
                  </a:cubicBezTo>
                  <a:lnTo>
                    <a:pt x="16499" y="3640"/>
                  </a:lnTo>
                  <a:cubicBezTo>
                    <a:pt x="18018" y="3324"/>
                    <a:pt x="18789" y="3299"/>
                    <a:pt x="18976" y="3299"/>
                  </a:cubicBezTo>
                  <a:lnTo>
                    <a:pt x="19157" y="3299"/>
                  </a:lnTo>
                  <a:cubicBezTo>
                    <a:pt x="24242" y="3299"/>
                    <a:pt x="39993" y="3913"/>
                    <a:pt x="48117" y="4244"/>
                  </a:cubicBezTo>
                  <a:lnTo>
                    <a:pt x="48117" y="1070"/>
                  </a:lnTo>
                  <a:lnTo>
                    <a:pt x="17129" y="944"/>
                  </a:lnTo>
                  <a:cubicBezTo>
                    <a:pt x="14284" y="243"/>
                    <a:pt x="11553" y="1"/>
                    <a:pt x="9151" y="1"/>
                  </a:cubicBezTo>
                  <a:close/>
                </a:path>
              </a:pathLst>
            </a:custGeom>
            <a:gradFill>
              <a:gsLst>
                <a:gs pos="0">
                  <a:srgbClr val="FFFFFF">
                    <a:alpha val="36862"/>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28"/>
            <p:cNvSpPr/>
            <p:nvPr/>
          </p:nvSpPr>
          <p:spPr>
            <a:xfrm>
              <a:off x="2552000" y="529250"/>
              <a:ext cx="1325475" cy="108675"/>
            </a:xfrm>
            <a:custGeom>
              <a:avLst/>
              <a:gdLst/>
              <a:ahLst/>
              <a:cxnLst/>
              <a:rect l="l" t="t" r="r" b="b"/>
              <a:pathLst>
                <a:path w="53019" h="4347" extrusionOk="0">
                  <a:moveTo>
                    <a:pt x="53018" y="0"/>
                  </a:moveTo>
                  <a:cubicBezTo>
                    <a:pt x="53018" y="0"/>
                    <a:pt x="26067" y="1152"/>
                    <a:pt x="19085" y="1152"/>
                  </a:cubicBezTo>
                  <a:cubicBezTo>
                    <a:pt x="19043" y="1152"/>
                    <a:pt x="19002" y="1152"/>
                    <a:pt x="18962" y="1152"/>
                  </a:cubicBezTo>
                  <a:cubicBezTo>
                    <a:pt x="18962" y="1152"/>
                    <a:pt x="18946" y="1153"/>
                    <a:pt x="18914" y="1153"/>
                  </a:cubicBezTo>
                  <a:cubicBezTo>
                    <a:pt x="18703" y="1153"/>
                    <a:pt x="17796" y="1125"/>
                    <a:pt x="15953" y="705"/>
                  </a:cubicBezTo>
                  <a:cubicBezTo>
                    <a:pt x="15355" y="571"/>
                    <a:pt x="13893" y="522"/>
                    <a:pt x="12098" y="522"/>
                  </a:cubicBezTo>
                  <a:cubicBezTo>
                    <a:pt x="7486" y="522"/>
                    <a:pt x="675" y="842"/>
                    <a:pt x="675" y="842"/>
                  </a:cubicBezTo>
                  <a:cubicBezTo>
                    <a:pt x="675" y="842"/>
                    <a:pt x="222" y="910"/>
                    <a:pt x="109" y="1152"/>
                  </a:cubicBezTo>
                  <a:cubicBezTo>
                    <a:pt x="1" y="1391"/>
                    <a:pt x="109" y="3176"/>
                    <a:pt x="109" y="3176"/>
                  </a:cubicBezTo>
                  <a:cubicBezTo>
                    <a:pt x="109" y="3176"/>
                    <a:pt x="3791" y="4347"/>
                    <a:pt x="9062" y="4347"/>
                  </a:cubicBezTo>
                  <a:cubicBezTo>
                    <a:pt x="11465" y="4347"/>
                    <a:pt x="14199" y="4103"/>
                    <a:pt x="17065" y="3395"/>
                  </a:cubicBezTo>
                  <a:lnTo>
                    <a:pt x="53018" y="3252"/>
                  </a:lnTo>
                  <a:lnTo>
                    <a:pt x="53018" y="0"/>
                  </a:lnTo>
                  <a:close/>
                </a:path>
              </a:pathLst>
            </a:custGeom>
            <a:solidFill>
              <a:srgbClr val="FEE2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28"/>
            <p:cNvSpPr/>
            <p:nvPr/>
          </p:nvSpPr>
          <p:spPr>
            <a:xfrm>
              <a:off x="2550725" y="527875"/>
              <a:ext cx="1328100" cy="111300"/>
            </a:xfrm>
            <a:custGeom>
              <a:avLst/>
              <a:gdLst/>
              <a:ahLst/>
              <a:cxnLst/>
              <a:rect l="l" t="t" r="r" b="b"/>
              <a:pathLst>
                <a:path w="53124" h="4452" extrusionOk="0">
                  <a:moveTo>
                    <a:pt x="53014" y="113"/>
                  </a:moveTo>
                  <a:lnTo>
                    <a:pt x="53014" y="3252"/>
                  </a:lnTo>
                  <a:lnTo>
                    <a:pt x="17116" y="3395"/>
                  </a:lnTo>
                  <a:cubicBezTo>
                    <a:pt x="17111" y="3395"/>
                    <a:pt x="17108" y="3398"/>
                    <a:pt x="17105" y="3398"/>
                  </a:cubicBezTo>
                  <a:cubicBezTo>
                    <a:pt x="14264" y="4100"/>
                    <a:pt x="11542" y="4341"/>
                    <a:pt x="9145" y="4341"/>
                  </a:cubicBezTo>
                  <a:cubicBezTo>
                    <a:pt x="4186" y="4341"/>
                    <a:pt x="610" y="3310"/>
                    <a:pt x="215" y="3190"/>
                  </a:cubicBezTo>
                  <a:cubicBezTo>
                    <a:pt x="171" y="2478"/>
                    <a:pt x="137" y="1391"/>
                    <a:pt x="212" y="1227"/>
                  </a:cubicBezTo>
                  <a:cubicBezTo>
                    <a:pt x="290" y="1057"/>
                    <a:pt x="610" y="971"/>
                    <a:pt x="733" y="951"/>
                  </a:cubicBezTo>
                  <a:cubicBezTo>
                    <a:pt x="919" y="942"/>
                    <a:pt x="7601" y="633"/>
                    <a:pt x="12142" y="633"/>
                  </a:cubicBezTo>
                  <a:cubicBezTo>
                    <a:pt x="13938" y="633"/>
                    <a:pt x="15399" y="681"/>
                    <a:pt x="15991" y="815"/>
                  </a:cubicBezTo>
                  <a:cubicBezTo>
                    <a:pt x="17848" y="1236"/>
                    <a:pt x="18747" y="1262"/>
                    <a:pt x="18962" y="1262"/>
                  </a:cubicBezTo>
                  <a:cubicBezTo>
                    <a:pt x="18992" y="1262"/>
                    <a:pt x="19009" y="1262"/>
                    <a:pt x="19013" y="1262"/>
                  </a:cubicBezTo>
                  <a:cubicBezTo>
                    <a:pt x="19042" y="1262"/>
                    <a:pt x="19072" y="1262"/>
                    <a:pt x="19101" y="1262"/>
                  </a:cubicBezTo>
                  <a:cubicBezTo>
                    <a:pt x="25794" y="1262"/>
                    <a:pt x="51613" y="170"/>
                    <a:pt x="53014" y="113"/>
                  </a:cubicBezTo>
                  <a:close/>
                  <a:moveTo>
                    <a:pt x="53066" y="1"/>
                  </a:moveTo>
                  <a:cubicBezTo>
                    <a:pt x="52793" y="14"/>
                    <a:pt x="26072" y="1152"/>
                    <a:pt x="19146" y="1152"/>
                  </a:cubicBezTo>
                  <a:lnTo>
                    <a:pt x="19010" y="1152"/>
                  </a:lnTo>
                  <a:cubicBezTo>
                    <a:pt x="19009" y="1152"/>
                    <a:pt x="18996" y="1153"/>
                    <a:pt x="18971" y="1153"/>
                  </a:cubicBezTo>
                  <a:cubicBezTo>
                    <a:pt x="18781" y="1153"/>
                    <a:pt x="17870" y="1128"/>
                    <a:pt x="16015" y="710"/>
                  </a:cubicBezTo>
                  <a:cubicBezTo>
                    <a:pt x="15406" y="571"/>
                    <a:pt x="13924" y="522"/>
                    <a:pt x="12110" y="522"/>
                  </a:cubicBezTo>
                  <a:cubicBezTo>
                    <a:pt x="7625" y="522"/>
                    <a:pt x="1107" y="825"/>
                    <a:pt x="726" y="842"/>
                  </a:cubicBezTo>
                  <a:lnTo>
                    <a:pt x="720" y="842"/>
                  </a:lnTo>
                  <a:cubicBezTo>
                    <a:pt x="699" y="845"/>
                    <a:pt x="232" y="921"/>
                    <a:pt x="113" y="1183"/>
                  </a:cubicBezTo>
                  <a:cubicBezTo>
                    <a:pt x="1" y="1429"/>
                    <a:pt x="96" y="3051"/>
                    <a:pt x="106" y="3235"/>
                  </a:cubicBezTo>
                  <a:cubicBezTo>
                    <a:pt x="110" y="3258"/>
                    <a:pt x="124" y="3279"/>
                    <a:pt x="147" y="3286"/>
                  </a:cubicBezTo>
                  <a:cubicBezTo>
                    <a:pt x="198" y="3302"/>
                    <a:pt x="3902" y="4452"/>
                    <a:pt x="9144" y="4452"/>
                  </a:cubicBezTo>
                  <a:cubicBezTo>
                    <a:pt x="11546" y="4452"/>
                    <a:pt x="14277" y="4210"/>
                    <a:pt x="17122" y="3507"/>
                  </a:cubicBezTo>
                  <a:lnTo>
                    <a:pt x="53069" y="3361"/>
                  </a:lnTo>
                  <a:cubicBezTo>
                    <a:pt x="53099" y="3361"/>
                    <a:pt x="53124" y="3337"/>
                    <a:pt x="53124" y="3307"/>
                  </a:cubicBezTo>
                  <a:lnTo>
                    <a:pt x="53124" y="55"/>
                  </a:lnTo>
                  <a:cubicBezTo>
                    <a:pt x="53124" y="41"/>
                    <a:pt x="53117" y="28"/>
                    <a:pt x="53107" y="18"/>
                  </a:cubicBezTo>
                  <a:cubicBezTo>
                    <a:pt x="53096" y="7"/>
                    <a:pt x="53079" y="1"/>
                    <a:pt x="5306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28"/>
            <p:cNvSpPr/>
            <p:nvPr/>
          </p:nvSpPr>
          <p:spPr>
            <a:xfrm>
              <a:off x="2551150" y="526850"/>
              <a:ext cx="1328700" cy="113350"/>
            </a:xfrm>
            <a:custGeom>
              <a:avLst/>
              <a:gdLst/>
              <a:ahLst/>
              <a:cxnLst/>
              <a:rect l="l" t="t" r="r" b="b"/>
              <a:pathLst>
                <a:path w="53148" h="4534" extrusionOk="0">
                  <a:moveTo>
                    <a:pt x="52957" y="196"/>
                  </a:moveTo>
                  <a:lnTo>
                    <a:pt x="52957" y="3252"/>
                  </a:lnTo>
                  <a:lnTo>
                    <a:pt x="17099" y="3395"/>
                  </a:lnTo>
                  <a:cubicBezTo>
                    <a:pt x="17091" y="3395"/>
                    <a:pt x="17085" y="3398"/>
                    <a:pt x="17078" y="3398"/>
                  </a:cubicBezTo>
                  <a:cubicBezTo>
                    <a:pt x="14239" y="4100"/>
                    <a:pt x="11523" y="4342"/>
                    <a:pt x="9127" y="4342"/>
                  </a:cubicBezTo>
                  <a:cubicBezTo>
                    <a:pt x="4275" y="4342"/>
                    <a:pt x="751" y="3353"/>
                    <a:pt x="238" y="3202"/>
                  </a:cubicBezTo>
                  <a:lnTo>
                    <a:pt x="238" y="3202"/>
                  </a:lnTo>
                  <a:cubicBezTo>
                    <a:pt x="214" y="2797"/>
                    <a:pt x="192" y="2279"/>
                    <a:pt x="192" y="1879"/>
                  </a:cubicBezTo>
                  <a:cubicBezTo>
                    <a:pt x="192" y="1728"/>
                    <a:pt x="195" y="1592"/>
                    <a:pt x="201" y="1490"/>
                  </a:cubicBezTo>
                  <a:cubicBezTo>
                    <a:pt x="205" y="1439"/>
                    <a:pt x="209" y="1394"/>
                    <a:pt x="215" y="1357"/>
                  </a:cubicBezTo>
                  <a:cubicBezTo>
                    <a:pt x="219" y="1340"/>
                    <a:pt x="222" y="1327"/>
                    <a:pt x="222" y="1313"/>
                  </a:cubicBezTo>
                  <a:cubicBezTo>
                    <a:pt x="225" y="1303"/>
                    <a:pt x="229" y="1292"/>
                    <a:pt x="232" y="1286"/>
                  </a:cubicBezTo>
                  <a:cubicBezTo>
                    <a:pt x="250" y="1251"/>
                    <a:pt x="277" y="1217"/>
                    <a:pt x="318" y="1190"/>
                  </a:cubicBezTo>
                  <a:cubicBezTo>
                    <a:pt x="376" y="1142"/>
                    <a:pt x="457" y="1108"/>
                    <a:pt x="532" y="1081"/>
                  </a:cubicBezTo>
                  <a:cubicBezTo>
                    <a:pt x="607" y="1057"/>
                    <a:pt x="679" y="1040"/>
                    <a:pt x="723" y="1033"/>
                  </a:cubicBezTo>
                  <a:lnTo>
                    <a:pt x="723" y="1033"/>
                  </a:lnTo>
                  <a:lnTo>
                    <a:pt x="723" y="1033"/>
                  </a:lnTo>
                  <a:cubicBezTo>
                    <a:pt x="1033" y="1017"/>
                    <a:pt x="7638" y="716"/>
                    <a:pt x="12133" y="716"/>
                  </a:cubicBezTo>
                  <a:cubicBezTo>
                    <a:pt x="13029" y="716"/>
                    <a:pt x="13840" y="726"/>
                    <a:pt x="14502" y="757"/>
                  </a:cubicBezTo>
                  <a:cubicBezTo>
                    <a:pt x="14832" y="771"/>
                    <a:pt x="15125" y="788"/>
                    <a:pt x="15374" y="812"/>
                  </a:cubicBezTo>
                  <a:cubicBezTo>
                    <a:pt x="15619" y="836"/>
                    <a:pt x="15820" y="863"/>
                    <a:pt x="15967" y="897"/>
                  </a:cubicBezTo>
                  <a:cubicBezTo>
                    <a:pt x="17807" y="1313"/>
                    <a:pt x="18710" y="1344"/>
                    <a:pt x="18939" y="1344"/>
                  </a:cubicBezTo>
                  <a:lnTo>
                    <a:pt x="19106" y="1344"/>
                  </a:lnTo>
                  <a:cubicBezTo>
                    <a:pt x="22469" y="1344"/>
                    <a:pt x="30594" y="1071"/>
                    <a:pt x="38050" y="792"/>
                  </a:cubicBezTo>
                  <a:cubicBezTo>
                    <a:pt x="45380" y="517"/>
                    <a:pt x="52068" y="235"/>
                    <a:pt x="52957" y="196"/>
                  </a:cubicBezTo>
                  <a:close/>
                  <a:moveTo>
                    <a:pt x="53038" y="109"/>
                  </a:moveTo>
                  <a:lnTo>
                    <a:pt x="52994" y="113"/>
                  </a:lnTo>
                  <a:cubicBezTo>
                    <a:pt x="52296" y="144"/>
                    <a:pt x="45504" y="430"/>
                    <a:pt x="38047" y="710"/>
                  </a:cubicBezTo>
                  <a:cubicBezTo>
                    <a:pt x="30590" y="989"/>
                    <a:pt x="22466" y="1262"/>
                    <a:pt x="19106" y="1262"/>
                  </a:cubicBezTo>
                  <a:lnTo>
                    <a:pt x="18939" y="1262"/>
                  </a:lnTo>
                  <a:cubicBezTo>
                    <a:pt x="18717" y="1262"/>
                    <a:pt x="17821" y="1234"/>
                    <a:pt x="15984" y="815"/>
                  </a:cubicBezTo>
                  <a:cubicBezTo>
                    <a:pt x="15834" y="781"/>
                    <a:pt x="15630" y="754"/>
                    <a:pt x="15381" y="730"/>
                  </a:cubicBezTo>
                  <a:cubicBezTo>
                    <a:pt x="14634" y="662"/>
                    <a:pt x="13479" y="635"/>
                    <a:pt x="12133" y="635"/>
                  </a:cubicBezTo>
                  <a:cubicBezTo>
                    <a:pt x="7590" y="635"/>
                    <a:pt x="900" y="941"/>
                    <a:pt x="713" y="951"/>
                  </a:cubicBezTo>
                  <a:lnTo>
                    <a:pt x="709" y="951"/>
                  </a:lnTo>
                  <a:cubicBezTo>
                    <a:pt x="645" y="962"/>
                    <a:pt x="532" y="989"/>
                    <a:pt x="423" y="1037"/>
                  </a:cubicBezTo>
                  <a:cubicBezTo>
                    <a:pt x="368" y="1061"/>
                    <a:pt x="314" y="1088"/>
                    <a:pt x="266" y="1125"/>
                  </a:cubicBezTo>
                  <a:cubicBezTo>
                    <a:pt x="222" y="1160"/>
                    <a:pt x="181" y="1201"/>
                    <a:pt x="157" y="1251"/>
                  </a:cubicBezTo>
                  <a:cubicBezTo>
                    <a:pt x="154" y="1265"/>
                    <a:pt x="147" y="1278"/>
                    <a:pt x="143" y="1292"/>
                  </a:cubicBezTo>
                  <a:cubicBezTo>
                    <a:pt x="137" y="1319"/>
                    <a:pt x="134" y="1354"/>
                    <a:pt x="127" y="1391"/>
                  </a:cubicBezTo>
                  <a:cubicBezTo>
                    <a:pt x="116" y="1507"/>
                    <a:pt x="110" y="1681"/>
                    <a:pt x="110" y="1879"/>
                  </a:cubicBezTo>
                  <a:cubicBezTo>
                    <a:pt x="110" y="2291"/>
                    <a:pt x="134" y="2822"/>
                    <a:pt x="157" y="3235"/>
                  </a:cubicBezTo>
                  <a:lnTo>
                    <a:pt x="157" y="3262"/>
                  </a:lnTo>
                  <a:lnTo>
                    <a:pt x="184" y="3272"/>
                  </a:lnTo>
                  <a:cubicBezTo>
                    <a:pt x="583" y="3392"/>
                    <a:pt x="4162" y="4424"/>
                    <a:pt x="9127" y="4424"/>
                  </a:cubicBezTo>
                  <a:cubicBezTo>
                    <a:pt x="11526" y="4424"/>
                    <a:pt x="14252" y="4182"/>
                    <a:pt x="17094" y="3480"/>
                  </a:cubicBezTo>
                  <a:cubicBezTo>
                    <a:pt x="17099" y="3477"/>
                    <a:pt x="17099" y="3477"/>
                    <a:pt x="17102" y="3477"/>
                  </a:cubicBezTo>
                  <a:lnTo>
                    <a:pt x="17099" y="3477"/>
                  </a:lnTo>
                  <a:lnTo>
                    <a:pt x="53038" y="3334"/>
                  </a:lnTo>
                  <a:lnTo>
                    <a:pt x="53038" y="109"/>
                  </a:lnTo>
                  <a:close/>
                  <a:moveTo>
                    <a:pt x="53049" y="82"/>
                  </a:moveTo>
                  <a:cubicBezTo>
                    <a:pt x="53049" y="82"/>
                    <a:pt x="53052" y="82"/>
                    <a:pt x="53055" y="86"/>
                  </a:cubicBezTo>
                  <a:lnTo>
                    <a:pt x="53059" y="86"/>
                  </a:lnTo>
                  <a:cubicBezTo>
                    <a:pt x="53062" y="89"/>
                    <a:pt x="53066" y="92"/>
                    <a:pt x="53066" y="96"/>
                  </a:cubicBezTo>
                  <a:lnTo>
                    <a:pt x="53066" y="3348"/>
                  </a:lnTo>
                  <a:cubicBezTo>
                    <a:pt x="53066" y="3351"/>
                    <a:pt x="53062" y="3354"/>
                    <a:pt x="53059" y="3357"/>
                  </a:cubicBezTo>
                  <a:cubicBezTo>
                    <a:pt x="53059" y="3357"/>
                    <a:pt x="53055" y="3361"/>
                    <a:pt x="53052" y="3361"/>
                  </a:cubicBezTo>
                  <a:lnTo>
                    <a:pt x="17102" y="3507"/>
                  </a:lnTo>
                  <a:lnTo>
                    <a:pt x="17099" y="3507"/>
                  </a:lnTo>
                  <a:cubicBezTo>
                    <a:pt x="14252" y="4210"/>
                    <a:pt x="11529" y="4452"/>
                    <a:pt x="9127" y="4452"/>
                  </a:cubicBezTo>
                  <a:cubicBezTo>
                    <a:pt x="6510" y="4452"/>
                    <a:pt x="4274" y="4161"/>
                    <a:pt x="2689" y="3875"/>
                  </a:cubicBezTo>
                  <a:cubicBezTo>
                    <a:pt x="1895" y="3729"/>
                    <a:pt x="1265" y="3586"/>
                    <a:pt x="829" y="3474"/>
                  </a:cubicBezTo>
                  <a:cubicBezTo>
                    <a:pt x="396" y="3364"/>
                    <a:pt x="154" y="3290"/>
                    <a:pt x="140" y="3286"/>
                  </a:cubicBezTo>
                  <a:cubicBezTo>
                    <a:pt x="137" y="3286"/>
                    <a:pt x="134" y="3279"/>
                    <a:pt x="130" y="3276"/>
                  </a:cubicBezTo>
                  <a:cubicBezTo>
                    <a:pt x="123" y="3156"/>
                    <a:pt x="82" y="2451"/>
                    <a:pt x="82" y="1896"/>
                  </a:cubicBezTo>
                  <a:cubicBezTo>
                    <a:pt x="82" y="1739"/>
                    <a:pt x="86" y="1596"/>
                    <a:pt x="96" y="1479"/>
                  </a:cubicBezTo>
                  <a:cubicBezTo>
                    <a:pt x="99" y="1421"/>
                    <a:pt x="102" y="1371"/>
                    <a:pt x="110" y="1330"/>
                  </a:cubicBezTo>
                  <a:cubicBezTo>
                    <a:pt x="113" y="1309"/>
                    <a:pt x="116" y="1292"/>
                    <a:pt x="120" y="1275"/>
                  </a:cubicBezTo>
                  <a:cubicBezTo>
                    <a:pt x="127" y="1262"/>
                    <a:pt x="130" y="1248"/>
                    <a:pt x="134" y="1241"/>
                  </a:cubicBezTo>
                  <a:cubicBezTo>
                    <a:pt x="157" y="1183"/>
                    <a:pt x="205" y="1135"/>
                    <a:pt x="263" y="1094"/>
                  </a:cubicBezTo>
                  <a:cubicBezTo>
                    <a:pt x="348" y="1033"/>
                    <a:pt x="457" y="989"/>
                    <a:pt x="546" y="962"/>
                  </a:cubicBezTo>
                  <a:cubicBezTo>
                    <a:pt x="634" y="935"/>
                    <a:pt x="703" y="924"/>
                    <a:pt x="709" y="924"/>
                  </a:cubicBezTo>
                  <a:cubicBezTo>
                    <a:pt x="1091" y="907"/>
                    <a:pt x="7611" y="603"/>
                    <a:pt x="12095" y="603"/>
                  </a:cubicBezTo>
                  <a:cubicBezTo>
                    <a:pt x="13002" y="603"/>
                    <a:pt x="13827" y="614"/>
                    <a:pt x="14498" y="644"/>
                  </a:cubicBezTo>
                  <a:cubicBezTo>
                    <a:pt x="14832" y="658"/>
                    <a:pt x="15132" y="679"/>
                    <a:pt x="15384" y="702"/>
                  </a:cubicBezTo>
                  <a:cubicBezTo>
                    <a:pt x="15636" y="726"/>
                    <a:pt x="15841" y="757"/>
                    <a:pt x="15990" y="788"/>
                  </a:cubicBezTo>
                  <a:cubicBezTo>
                    <a:pt x="17827" y="1207"/>
                    <a:pt x="18741" y="1234"/>
                    <a:pt x="18949" y="1234"/>
                  </a:cubicBezTo>
                  <a:lnTo>
                    <a:pt x="19129" y="1234"/>
                  </a:lnTo>
                  <a:cubicBezTo>
                    <a:pt x="22595" y="1234"/>
                    <a:pt x="31006" y="948"/>
                    <a:pt x="38585" y="662"/>
                  </a:cubicBezTo>
                  <a:cubicBezTo>
                    <a:pt x="46168" y="375"/>
                    <a:pt x="52916" y="89"/>
                    <a:pt x="53049" y="82"/>
                  </a:cubicBezTo>
                  <a:close/>
                  <a:moveTo>
                    <a:pt x="53046" y="1"/>
                  </a:moveTo>
                  <a:cubicBezTo>
                    <a:pt x="52912" y="7"/>
                    <a:pt x="46165" y="294"/>
                    <a:pt x="38582" y="580"/>
                  </a:cubicBezTo>
                  <a:cubicBezTo>
                    <a:pt x="31003" y="866"/>
                    <a:pt x="22592" y="1152"/>
                    <a:pt x="19129" y="1152"/>
                  </a:cubicBezTo>
                  <a:lnTo>
                    <a:pt x="18949" y="1152"/>
                  </a:lnTo>
                  <a:cubicBezTo>
                    <a:pt x="18747" y="1152"/>
                    <a:pt x="17841" y="1125"/>
                    <a:pt x="16007" y="710"/>
                  </a:cubicBezTo>
                  <a:cubicBezTo>
                    <a:pt x="15855" y="675"/>
                    <a:pt x="15647" y="644"/>
                    <a:pt x="15391" y="621"/>
                  </a:cubicBezTo>
                  <a:cubicBezTo>
                    <a:pt x="14631" y="550"/>
                    <a:pt x="13455" y="522"/>
                    <a:pt x="12095" y="522"/>
                  </a:cubicBezTo>
                  <a:cubicBezTo>
                    <a:pt x="7607" y="522"/>
                    <a:pt x="1088" y="825"/>
                    <a:pt x="706" y="842"/>
                  </a:cubicBezTo>
                  <a:lnTo>
                    <a:pt x="695" y="842"/>
                  </a:lnTo>
                  <a:cubicBezTo>
                    <a:pt x="686" y="846"/>
                    <a:pt x="560" y="866"/>
                    <a:pt x="423" y="918"/>
                  </a:cubicBezTo>
                  <a:cubicBezTo>
                    <a:pt x="352" y="945"/>
                    <a:pt x="280" y="979"/>
                    <a:pt x="215" y="1026"/>
                  </a:cubicBezTo>
                  <a:cubicBezTo>
                    <a:pt x="151" y="1074"/>
                    <a:pt x="93" y="1132"/>
                    <a:pt x="58" y="1207"/>
                  </a:cubicBezTo>
                  <a:cubicBezTo>
                    <a:pt x="52" y="1221"/>
                    <a:pt x="48" y="1237"/>
                    <a:pt x="41" y="1255"/>
                  </a:cubicBezTo>
                  <a:cubicBezTo>
                    <a:pt x="35" y="1286"/>
                    <a:pt x="28" y="1327"/>
                    <a:pt x="21" y="1371"/>
                  </a:cubicBezTo>
                  <a:cubicBezTo>
                    <a:pt x="8" y="1500"/>
                    <a:pt x="0" y="1687"/>
                    <a:pt x="0" y="1896"/>
                  </a:cubicBezTo>
                  <a:cubicBezTo>
                    <a:pt x="0" y="2454"/>
                    <a:pt x="41" y="3159"/>
                    <a:pt x="48" y="3279"/>
                  </a:cubicBezTo>
                  <a:cubicBezTo>
                    <a:pt x="52" y="3320"/>
                    <a:pt x="79" y="3351"/>
                    <a:pt x="116" y="3364"/>
                  </a:cubicBezTo>
                  <a:cubicBezTo>
                    <a:pt x="130" y="3368"/>
                    <a:pt x="372" y="3442"/>
                    <a:pt x="812" y="3555"/>
                  </a:cubicBezTo>
                  <a:cubicBezTo>
                    <a:pt x="2123" y="3886"/>
                    <a:pt x="5191" y="4534"/>
                    <a:pt x="9127" y="4534"/>
                  </a:cubicBezTo>
                  <a:cubicBezTo>
                    <a:pt x="11530" y="4534"/>
                    <a:pt x="14260" y="4292"/>
                    <a:pt x="17105" y="3588"/>
                  </a:cubicBezTo>
                  <a:lnTo>
                    <a:pt x="17105" y="3588"/>
                  </a:lnTo>
                  <a:lnTo>
                    <a:pt x="17105" y="3589"/>
                  </a:lnTo>
                  <a:lnTo>
                    <a:pt x="53052" y="3442"/>
                  </a:lnTo>
                  <a:cubicBezTo>
                    <a:pt x="53076" y="3442"/>
                    <a:pt x="53100" y="3433"/>
                    <a:pt x="53117" y="3412"/>
                  </a:cubicBezTo>
                  <a:cubicBezTo>
                    <a:pt x="53137" y="3395"/>
                    <a:pt x="53148" y="3371"/>
                    <a:pt x="53148" y="3348"/>
                  </a:cubicBezTo>
                  <a:lnTo>
                    <a:pt x="53148" y="96"/>
                  </a:lnTo>
                  <a:cubicBezTo>
                    <a:pt x="53148" y="72"/>
                    <a:pt x="53137" y="45"/>
                    <a:pt x="53117" y="28"/>
                  </a:cubicBezTo>
                  <a:cubicBezTo>
                    <a:pt x="53107" y="18"/>
                    <a:pt x="53093" y="11"/>
                    <a:pt x="53082" y="7"/>
                  </a:cubicBezTo>
                  <a:cubicBezTo>
                    <a:pt x="53073" y="4"/>
                    <a:pt x="53059" y="1"/>
                    <a:pt x="5304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28"/>
            <p:cNvSpPr/>
            <p:nvPr/>
          </p:nvSpPr>
          <p:spPr>
            <a:xfrm>
              <a:off x="2554725" y="464575"/>
              <a:ext cx="410275" cy="123125"/>
            </a:xfrm>
            <a:custGeom>
              <a:avLst/>
              <a:gdLst/>
              <a:ahLst/>
              <a:cxnLst/>
              <a:rect l="l" t="t" r="r" b="b"/>
              <a:pathLst>
                <a:path w="16411" h="4925" extrusionOk="0">
                  <a:moveTo>
                    <a:pt x="7479" y="1"/>
                  </a:moveTo>
                  <a:cubicBezTo>
                    <a:pt x="2675" y="1"/>
                    <a:pt x="195" y="372"/>
                    <a:pt x="195" y="372"/>
                  </a:cubicBezTo>
                  <a:lnTo>
                    <a:pt x="577" y="2437"/>
                  </a:lnTo>
                  <a:lnTo>
                    <a:pt x="0" y="1507"/>
                  </a:lnTo>
                  <a:lnTo>
                    <a:pt x="822" y="4298"/>
                  </a:lnTo>
                  <a:cubicBezTo>
                    <a:pt x="3652" y="4763"/>
                    <a:pt x="6187" y="4925"/>
                    <a:pt x="8345" y="4925"/>
                  </a:cubicBezTo>
                  <a:cubicBezTo>
                    <a:pt x="13285" y="4925"/>
                    <a:pt x="16246" y="4076"/>
                    <a:pt x="16246" y="4076"/>
                  </a:cubicBezTo>
                  <a:lnTo>
                    <a:pt x="16410" y="372"/>
                  </a:lnTo>
                  <a:cubicBezTo>
                    <a:pt x="12865" y="93"/>
                    <a:pt x="9881" y="1"/>
                    <a:pt x="7479" y="1"/>
                  </a:cubicBezTo>
                  <a:close/>
                </a:path>
              </a:pathLst>
            </a:custGeom>
            <a:solidFill>
              <a:srgbClr val="FFFA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28"/>
            <p:cNvSpPr/>
            <p:nvPr/>
          </p:nvSpPr>
          <p:spPr>
            <a:xfrm>
              <a:off x="2550550" y="463300"/>
              <a:ext cx="415900" cy="125675"/>
            </a:xfrm>
            <a:custGeom>
              <a:avLst/>
              <a:gdLst/>
              <a:ahLst/>
              <a:cxnLst/>
              <a:rect l="l" t="t" r="r" b="b"/>
              <a:pathLst>
                <a:path w="16636" h="5027" extrusionOk="0">
                  <a:moveTo>
                    <a:pt x="7682" y="110"/>
                  </a:moveTo>
                  <a:cubicBezTo>
                    <a:pt x="10070" y="110"/>
                    <a:pt x="13024" y="202"/>
                    <a:pt x="16519" y="474"/>
                  </a:cubicBezTo>
                  <a:lnTo>
                    <a:pt x="16359" y="4086"/>
                  </a:lnTo>
                  <a:cubicBezTo>
                    <a:pt x="15998" y="4184"/>
                    <a:pt x="13095" y="4916"/>
                    <a:pt x="8497" y="4916"/>
                  </a:cubicBezTo>
                  <a:cubicBezTo>
                    <a:pt x="6350" y="4916"/>
                    <a:pt x="3833" y="4757"/>
                    <a:pt x="1034" y="4298"/>
                  </a:cubicBezTo>
                  <a:lnTo>
                    <a:pt x="338" y="1933"/>
                  </a:lnTo>
                  <a:lnTo>
                    <a:pt x="849" y="2764"/>
                  </a:lnTo>
                  <a:lnTo>
                    <a:pt x="423" y="471"/>
                  </a:lnTo>
                  <a:cubicBezTo>
                    <a:pt x="821" y="418"/>
                    <a:pt x="3294" y="110"/>
                    <a:pt x="7682" y="110"/>
                  </a:cubicBezTo>
                  <a:close/>
                  <a:moveTo>
                    <a:pt x="7678" y="0"/>
                  </a:moveTo>
                  <a:cubicBezTo>
                    <a:pt x="2903" y="0"/>
                    <a:pt x="390" y="364"/>
                    <a:pt x="351" y="369"/>
                  </a:cubicBezTo>
                  <a:lnTo>
                    <a:pt x="297" y="379"/>
                  </a:lnTo>
                  <a:lnTo>
                    <a:pt x="638" y="2212"/>
                  </a:lnTo>
                  <a:lnTo>
                    <a:pt x="0" y="1183"/>
                  </a:lnTo>
                  <a:lnTo>
                    <a:pt x="948" y="4397"/>
                  </a:lnTo>
                  <a:lnTo>
                    <a:pt x="982" y="4400"/>
                  </a:lnTo>
                  <a:cubicBezTo>
                    <a:pt x="3797" y="4863"/>
                    <a:pt x="6329" y="5027"/>
                    <a:pt x="8490" y="5027"/>
                  </a:cubicBezTo>
                  <a:cubicBezTo>
                    <a:pt x="13397" y="5027"/>
                    <a:pt x="16386" y="4192"/>
                    <a:pt x="16427" y="4182"/>
                  </a:cubicBezTo>
                  <a:lnTo>
                    <a:pt x="16464" y="4172"/>
                  </a:lnTo>
                  <a:lnTo>
                    <a:pt x="16635" y="372"/>
                  </a:lnTo>
                  <a:lnTo>
                    <a:pt x="16580" y="369"/>
                  </a:lnTo>
                  <a:cubicBezTo>
                    <a:pt x="13058" y="92"/>
                    <a:pt x="10082" y="0"/>
                    <a:pt x="767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28"/>
            <p:cNvSpPr/>
            <p:nvPr/>
          </p:nvSpPr>
          <p:spPr>
            <a:xfrm>
              <a:off x="2547475" y="462275"/>
              <a:ext cx="419975" cy="127725"/>
            </a:xfrm>
            <a:custGeom>
              <a:avLst/>
              <a:gdLst/>
              <a:ahLst/>
              <a:cxnLst/>
              <a:rect l="l" t="t" r="r" b="b"/>
              <a:pathLst>
                <a:path w="16799" h="5109" extrusionOk="0">
                  <a:moveTo>
                    <a:pt x="7799" y="191"/>
                  </a:moveTo>
                  <a:cubicBezTo>
                    <a:pt x="10178" y="191"/>
                    <a:pt x="13120" y="282"/>
                    <a:pt x="16599" y="553"/>
                  </a:cubicBezTo>
                  <a:lnTo>
                    <a:pt x="16599" y="553"/>
                  </a:lnTo>
                  <a:lnTo>
                    <a:pt x="16442" y="4094"/>
                  </a:lnTo>
                  <a:lnTo>
                    <a:pt x="16442" y="4094"/>
                  </a:lnTo>
                  <a:cubicBezTo>
                    <a:pt x="15976" y="4219"/>
                    <a:pt x="13101" y="4918"/>
                    <a:pt x="8613" y="4918"/>
                  </a:cubicBezTo>
                  <a:cubicBezTo>
                    <a:pt x="6476" y="4918"/>
                    <a:pt x="3972" y="4759"/>
                    <a:pt x="1187" y="4305"/>
                  </a:cubicBezTo>
                  <a:lnTo>
                    <a:pt x="1187" y="4305"/>
                  </a:lnTo>
                  <a:lnTo>
                    <a:pt x="584" y="2253"/>
                  </a:lnTo>
                  <a:lnTo>
                    <a:pt x="1054" y="3013"/>
                  </a:lnTo>
                  <a:lnTo>
                    <a:pt x="595" y="547"/>
                  </a:lnTo>
                  <a:lnTo>
                    <a:pt x="595" y="547"/>
                  </a:lnTo>
                  <a:cubicBezTo>
                    <a:pt x="1102" y="480"/>
                    <a:pt x="3550" y="191"/>
                    <a:pt x="7799" y="191"/>
                  </a:cubicBezTo>
                  <a:close/>
                  <a:moveTo>
                    <a:pt x="7799" y="110"/>
                  </a:moveTo>
                  <a:cubicBezTo>
                    <a:pt x="3412" y="110"/>
                    <a:pt x="941" y="416"/>
                    <a:pt x="543" y="471"/>
                  </a:cubicBezTo>
                  <a:lnTo>
                    <a:pt x="499" y="478"/>
                  </a:lnTo>
                  <a:lnTo>
                    <a:pt x="894" y="2601"/>
                  </a:lnTo>
                  <a:lnTo>
                    <a:pt x="335" y="1694"/>
                  </a:lnTo>
                  <a:lnTo>
                    <a:pt x="1122" y="4377"/>
                  </a:lnTo>
                  <a:lnTo>
                    <a:pt x="1149" y="4380"/>
                  </a:lnTo>
                  <a:cubicBezTo>
                    <a:pt x="3947" y="4839"/>
                    <a:pt x="6466" y="5000"/>
                    <a:pt x="8613" y="5000"/>
                  </a:cubicBezTo>
                  <a:cubicBezTo>
                    <a:pt x="13221" y="5000"/>
                    <a:pt x="16127" y="4264"/>
                    <a:pt x="16492" y="4168"/>
                  </a:cubicBezTo>
                  <a:lnTo>
                    <a:pt x="16523" y="4158"/>
                  </a:lnTo>
                  <a:lnTo>
                    <a:pt x="16686" y="478"/>
                  </a:lnTo>
                  <a:lnTo>
                    <a:pt x="16645" y="474"/>
                  </a:lnTo>
                  <a:cubicBezTo>
                    <a:pt x="13145" y="201"/>
                    <a:pt x="10187" y="110"/>
                    <a:pt x="7799" y="110"/>
                  </a:cubicBezTo>
                  <a:close/>
                  <a:moveTo>
                    <a:pt x="7799" y="83"/>
                  </a:moveTo>
                  <a:cubicBezTo>
                    <a:pt x="10201" y="83"/>
                    <a:pt x="13180" y="174"/>
                    <a:pt x="16700" y="451"/>
                  </a:cubicBezTo>
                  <a:lnTo>
                    <a:pt x="16714" y="451"/>
                  </a:lnTo>
                  <a:lnTo>
                    <a:pt x="16550" y="4182"/>
                  </a:lnTo>
                  <a:lnTo>
                    <a:pt x="16540" y="4182"/>
                  </a:lnTo>
                  <a:cubicBezTo>
                    <a:pt x="16530" y="4185"/>
                    <a:pt x="16335" y="4240"/>
                    <a:pt x="15974" y="4318"/>
                  </a:cubicBezTo>
                  <a:cubicBezTo>
                    <a:pt x="14887" y="4556"/>
                    <a:pt x="12290" y="5027"/>
                    <a:pt x="8613" y="5027"/>
                  </a:cubicBezTo>
                  <a:cubicBezTo>
                    <a:pt x="6456" y="5027"/>
                    <a:pt x="3923" y="4863"/>
                    <a:pt x="1112" y="4404"/>
                  </a:cubicBezTo>
                  <a:lnTo>
                    <a:pt x="1102" y="4400"/>
                  </a:lnTo>
                  <a:lnTo>
                    <a:pt x="249" y="1503"/>
                  </a:lnTo>
                  <a:lnTo>
                    <a:pt x="839" y="2458"/>
                  </a:lnTo>
                  <a:lnTo>
                    <a:pt x="468" y="454"/>
                  </a:lnTo>
                  <a:lnTo>
                    <a:pt x="482" y="451"/>
                  </a:lnTo>
                  <a:cubicBezTo>
                    <a:pt x="515" y="447"/>
                    <a:pt x="3027" y="83"/>
                    <a:pt x="7799" y="83"/>
                  </a:cubicBezTo>
                  <a:close/>
                  <a:moveTo>
                    <a:pt x="7799" y="1"/>
                  </a:moveTo>
                  <a:cubicBezTo>
                    <a:pt x="3024" y="1"/>
                    <a:pt x="509" y="365"/>
                    <a:pt x="468" y="369"/>
                  </a:cubicBezTo>
                  <a:lnTo>
                    <a:pt x="372" y="385"/>
                  </a:lnTo>
                  <a:lnTo>
                    <a:pt x="679" y="2046"/>
                  </a:lnTo>
                  <a:lnTo>
                    <a:pt x="1" y="945"/>
                  </a:lnTo>
                  <a:lnTo>
                    <a:pt x="1037" y="4471"/>
                  </a:lnTo>
                  <a:lnTo>
                    <a:pt x="1098" y="4482"/>
                  </a:lnTo>
                  <a:cubicBezTo>
                    <a:pt x="3917" y="4945"/>
                    <a:pt x="6449" y="5109"/>
                    <a:pt x="8613" y="5109"/>
                  </a:cubicBezTo>
                  <a:cubicBezTo>
                    <a:pt x="11070" y="5109"/>
                    <a:pt x="13043" y="4901"/>
                    <a:pt x="14413" y="4690"/>
                  </a:cubicBezTo>
                  <a:cubicBezTo>
                    <a:pt x="15094" y="4584"/>
                    <a:pt x="15626" y="4479"/>
                    <a:pt x="15991" y="4400"/>
                  </a:cubicBezTo>
                  <a:cubicBezTo>
                    <a:pt x="16356" y="4318"/>
                    <a:pt x="16550" y="4264"/>
                    <a:pt x="16560" y="4260"/>
                  </a:cubicBezTo>
                  <a:lnTo>
                    <a:pt x="16628" y="4243"/>
                  </a:lnTo>
                  <a:lnTo>
                    <a:pt x="16799" y="375"/>
                  </a:lnTo>
                  <a:lnTo>
                    <a:pt x="16707" y="369"/>
                  </a:lnTo>
                  <a:cubicBezTo>
                    <a:pt x="13183" y="92"/>
                    <a:pt x="10204" y="1"/>
                    <a:pt x="779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28"/>
            <p:cNvSpPr/>
            <p:nvPr/>
          </p:nvSpPr>
          <p:spPr>
            <a:xfrm>
              <a:off x="2641975" y="502625"/>
              <a:ext cx="10500" cy="45650"/>
            </a:xfrm>
            <a:custGeom>
              <a:avLst/>
              <a:gdLst/>
              <a:ahLst/>
              <a:cxnLst/>
              <a:rect l="l" t="t" r="r" b="b"/>
              <a:pathLst>
                <a:path w="420" h="1826" extrusionOk="0">
                  <a:moveTo>
                    <a:pt x="60" y="1"/>
                  </a:moveTo>
                  <a:cubicBezTo>
                    <a:pt x="56" y="1"/>
                    <a:pt x="52" y="1"/>
                    <a:pt x="48" y="2"/>
                  </a:cubicBezTo>
                  <a:cubicBezTo>
                    <a:pt x="18" y="5"/>
                    <a:pt x="0" y="36"/>
                    <a:pt x="4" y="63"/>
                  </a:cubicBezTo>
                  <a:lnTo>
                    <a:pt x="304" y="1781"/>
                  </a:lnTo>
                  <a:cubicBezTo>
                    <a:pt x="310" y="1808"/>
                    <a:pt x="334" y="1825"/>
                    <a:pt x="359" y="1825"/>
                  </a:cubicBezTo>
                  <a:lnTo>
                    <a:pt x="368" y="1825"/>
                  </a:lnTo>
                  <a:cubicBezTo>
                    <a:pt x="399" y="1822"/>
                    <a:pt x="420" y="1791"/>
                    <a:pt x="413" y="1764"/>
                  </a:cubicBezTo>
                  <a:lnTo>
                    <a:pt x="113" y="46"/>
                  </a:lnTo>
                  <a:cubicBezTo>
                    <a:pt x="107" y="19"/>
                    <a:pt x="86" y="1"/>
                    <a:pt x="6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28"/>
            <p:cNvSpPr/>
            <p:nvPr/>
          </p:nvSpPr>
          <p:spPr>
            <a:xfrm>
              <a:off x="2641025" y="501650"/>
              <a:ext cx="12300" cy="47650"/>
            </a:xfrm>
            <a:custGeom>
              <a:avLst/>
              <a:gdLst/>
              <a:ahLst/>
              <a:cxnLst/>
              <a:rect l="l" t="t" r="r" b="b"/>
              <a:pathLst>
                <a:path w="492" h="1906" extrusionOk="0">
                  <a:moveTo>
                    <a:pt x="106" y="82"/>
                  </a:moveTo>
                  <a:cubicBezTo>
                    <a:pt x="106" y="85"/>
                    <a:pt x="110" y="89"/>
                    <a:pt x="110" y="92"/>
                  </a:cubicBezTo>
                  <a:lnTo>
                    <a:pt x="410" y="1809"/>
                  </a:lnTo>
                  <a:cubicBezTo>
                    <a:pt x="410" y="1813"/>
                    <a:pt x="410" y="1816"/>
                    <a:pt x="406" y="1820"/>
                  </a:cubicBezTo>
                  <a:cubicBezTo>
                    <a:pt x="406" y="1823"/>
                    <a:pt x="403" y="1823"/>
                    <a:pt x="400" y="1823"/>
                  </a:cubicBezTo>
                  <a:lnTo>
                    <a:pt x="389" y="1823"/>
                  </a:lnTo>
                  <a:cubicBezTo>
                    <a:pt x="386" y="1820"/>
                    <a:pt x="383" y="1816"/>
                    <a:pt x="383" y="1813"/>
                  </a:cubicBezTo>
                  <a:lnTo>
                    <a:pt x="83" y="95"/>
                  </a:lnTo>
                  <a:cubicBezTo>
                    <a:pt x="83" y="92"/>
                    <a:pt x="83" y="89"/>
                    <a:pt x="86" y="85"/>
                  </a:cubicBezTo>
                  <a:cubicBezTo>
                    <a:pt x="86" y="82"/>
                    <a:pt x="90" y="82"/>
                    <a:pt x="93" y="82"/>
                  </a:cubicBezTo>
                  <a:close/>
                  <a:moveTo>
                    <a:pt x="79" y="0"/>
                  </a:moveTo>
                  <a:cubicBezTo>
                    <a:pt x="56" y="3"/>
                    <a:pt x="35" y="17"/>
                    <a:pt x="21" y="34"/>
                  </a:cubicBezTo>
                  <a:cubicBezTo>
                    <a:pt x="8" y="51"/>
                    <a:pt x="1" y="71"/>
                    <a:pt x="1" y="95"/>
                  </a:cubicBezTo>
                  <a:lnTo>
                    <a:pt x="1" y="109"/>
                  </a:lnTo>
                  <a:lnTo>
                    <a:pt x="304" y="1827"/>
                  </a:lnTo>
                  <a:cubicBezTo>
                    <a:pt x="307" y="1850"/>
                    <a:pt x="318" y="1871"/>
                    <a:pt x="335" y="1885"/>
                  </a:cubicBezTo>
                  <a:cubicBezTo>
                    <a:pt x="352" y="1898"/>
                    <a:pt x="372" y="1905"/>
                    <a:pt x="397" y="1905"/>
                  </a:cubicBezTo>
                  <a:lnTo>
                    <a:pt x="413" y="1905"/>
                  </a:lnTo>
                  <a:cubicBezTo>
                    <a:pt x="437" y="1902"/>
                    <a:pt x="458" y="1888"/>
                    <a:pt x="471" y="1871"/>
                  </a:cubicBezTo>
                  <a:cubicBezTo>
                    <a:pt x="485" y="1854"/>
                    <a:pt x="491" y="1833"/>
                    <a:pt x="491" y="1809"/>
                  </a:cubicBezTo>
                  <a:lnTo>
                    <a:pt x="491" y="1796"/>
                  </a:lnTo>
                  <a:lnTo>
                    <a:pt x="192" y="78"/>
                  </a:lnTo>
                  <a:cubicBezTo>
                    <a:pt x="185" y="54"/>
                    <a:pt x="175" y="34"/>
                    <a:pt x="158" y="21"/>
                  </a:cubicBezTo>
                  <a:cubicBezTo>
                    <a:pt x="141" y="7"/>
                    <a:pt x="120"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28"/>
            <p:cNvSpPr/>
            <p:nvPr/>
          </p:nvSpPr>
          <p:spPr>
            <a:xfrm>
              <a:off x="2685250" y="529125"/>
              <a:ext cx="10850" cy="57800"/>
            </a:xfrm>
            <a:custGeom>
              <a:avLst/>
              <a:gdLst/>
              <a:ahLst/>
              <a:cxnLst/>
              <a:rect l="l" t="t" r="r" b="b"/>
              <a:pathLst>
                <a:path w="434" h="2312" extrusionOk="0">
                  <a:moveTo>
                    <a:pt x="58" y="1"/>
                  </a:moveTo>
                  <a:cubicBezTo>
                    <a:pt x="56" y="1"/>
                    <a:pt x="54" y="1"/>
                    <a:pt x="52" y="1"/>
                  </a:cubicBezTo>
                  <a:cubicBezTo>
                    <a:pt x="21" y="5"/>
                    <a:pt x="1" y="32"/>
                    <a:pt x="4" y="63"/>
                  </a:cubicBezTo>
                  <a:lnTo>
                    <a:pt x="321" y="2264"/>
                  </a:lnTo>
                  <a:cubicBezTo>
                    <a:pt x="325" y="2291"/>
                    <a:pt x="348" y="2312"/>
                    <a:pt x="372" y="2312"/>
                  </a:cubicBezTo>
                  <a:lnTo>
                    <a:pt x="382" y="2312"/>
                  </a:lnTo>
                  <a:cubicBezTo>
                    <a:pt x="410" y="2305"/>
                    <a:pt x="434" y="2278"/>
                    <a:pt x="427" y="2247"/>
                  </a:cubicBezTo>
                  <a:lnTo>
                    <a:pt x="113" y="50"/>
                  </a:lnTo>
                  <a:cubicBezTo>
                    <a:pt x="110" y="21"/>
                    <a:pt x="86" y="1"/>
                    <a:pt x="5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28"/>
            <p:cNvSpPr/>
            <p:nvPr/>
          </p:nvSpPr>
          <p:spPr>
            <a:xfrm>
              <a:off x="2684325" y="528125"/>
              <a:ext cx="12625" cy="59825"/>
            </a:xfrm>
            <a:custGeom>
              <a:avLst/>
              <a:gdLst/>
              <a:ahLst/>
              <a:cxnLst/>
              <a:rect l="l" t="t" r="r" b="b"/>
              <a:pathLst>
                <a:path w="505" h="2393" extrusionOk="0">
                  <a:moveTo>
                    <a:pt x="96" y="82"/>
                  </a:moveTo>
                  <a:cubicBezTo>
                    <a:pt x="102" y="82"/>
                    <a:pt x="109" y="86"/>
                    <a:pt x="109" y="93"/>
                  </a:cubicBezTo>
                  <a:lnTo>
                    <a:pt x="423" y="2295"/>
                  </a:lnTo>
                  <a:lnTo>
                    <a:pt x="423" y="2298"/>
                  </a:lnTo>
                  <a:cubicBezTo>
                    <a:pt x="423" y="2301"/>
                    <a:pt x="423" y="2304"/>
                    <a:pt x="419" y="2304"/>
                  </a:cubicBezTo>
                  <a:cubicBezTo>
                    <a:pt x="419" y="2308"/>
                    <a:pt x="416" y="2308"/>
                    <a:pt x="412" y="2311"/>
                  </a:cubicBezTo>
                  <a:lnTo>
                    <a:pt x="409" y="2311"/>
                  </a:lnTo>
                  <a:cubicBezTo>
                    <a:pt x="406" y="2311"/>
                    <a:pt x="406" y="2308"/>
                    <a:pt x="403" y="2308"/>
                  </a:cubicBezTo>
                  <a:cubicBezTo>
                    <a:pt x="399" y="2304"/>
                    <a:pt x="399" y="2301"/>
                    <a:pt x="395" y="2298"/>
                  </a:cubicBezTo>
                  <a:lnTo>
                    <a:pt x="82" y="96"/>
                  </a:lnTo>
                  <a:cubicBezTo>
                    <a:pt x="82" y="93"/>
                    <a:pt x="82" y="90"/>
                    <a:pt x="85" y="86"/>
                  </a:cubicBezTo>
                  <a:cubicBezTo>
                    <a:pt x="89" y="82"/>
                    <a:pt x="92" y="82"/>
                    <a:pt x="96" y="82"/>
                  </a:cubicBezTo>
                  <a:close/>
                  <a:moveTo>
                    <a:pt x="82" y="0"/>
                  </a:moveTo>
                  <a:cubicBezTo>
                    <a:pt x="58" y="4"/>
                    <a:pt x="38" y="18"/>
                    <a:pt x="24" y="35"/>
                  </a:cubicBezTo>
                  <a:cubicBezTo>
                    <a:pt x="10" y="49"/>
                    <a:pt x="0" y="72"/>
                    <a:pt x="0" y="96"/>
                  </a:cubicBezTo>
                  <a:lnTo>
                    <a:pt x="0" y="110"/>
                  </a:lnTo>
                  <a:lnTo>
                    <a:pt x="317" y="2311"/>
                  </a:lnTo>
                  <a:cubicBezTo>
                    <a:pt x="321" y="2336"/>
                    <a:pt x="331" y="2356"/>
                    <a:pt x="348" y="2369"/>
                  </a:cubicBezTo>
                  <a:cubicBezTo>
                    <a:pt x="365" y="2383"/>
                    <a:pt x="389" y="2393"/>
                    <a:pt x="409" y="2393"/>
                  </a:cubicBezTo>
                  <a:cubicBezTo>
                    <a:pt x="416" y="2393"/>
                    <a:pt x="419" y="2393"/>
                    <a:pt x="423" y="2390"/>
                  </a:cubicBezTo>
                  <a:cubicBezTo>
                    <a:pt x="447" y="2386"/>
                    <a:pt x="467" y="2376"/>
                    <a:pt x="484" y="2359"/>
                  </a:cubicBezTo>
                  <a:cubicBezTo>
                    <a:pt x="498" y="2342"/>
                    <a:pt x="505" y="2322"/>
                    <a:pt x="505" y="2298"/>
                  </a:cubicBezTo>
                  <a:lnTo>
                    <a:pt x="505" y="2284"/>
                  </a:lnTo>
                  <a:lnTo>
                    <a:pt x="191" y="82"/>
                  </a:lnTo>
                  <a:cubicBezTo>
                    <a:pt x="184" y="35"/>
                    <a:pt x="143"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28"/>
            <p:cNvSpPr/>
            <p:nvPr/>
          </p:nvSpPr>
          <p:spPr>
            <a:xfrm>
              <a:off x="2696675" y="546425"/>
              <a:ext cx="8350" cy="41025"/>
            </a:xfrm>
            <a:custGeom>
              <a:avLst/>
              <a:gdLst/>
              <a:ahLst/>
              <a:cxnLst/>
              <a:rect l="l" t="t" r="r" b="b"/>
              <a:pathLst>
                <a:path w="334" h="1641" extrusionOk="0">
                  <a:moveTo>
                    <a:pt x="57" y="1"/>
                  </a:moveTo>
                  <a:cubicBezTo>
                    <a:pt x="56" y="1"/>
                    <a:pt x="54" y="1"/>
                    <a:pt x="52" y="1"/>
                  </a:cubicBezTo>
                  <a:cubicBezTo>
                    <a:pt x="21" y="5"/>
                    <a:pt x="0" y="36"/>
                    <a:pt x="4" y="63"/>
                  </a:cubicBezTo>
                  <a:lnTo>
                    <a:pt x="222" y="1593"/>
                  </a:lnTo>
                  <a:cubicBezTo>
                    <a:pt x="225" y="1620"/>
                    <a:pt x="249" y="1640"/>
                    <a:pt x="277" y="1640"/>
                  </a:cubicBezTo>
                  <a:lnTo>
                    <a:pt x="283" y="1640"/>
                  </a:lnTo>
                  <a:cubicBezTo>
                    <a:pt x="314" y="1634"/>
                    <a:pt x="334" y="1607"/>
                    <a:pt x="331" y="1576"/>
                  </a:cubicBezTo>
                  <a:lnTo>
                    <a:pt x="113" y="50"/>
                  </a:lnTo>
                  <a:cubicBezTo>
                    <a:pt x="106" y="21"/>
                    <a:pt x="82" y="1"/>
                    <a:pt x="5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28"/>
            <p:cNvSpPr/>
            <p:nvPr/>
          </p:nvSpPr>
          <p:spPr>
            <a:xfrm>
              <a:off x="2695725" y="545425"/>
              <a:ext cx="10250" cy="43050"/>
            </a:xfrm>
            <a:custGeom>
              <a:avLst/>
              <a:gdLst/>
              <a:ahLst/>
              <a:cxnLst/>
              <a:rect l="l" t="t" r="r" b="b"/>
              <a:pathLst>
                <a:path w="410" h="1722" extrusionOk="0">
                  <a:moveTo>
                    <a:pt x="96" y="82"/>
                  </a:moveTo>
                  <a:cubicBezTo>
                    <a:pt x="103" y="82"/>
                    <a:pt x="110" y="85"/>
                    <a:pt x="110" y="96"/>
                  </a:cubicBezTo>
                  <a:lnTo>
                    <a:pt x="328" y="1623"/>
                  </a:lnTo>
                  <a:lnTo>
                    <a:pt x="328" y="1626"/>
                  </a:lnTo>
                  <a:cubicBezTo>
                    <a:pt x="328" y="1630"/>
                    <a:pt x="328" y="1633"/>
                    <a:pt x="325" y="1633"/>
                  </a:cubicBezTo>
                  <a:cubicBezTo>
                    <a:pt x="321" y="1636"/>
                    <a:pt x="321" y="1639"/>
                    <a:pt x="318" y="1639"/>
                  </a:cubicBezTo>
                  <a:lnTo>
                    <a:pt x="315" y="1639"/>
                  </a:lnTo>
                  <a:cubicBezTo>
                    <a:pt x="311" y="1639"/>
                    <a:pt x="307" y="1636"/>
                    <a:pt x="304" y="1636"/>
                  </a:cubicBezTo>
                  <a:cubicBezTo>
                    <a:pt x="304" y="1633"/>
                    <a:pt x="301" y="1630"/>
                    <a:pt x="301" y="1626"/>
                  </a:cubicBezTo>
                  <a:lnTo>
                    <a:pt x="82" y="99"/>
                  </a:lnTo>
                  <a:lnTo>
                    <a:pt x="82" y="96"/>
                  </a:lnTo>
                  <a:cubicBezTo>
                    <a:pt x="82" y="93"/>
                    <a:pt x="82" y="90"/>
                    <a:pt x="86" y="85"/>
                  </a:cubicBezTo>
                  <a:cubicBezTo>
                    <a:pt x="86" y="85"/>
                    <a:pt x="90" y="82"/>
                    <a:pt x="93" y="82"/>
                  </a:cubicBezTo>
                  <a:close/>
                  <a:moveTo>
                    <a:pt x="82" y="0"/>
                  </a:moveTo>
                  <a:cubicBezTo>
                    <a:pt x="59" y="4"/>
                    <a:pt x="38" y="18"/>
                    <a:pt x="24" y="35"/>
                  </a:cubicBezTo>
                  <a:cubicBezTo>
                    <a:pt x="8" y="52"/>
                    <a:pt x="1" y="72"/>
                    <a:pt x="1" y="96"/>
                  </a:cubicBezTo>
                  <a:lnTo>
                    <a:pt x="1" y="110"/>
                  </a:lnTo>
                  <a:lnTo>
                    <a:pt x="219" y="1639"/>
                  </a:lnTo>
                  <a:cubicBezTo>
                    <a:pt x="222" y="1664"/>
                    <a:pt x="236" y="1684"/>
                    <a:pt x="253" y="1698"/>
                  </a:cubicBezTo>
                  <a:cubicBezTo>
                    <a:pt x="270" y="1711"/>
                    <a:pt x="290" y="1721"/>
                    <a:pt x="315" y="1721"/>
                  </a:cubicBezTo>
                  <a:lnTo>
                    <a:pt x="328" y="1721"/>
                  </a:lnTo>
                  <a:cubicBezTo>
                    <a:pt x="352" y="1718"/>
                    <a:pt x="372" y="1705"/>
                    <a:pt x="386" y="1688"/>
                  </a:cubicBezTo>
                  <a:cubicBezTo>
                    <a:pt x="400" y="1671"/>
                    <a:pt x="410" y="1650"/>
                    <a:pt x="410" y="1626"/>
                  </a:cubicBezTo>
                  <a:lnTo>
                    <a:pt x="410" y="1612"/>
                  </a:lnTo>
                  <a:lnTo>
                    <a:pt x="192" y="82"/>
                  </a:lnTo>
                  <a:cubicBezTo>
                    <a:pt x="185" y="35"/>
                    <a:pt x="144"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28"/>
            <p:cNvSpPr/>
            <p:nvPr/>
          </p:nvSpPr>
          <p:spPr>
            <a:xfrm>
              <a:off x="2817075" y="509400"/>
              <a:ext cx="4350" cy="67150"/>
            </a:xfrm>
            <a:custGeom>
              <a:avLst/>
              <a:gdLst/>
              <a:ahLst/>
              <a:cxnLst/>
              <a:rect l="l" t="t" r="r" b="b"/>
              <a:pathLst>
                <a:path w="174" h="2686" extrusionOk="0">
                  <a:moveTo>
                    <a:pt x="54" y="0"/>
                  </a:moveTo>
                  <a:cubicBezTo>
                    <a:pt x="24" y="0"/>
                    <a:pt x="0" y="27"/>
                    <a:pt x="0" y="58"/>
                  </a:cubicBezTo>
                  <a:lnTo>
                    <a:pt x="65" y="2631"/>
                  </a:lnTo>
                  <a:cubicBezTo>
                    <a:pt x="65" y="2662"/>
                    <a:pt x="88" y="2685"/>
                    <a:pt x="119" y="2685"/>
                  </a:cubicBezTo>
                  <a:cubicBezTo>
                    <a:pt x="150" y="2685"/>
                    <a:pt x="173" y="2662"/>
                    <a:pt x="173" y="2631"/>
                  </a:cubicBezTo>
                  <a:lnTo>
                    <a:pt x="109" y="54"/>
                  </a:lnTo>
                  <a:cubicBezTo>
                    <a:pt x="109" y="24"/>
                    <a:pt x="85" y="3"/>
                    <a:pt x="5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28"/>
            <p:cNvSpPr/>
            <p:nvPr/>
          </p:nvSpPr>
          <p:spPr>
            <a:xfrm>
              <a:off x="2816050" y="508375"/>
              <a:ext cx="6400" cy="69200"/>
            </a:xfrm>
            <a:custGeom>
              <a:avLst/>
              <a:gdLst/>
              <a:ahLst/>
              <a:cxnLst/>
              <a:rect l="l" t="t" r="r" b="b"/>
              <a:pathLst>
                <a:path w="256" h="2768" extrusionOk="0">
                  <a:moveTo>
                    <a:pt x="94" y="82"/>
                  </a:moveTo>
                  <a:cubicBezTo>
                    <a:pt x="99" y="83"/>
                    <a:pt x="103" y="86"/>
                    <a:pt x="106" y="89"/>
                  </a:cubicBezTo>
                  <a:cubicBezTo>
                    <a:pt x="106" y="89"/>
                    <a:pt x="109" y="89"/>
                    <a:pt x="109" y="92"/>
                  </a:cubicBezTo>
                  <a:lnTo>
                    <a:pt x="109" y="95"/>
                  </a:lnTo>
                  <a:lnTo>
                    <a:pt x="174" y="2672"/>
                  </a:lnTo>
                  <a:cubicBezTo>
                    <a:pt x="174" y="2676"/>
                    <a:pt x="174" y="2679"/>
                    <a:pt x="170" y="2682"/>
                  </a:cubicBezTo>
                  <a:cubicBezTo>
                    <a:pt x="167" y="2686"/>
                    <a:pt x="164" y="2686"/>
                    <a:pt x="160" y="2686"/>
                  </a:cubicBezTo>
                  <a:cubicBezTo>
                    <a:pt x="156" y="2686"/>
                    <a:pt x="153" y="2686"/>
                    <a:pt x="150" y="2682"/>
                  </a:cubicBezTo>
                  <a:cubicBezTo>
                    <a:pt x="147" y="2679"/>
                    <a:pt x="147" y="2676"/>
                    <a:pt x="147" y="2672"/>
                  </a:cubicBezTo>
                  <a:lnTo>
                    <a:pt x="82" y="95"/>
                  </a:lnTo>
                  <a:cubicBezTo>
                    <a:pt x="82" y="92"/>
                    <a:pt x="82" y="89"/>
                    <a:pt x="85" y="85"/>
                  </a:cubicBezTo>
                  <a:cubicBezTo>
                    <a:pt x="88" y="85"/>
                    <a:pt x="91" y="83"/>
                    <a:pt x="94" y="82"/>
                  </a:cubicBezTo>
                  <a:close/>
                  <a:moveTo>
                    <a:pt x="92" y="0"/>
                  </a:moveTo>
                  <a:cubicBezTo>
                    <a:pt x="68" y="0"/>
                    <a:pt x="44" y="13"/>
                    <a:pt x="27" y="31"/>
                  </a:cubicBezTo>
                  <a:cubicBezTo>
                    <a:pt x="10" y="48"/>
                    <a:pt x="0" y="71"/>
                    <a:pt x="0" y="95"/>
                  </a:cubicBezTo>
                  <a:lnTo>
                    <a:pt x="0" y="99"/>
                  </a:lnTo>
                  <a:lnTo>
                    <a:pt x="65" y="2676"/>
                  </a:lnTo>
                  <a:cubicBezTo>
                    <a:pt x="65" y="2699"/>
                    <a:pt x="75" y="2723"/>
                    <a:pt x="92" y="2740"/>
                  </a:cubicBezTo>
                  <a:cubicBezTo>
                    <a:pt x="109" y="2757"/>
                    <a:pt x="133" y="2767"/>
                    <a:pt x="160" y="2767"/>
                  </a:cubicBezTo>
                  <a:lnTo>
                    <a:pt x="164" y="2767"/>
                  </a:lnTo>
                  <a:cubicBezTo>
                    <a:pt x="188" y="2767"/>
                    <a:pt x="211" y="2757"/>
                    <a:pt x="228" y="2740"/>
                  </a:cubicBezTo>
                  <a:cubicBezTo>
                    <a:pt x="246" y="2723"/>
                    <a:pt x="255" y="2699"/>
                    <a:pt x="255" y="2672"/>
                  </a:cubicBezTo>
                  <a:lnTo>
                    <a:pt x="255" y="2668"/>
                  </a:lnTo>
                  <a:lnTo>
                    <a:pt x="191" y="95"/>
                  </a:lnTo>
                  <a:cubicBezTo>
                    <a:pt x="191" y="82"/>
                    <a:pt x="188" y="68"/>
                    <a:pt x="184" y="58"/>
                  </a:cubicBezTo>
                  <a:cubicBezTo>
                    <a:pt x="174" y="41"/>
                    <a:pt x="160" y="27"/>
                    <a:pt x="147" y="17"/>
                  </a:cubicBezTo>
                  <a:cubicBezTo>
                    <a:pt x="133" y="7"/>
                    <a:pt x="116" y="4"/>
                    <a:pt x="9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28"/>
            <p:cNvSpPr/>
            <p:nvPr/>
          </p:nvSpPr>
          <p:spPr>
            <a:xfrm>
              <a:off x="2839200" y="507500"/>
              <a:ext cx="2750" cy="43575"/>
            </a:xfrm>
            <a:custGeom>
              <a:avLst/>
              <a:gdLst/>
              <a:ahLst/>
              <a:cxnLst/>
              <a:rect l="l" t="t" r="r" b="b"/>
              <a:pathLst>
                <a:path w="110" h="1743" extrusionOk="0">
                  <a:moveTo>
                    <a:pt x="56" y="1"/>
                  </a:moveTo>
                  <a:cubicBezTo>
                    <a:pt x="25" y="1"/>
                    <a:pt x="1" y="25"/>
                    <a:pt x="1" y="56"/>
                  </a:cubicBezTo>
                  <a:lnTo>
                    <a:pt x="1" y="1688"/>
                  </a:lnTo>
                  <a:cubicBezTo>
                    <a:pt x="1" y="1715"/>
                    <a:pt x="25" y="1742"/>
                    <a:pt x="56" y="1742"/>
                  </a:cubicBezTo>
                  <a:cubicBezTo>
                    <a:pt x="86" y="1742"/>
                    <a:pt x="110" y="1715"/>
                    <a:pt x="110" y="1688"/>
                  </a:cubicBezTo>
                  <a:lnTo>
                    <a:pt x="110" y="56"/>
                  </a:lnTo>
                  <a:cubicBezTo>
                    <a:pt x="110" y="25"/>
                    <a:pt x="86" y="1"/>
                    <a:pt x="5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28"/>
            <p:cNvSpPr/>
            <p:nvPr/>
          </p:nvSpPr>
          <p:spPr>
            <a:xfrm>
              <a:off x="2838200" y="506500"/>
              <a:ext cx="4775" cy="45600"/>
            </a:xfrm>
            <a:custGeom>
              <a:avLst/>
              <a:gdLst/>
              <a:ahLst/>
              <a:cxnLst/>
              <a:rect l="l" t="t" r="r" b="b"/>
              <a:pathLst>
                <a:path w="191" h="1824" extrusionOk="0">
                  <a:moveTo>
                    <a:pt x="96" y="82"/>
                  </a:moveTo>
                  <a:cubicBezTo>
                    <a:pt x="99" y="82"/>
                    <a:pt x="102" y="82"/>
                    <a:pt x="106" y="85"/>
                  </a:cubicBezTo>
                  <a:cubicBezTo>
                    <a:pt x="109" y="88"/>
                    <a:pt x="109" y="92"/>
                    <a:pt x="109" y="96"/>
                  </a:cubicBezTo>
                  <a:lnTo>
                    <a:pt x="109" y="1728"/>
                  </a:lnTo>
                  <a:cubicBezTo>
                    <a:pt x="109" y="1732"/>
                    <a:pt x="109" y="1735"/>
                    <a:pt x="106" y="1735"/>
                  </a:cubicBezTo>
                  <a:cubicBezTo>
                    <a:pt x="102" y="1738"/>
                    <a:pt x="99" y="1741"/>
                    <a:pt x="96" y="1741"/>
                  </a:cubicBezTo>
                  <a:cubicBezTo>
                    <a:pt x="92" y="1741"/>
                    <a:pt x="88" y="1738"/>
                    <a:pt x="85" y="1735"/>
                  </a:cubicBezTo>
                  <a:cubicBezTo>
                    <a:pt x="82" y="1735"/>
                    <a:pt x="82" y="1732"/>
                    <a:pt x="82" y="1728"/>
                  </a:cubicBezTo>
                  <a:lnTo>
                    <a:pt x="82" y="96"/>
                  </a:lnTo>
                  <a:cubicBezTo>
                    <a:pt x="82" y="92"/>
                    <a:pt x="82" y="88"/>
                    <a:pt x="85" y="85"/>
                  </a:cubicBezTo>
                  <a:cubicBezTo>
                    <a:pt x="88" y="82"/>
                    <a:pt x="92" y="82"/>
                    <a:pt x="96" y="82"/>
                  </a:cubicBezTo>
                  <a:close/>
                  <a:moveTo>
                    <a:pt x="96" y="0"/>
                  </a:moveTo>
                  <a:cubicBezTo>
                    <a:pt x="68" y="0"/>
                    <a:pt x="44" y="11"/>
                    <a:pt x="27" y="27"/>
                  </a:cubicBezTo>
                  <a:cubicBezTo>
                    <a:pt x="10" y="44"/>
                    <a:pt x="0" y="68"/>
                    <a:pt x="0" y="96"/>
                  </a:cubicBezTo>
                  <a:lnTo>
                    <a:pt x="0" y="1728"/>
                  </a:lnTo>
                  <a:cubicBezTo>
                    <a:pt x="0" y="1752"/>
                    <a:pt x="10" y="1776"/>
                    <a:pt x="27" y="1793"/>
                  </a:cubicBezTo>
                  <a:cubicBezTo>
                    <a:pt x="44" y="1810"/>
                    <a:pt x="68" y="1823"/>
                    <a:pt x="96" y="1823"/>
                  </a:cubicBezTo>
                  <a:cubicBezTo>
                    <a:pt x="123" y="1823"/>
                    <a:pt x="146" y="1810"/>
                    <a:pt x="164" y="1793"/>
                  </a:cubicBezTo>
                  <a:cubicBezTo>
                    <a:pt x="181" y="1776"/>
                    <a:pt x="191" y="1752"/>
                    <a:pt x="191" y="1728"/>
                  </a:cubicBezTo>
                  <a:lnTo>
                    <a:pt x="191" y="96"/>
                  </a:lnTo>
                  <a:cubicBezTo>
                    <a:pt x="191" y="68"/>
                    <a:pt x="181" y="44"/>
                    <a:pt x="164" y="27"/>
                  </a:cubicBezTo>
                  <a:cubicBezTo>
                    <a:pt x="146" y="11"/>
                    <a:pt x="123"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28"/>
            <p:cNvSpPr/>
            <p:nvPr/>
          </p:nvSpPr>
          <p:spPr>
            <a:xfrm>
              <a:off x="2850800" y="506750"/>
              <a:ext cx="2750" cy="26775"/>
            </a:xfrm>
            <a:custGeom>
              <a:avLst/>
              <a:gdLst/>
              <a:ahLst/>
              <a:cxnLst/>
              <a:rect l="l" t="t" r="r" b="b"/>
              <a:pathLst>
                <a:path w="110" h="1071" extrusionOk="0">
                  <a:moveTo>
                    <a:pt x="55" y="1"/>
                  </a:moveTo>
                  <a:cubicBezTo>
                    <a:pt x="24" y="1"/>
                    <a:pt x="1" y="24"/>
                    <a:pt x="1" y="55"/>
                  </a:cubicBezTo>
                  <a:lnTo>
                    <a:pt x="1" y="1016"/>
                  </a:lnTo>
                  <a:cubicBezTo>
                    <a:pt x="1" y="1044"/>
                    <a:pt x="24" y="1071"/>
                    <a:pt x="55" y="1071"/>
                  </a:cubicBezTo>
                  <a:cubicBezTo>
                    <a:pt x="86" y="1071"/>
                    <a:pt x="109" y="1044"/>
                    <a:pt x="109" y="1016"/>
                  </a:cubicBezTo>
                  <a:lnTo>
                    <a:pt x="109" y="55"/>
                  </a:lnTo>
                  <a:cubicBezTo>
                    <a:pt x="109" y="24"/>
                    <a:pt x="86" y="1"/>
                    <a:pt x="5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28"/>
            <p:cNvSpPr/>
            <p:nvPr/>
          </p:nvSpPr>
          <p:spPr>
            <a:xfrm>
              <a:off x="2849775" y="505725"/>
              <a:ext cx="4800" cy="28825"/>
            </a:xfrm>
            <a:custGeom>
              <a:avLst/>
              <a:gdLst/>
              <a:ahLst/>
              <a:cxnLst/>
              <a:rect l="l" t="t" r="r" b="b"/>
              <a:pathLst>
                <a:path w="192" h="1153" extrusionOk="0">
                  <a:moveTo>
                    <a:pt x="96" y="83"/>
                  </a:moveTo>
                  <a:cubicBezTo>
                    <a:pt x="99" y="83"/>
                    <a:pt x="103" y="83"/>
                    <a:pt x="106" y="86"/>
                  </a:cubicBezTo>
                  <a:cubicBezTo>
                    <a:pt x="110" y="89"/>
                    <a:pt x="110" y="92"/>
                    <a:pt x="110" y="96"/>
                  </a:cubicBezTo>
                  <a:lnTo>
                    <a:pt x="110" y="1057"/>
                  </a:lnTo>
                  <a:cubicBezTo>
                    <a:pt x="110" y="1060"/>
                    <a:pt x="110" y="1064"/>
                    <a:pt x="106" y="1064"/>
                  </a:cubicBezTo>
                  <a:cubicBezTo>
                    <a:pt x="103" y="1067"/>
                    <a:pt x="99" y="1071"/>
                    <a:pt x="96" y="1071"/>
                  </a:cubicBezTo>
                  <a:cubicBezTo>
                    <a:pt x="92" y="1071"/>
                    <a:pt x="89" y="1067"/>
                    <a:pt x="86" y="1064"/>
                  </a:cubicBezTo>
                  <a:cubicBezTo>
                    <a:pt x="86" y="1064"/>
                    <a:pt x="83" y="1060"/>
                    <a:pt x="83" y="1057"/>
                  </a:cubicBezTo>
                  <a:lnTo>
                    <a:pt x="83" y="96"/>
                  </a:lnTo>
                  <a:cubicBezTo>
                    <a:pt x="83" y="92"/>
                    <a:pt x="86" y="89"/>
                    <a:pt x="86" y="86"/>
                  </a:cubicBezTo>
                  <a:cubicBezTo>
                    <a:pt x="89" y="83"/>
                    <a:pt x="92" y="83"/>
                    <a:pt x="96" y="83"/>
                  </a:cubicBezTo>
                  <a:close/>
                  <a:moveTo>
                    <a:pt x="96" y="1"/>
                  </a:moveTo>
                  <a:cubicBezTo>
                    <a:pt x="69" y="1"/>
                    <a:pt x="45" y="11"/>
                    <a:pt x="28" y="28"/>
                  </a:cubicBezTo>
                  <a:cubicBezTo>
                    <a:pt x="11" y="45"/>
                    <a:pt x="1" y="69"/>
                    <a:pt x="1" y="96"/>
                  </a:cubicBezTo>
                  <a:lnTo>
                    <a:pt x="1" y="1057"/>
                  </a:lnTo>
                  <a:cubicBezTo>
                    <a:pt x="1" y="1080"/>
                    <a:pt x="11" y="1105"/>
                    <a:pt x="28" y="1121"/>
                  </a:cubicBezTo>
                  <a:cubicBezTo>
                    <a:pt x="45" y="1139"/>
                    <a:pt x="69" y="1152"/>
                    <a:pt x="96" y="1152"/>
                  </a:cubicBezTo>
                  <a:cubicBezTo>
                    <a:pt x="123" y="1152"/>
                    <a:pt x="147" y="1139"/>
                    <a:pt x="164" y="1121"/>
                  </a:cubicBezTo>
                  <a:cubicBezTo>
                    <a:pt x="181" y="1105"/>
                    <a:pt x="191" y="1080"/>
                    <a:pt x="191" y="1057"/>
                  </a:cubicBezTo>
                  <a:lnTo>
                    <a:pt x="191" y="96"/>
                  </a:lnTo>
                  <a:cubicBezTo>
                    <a:pt x="191" y="69"/>
                    <a:pt x="181" y="45"/>
                    <a:pt x="164" y="28"/>
                  </a:cubicBezTo>
                  <a:cubicBezTo>
                    <a:pt x="147" y="11"/>
                    <a:pt x="123" y="1"/>
                    <a:pt x="9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28"/>
            <p:cNvSpPr/>
            <p:nvPr/>
          </p:nvSpPr>
          <p:spPr>
            <a:xfrm>
              <a:off x="2933275" y="524800"/>
              <a:ext cx="4200" cy="49100"/>
            </a:xfrm>
            <a:custGeom>
              <a:avLst/>
              <a:gdLst/>
              <a:ahLst/>
              <a:cxnLst/>
              <a:rect l="l" t="t" r="r" b="b"/>
              <a:pathLst>
                <a:path w="168" h="1964" extrusionOk="0">
                  <a:moveTo>
                    <a:pt x="112" y="1"/>
                  </a:moveTo>
                  <a:cubicBezTo>
                    <a:pt x="89" y="1"/>
                    <a:pt x="58" y="21"/>
                    <a:pt x="55" y="52"/>
                  </a:cubicBezTo>
                  <a:lnTo>
                    <a:pt x="0" y="1906"/>
                  </a:lnTo>
                  <a:cubicBezTo>
                    <a:pt x="0" y="1937"/>
                    <a:pt x="24" y="1961"/>
                    <a:pt x="51" y="1964"/>
                  </a:cubicBezTo>
                  <a:lnTo>
                    <a:pt x="55" y="1964"/>
                  </a:lnTo>
                  <a:cubicBezTo>
                    <a:pt x="82" y="1964"/>
                    <a:pt x="109" y="1940"/>
                    <a:pt x="109" y="1909"/>
                  </a:cubicBezTo>
                  <a:lnTo>
                    <a:pt x="164" y="56"/>
                  </a:lnTo>
                  <a:cubicBezTo>
                    <a:pt x="167" y="25"/>
                    <a:pt x="143" y="1"/>
                    <a:pt x="11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28"/>
            <p:cNvSpPr/>
            <p:nvPr/>
          </p:nvSpPr>
          <p:spPr>
            <a:xfrm>
              <a:off x="2932250" y="523800"/>
              <a:ext cx="6150" cy="51125"/>
            </a:xfrm>
            <a:custGeom>
              <a:avLst/>
              <a:gdLst/>
              <a:ahLst/>
              <a:cxnLst/>
              <a:rect l="l" t="t" r="r" b="b"/>
              <a:pathLst>
                <a:path w="246" h="2045" extrusionOk="0">
                  <a:moveTo>
                    <a:pt x="150" y="82"/>
                  </a:moveTo>
                  <a:cubicBezTo>
                    <a:pt x="157" y="82"/>
                    <a:pt x="157" y="82"/>
                    <a:pt x="161" y="85"/>
                  </a:cubicBezTo>
                  <a:cubicBezTo>
                    <a:pt x="164" y="88"/>
                    <a:pt x="164" y="92"/>
                    <a:pt x="164" y="96"/>
                  </a:cubicBezTo>
                  <a:lnTo>
                    <a:pt x="109" y="1949"/>
                  </a:lnTo>
                  <a:cubicBezTo>
                    <a:pt x="109" y="1952"/>
                    <a:pt x="106" y="1956"/>
                    <a:pt x="106" y="1960"/>
                  </a:cubicBezTo>
                  <a:cubicBezTo>
                    <a:pt x="103" y="1960"/>
                    <a:pt x="99" y="1963"/>
                    <a:pt x="96" y="1963"/>
                  </a:cubicBezTo>
                  <a:cubicBezTo>
                    <a:pt x="92" y="1963"/>
                    <a:pt x="89" y="1960"/>
                    <a:pt x="85" y="1960"/>
                  </a:cubicBezTo>
                  <a:cubicBezTo>
                    <a:pt x="82" y="1956"/>
                    <a:pt x="82" y="1952"/>
                    <a:pt x="82" y="1949"/>
                  </a:cubicBezTo>
                  <a:lnTo>
                    <a:pt x="137" y="96"/>
                  </a:lnTo>
                  <a:cubicBezTo>
                    <a:pt x="137" y="92"/>
                    <a:pt x="137" y="92"/>
                    <a:pt x="140" y="92"/>
                  </a:cubicBezTo>
                  <a:cubicBezTo>
                    <a:pt x="140" y="88"/>
                    <a:pt x="144" y="85"/>
                    <a:pt x="147" y="82"/>
                  </a:cubicBezTo>
                  <a:close/>
                  <a:moveTo>
                    <a:pt x="150" y="0"/>
                  </a:moveTo>
                  <a:lnTo>
                    <a:pt x="150" y="0"/>
                  </a:lnTo>
                  <a:lnTo>
                    <a:pt x="150" y="0"/>
                  </a:lnTo>
                  <a:cubicBezTo>
                    <a:pt x="138" y="0"/>
                    <a:pt x="129" y="1"/>
                    <a:pt x="120" y="7"/>
                  </a:cubicBezTo>
                  <a:cubicBezTo>
                    <a:pt x="103" y="14"/>
                    <a:pt x="89" y="24"/>
                    <a:pt x="76" y="38"/>
                  </a:cubicBezTo>
                  <a:cubicBezTo>
                    <a:pt x="65" y="51"/>
                    <a:pt x="55" y="71"/>
                    <a:pt x="55" y="92"/>
                  </a:cubicBezTo>
                  <a:lnTo>
                    <a:pt x="0" y="1946"/>
                  </a:lnTo>
                  <a:lnTo>
                    <a:pt x="0" y="1949"/>
                  </a:lnTo>
                  <a:cubicBezTo>
                    <a:pt x="0" y="1973"/>
                    <a:pt x="10" y="1997"/>
                    <a:pt x="27" y="2014"/>
                  </a:cubicBezTo>
                  <a:cubicBezTo>
                    <a:pt x="45" y="2031"/>
                    <a:pt x="65" y="2045"/>
                    <a:pt x="92" y="2045"/>
                  </a:cubicBezTo>
                  <a:lnTo>
                    <a:pt x="96" y="2045"/>
                  </a:lnTo>
                  <a:cubicBezTo>
                    <a:pt x="120" y="2045"/>
                    <a:pt x="144" y="2034"/>
                    <a:pt x="161" y="2018"/>
                  </a:cubicBezTo>
                  <a:cubicBezTo>
                    <a:pt x="178" y="2001"/>
                    <a:pt x="191" y="1977"/>
                    <a:pt x="191" y="1952"/>
                  </a:cubicBezTo>
                  <a:lnTo>
                    <a:pt x="246" y="99"/>
                  </a:lnTo>
                  <a:lnTo>
                    <a:pt x="246" y="96"/>
                  </a:lnTo>
                  <a:cubicBezTo>
                    <a:pt x="246" y="68"/>
                    <a:pt x="235" y="44"/>
                    <a:pt x="219" y="27"/>
                  </a:cubicBezTo>
                  <a:cubicBezTo>
                    <a:pt x="207" y="12"/>
                    <a:pt x="187" y="3"/>
                    <a:pt x="164" y="0"/>
                  </a:cubicBezTo>
                  <a:lnTo>
                    <a:pt x="164" y="0"/>
                  </a:lnTo>
                  <a:lnTo>
                    <a:pt x="164" y="0"/>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28"/>
            <p:cNvSpPr/>
            <p:nvPr/>
          </p:nvSpPr>
          <p:spPr>
            <a:xfrm>
              <a:off x="2942200" y="535975"/>
              <a:ext cx="4125" cy="36050"/>
            </a:xfrm>
            <a:custGeom>
              <a:avLst/>
              <a:gdLst/>
              <a:ahLst/>
              <a:cxnLst/>
              <a:rect l="l" t="t" r="r" b="b"/>
              <a:pathLst>
                <a:path w="165" h="1442" extrusionOk="0">
                  <a:moveTo>
                    <a:pt x="110" y="0"/>
                  </a:moveTo>
                  <a:cubicBezTo>
                    <a:pt x="79" y="0"/>
                    <a:pt x="56" y="24"/>
                    <a:pt x="56" y="51"/>
                  </a:cubicBezTo>
                  <a:lnTo>
                    <a:pt x="5" y="1384"/>
                  </a:lnTo>
                  <a:cubicBezTo>
                    <a:pt x="1" y="1415"/>
                    <a:pt x="25" y="1442"/>
                    <a:pt x="56" y="1442"/>
                  </a:cubicBezTo>
                  <a:lnTo>
                    <a:pt x="59" y="1442"/>
                  </a:lnTo>
                  <a:cubicBezTo>
                    <a:pt x="87" y="1442"/>
                    <a:pt x="110" y="1418"/>
                    <a:pt x="114" y="1388"/>
                  </a:cubicBezTo>
                  <a:lnTo>
                    <a:pt x="164" y="59"/>
                  </a:lnTo>
                  <a:cubicBezTo>
                    <a:pt x="164" y="27"/>
                    <a:pt x="141" y="0"/>
                    <a:pt x="11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28"/>
            <p:cNvSpPr/>
            <p:nvPr/>
          </p:nvSpPr>
          <p:spPr>
            <a:xfrm>
              <a:off x="2941275" y="534950"/>
              <a:ext cx="6075" cy="38100"/>
            </a:xfrm>
            <a:custGeom>
              <a:avLst/>
              <a:gdLst/>
              <a:ahLst/>
              <a:cxnLst/>
              <a:rect l="l" t="t" r="r" b="b"/>
              <a:pathLst>
                <a:path w="243" h="1524" extrusionOk="0">
                  <a:moveTo>
                    <a:pt x="148" y="82"/>
                  </a:moveTo>
                  <a:cubicBezTo>
                    <a:pt x="151" y="83"/>
                    <a:pt x="154" y="86"/>
                    <a:pt x="157" y="86"/>
                  </a:cubicBezTo>
                  <a:cubicBezTo>
                    <a:pt x="157" y="89"/>
                    <a:pt x="160" y="92"/>
                    <a:pt x="160" y="95"/>
                  </a:cubicBezTo>
                  <a:lnTo>
                    <a:pt x="110" y="1429"/>
                  </a:lnTo>
                  <a:cubicBezTo>
                    <a:pt x="110" y="1432"/>
                    <a:pt x="106" y="1435"/>
                    <a:pt x="106" y="1438"/>
                  </a:cubicBezTo>
                  <a:cubicBezTo>
                    <a:pt x="103" y="1442"/>
                    <a:pt x="99" y="1442"/>
                    <a:pt x="96" y="1442"/>
                  </a:cubicBezTo>
                  <a:cubicBezTo>
                    <a:pt x="89" y="1442"/>
                    <a:pt x="89" y="1438"/>
                    <a:pt x="86" y="1438"/>
                  </a:cubicBezTo>
                  <a:cubicBezTo>
                    <a:pt x="83" y="1435"/>
                    <a:pt x="83" y="1432"/>
                    <a:pt x="83" y="1429"/>
                  </a:cubicBezTo>
                  <a:lnTo>
                    <a:pt x="133" y="95"/>
                  </a:lnTo>
                  <a:lnTo>
                    <a:pt x="133" y="92"/>
                  </a:lnTo>
                  <a:cubicBezTo>
                    <a:pt x="133" y="89"/>
                    <a:pt x="137" y="86"/>
                    <a:pt x="137" y="86"/>
                  </a:cubicBezTo>
                  <a:cubicBezTo>
                    <a:pt x="139" y="83"/>
                    <a:pt x="143" y="82"/>
                    <a:pt x="148" y="82"/>
                  </a:cubicBezTo>
                  <a:close/>
                  <a:moveTo>
                    <a:pt x="147" y="1"/>
                  </a:moveTo>
                  <a:cubicBezTo>
                    <a:pt x="124" y="1"/>
                    <a:pt x="99" y="10"/>
                    <a:pt x="83" y="28"/>
                  </a:cubicBezTo>
                  <a:cubicBezTo>
                    <a:pt x="72" y="34"/>
                    <a:pt x="66" y="45"/>
                    <a:pt x="58" y="55"/>
                  </a:cubicBezTo>
                  <a:cubicBezTo>
                    <a:pt x="55" y="65"/>
                    <a:pt x="52" y="79"/>
                    <a:pt x="52" y="92"/>
                  </a:cubicBezTo>
                  <a:lnTo>
                    <a:pt x="1" y="1425"/>
                  </a:lnTo>
                  <a:lnTo>
                    <a:pt x="1" y="1429"/>
                  </a:lnTo>
                  <a:cubicBezTo>
                    <a:pt x="1" y="1452"/>
                    <a:pt x="11" y="1476"/>
                    <a:pt x="28" y="1493"/>
                  </a:cubicBezTo>
                  <a:cubicBezTo>
                    <a:pt x="42" y="1510"/>
                    <a:pt x="66" y="1524"/>
                    <a:pt x="93" y="1524"/>
                  </a:cubicBezTo>
                  <a:lnTo>
                    <a:pt x="96" y="1524"/>
                  </a:lnTo>
                  <a:cubicBezTo>
                    <a:pt x="119" y="1524"/>
                    <a:pt x="144" y="1514"/>
                    <a:pt x="160" y="1497"/>
                  </a:cubicBezTo>
                  <a:cubicBezTo>
                    <a:pt x="178" y="1479"/>
                    <a:pt x="191" y="1456"/>
                    <a:pt x="191" y="1432"/>
                  </a:cubicBezTo>
                  <a:lnTo>
                    <a:pt x="242" y="100"/>
                  </a:lnTo>
                  <a:lnTo>
                    <a:pt x="242" y="95"/>
                  </a:lnTo>
                  <a:cubicBezTo>
                    <a:pt x="242" y="72"/>
                    <a:pt x="232" y="48"/>
                    <a:pt x="215" y="31"/>
                  </a:cubicBezTo>
                  <a:cubicBezTo>
                    <a:pt x="198" y="14"/>
                    <a:pt x="174" y="1"/>
                    <a:pt x="15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8"/>
            <p:cNvSpPr/>
            <p:nvPr/>
          </p:nvSpPr>
          <p:spPr>
            <a:xfrm>
              <a:off x="2575275" y="379300"/>
              <a:ext cx="398000" cy="137675"/>
            </a:xfrm>
            <a:custGeom>
              <a:avLst/>
              <a:gdLst/>
              <a:ahLst/>
              <a:cxnLst/>
              <a:rect l="l" t="t" r="r" b="b"/>
              <a:pathLst>
                <a:path w="15920" h="5507" extrusionOk="0">
                  <a:moveTo>
                    <a:pt x="1043" y="0"/>
                  </a:moveTo>
                  <a:cubicBezTo>
                    <a:pt x="846" y="0"/>
                    <a:pt x="740" y="215"/>
                    <a:pt x="740" y="215"/>
                  </a:cubicBezTo>
                  <a:cubicBezTo>
                    <a:pt x="740" y="215"/>
                    <a:pt x="0" y="1363"/>
                    <a:pt x="740" y="3087"/>
                  </a:cubicBezTo>
                  <a:cubicBezTo>
                    <a:pt x="1399" y="4622"/>
                    <a:pt x="2947" y="5506"/>
                    <a:pt x="5970" y="5506"/>
                  </a:cubicBezTo>
                  <a:cubicBezTo>
                    <a:pt x="6338" y="5506"/>
                    <a:pt x="6727" y="5493"/>
                    <a:pt x="7140" y="5467"/>
                  </a:cubicBezTo>
                  <a:cubicBezTo>
                    <a:pt x="9572" y="5307"/>
                    <a:pt x="10602" y="5138"/>
                    <a:pt x="11618" y="5138"/>
                  </a:cubicBezTo>
                  <a:cubicBezTo>
                    <a:pt x="12189" y="5138"/>
                    <a:pt x="12755" y="5191"/>
                    <a:pt x="13564" y="5330"/>
                  </a:cubicBezTo>
                  <a:cubicBezTo>
                    <a:pt x="13972" y="5400"/>
                    <a:pt x="14313" y="5433"/>
                    <a:pt x="14594" y="5433"/>
                  </a:cubicBezTo>
                  <a:cubicBezTo>
                    <a:pt x="15855" y="5433"/>
                    <a:pt x="15920" y="4769"/>
                    <a:pt x="15588" y="3783"/>
                  </a:cubicBezTo>
                  <a:cubicBezTo>
                    <a:pt x="15220" y="2688"/>
                    <a:pt x="13561" y="1174"/>
                    <a:pt x="9802" y="1174"/>
                  </a:cubicBezTo>
                  <a:cubicBezTo>
                    <a:pt x="9420" y="1174"/>
                    <a:pt x="9015" y="1190"/>
                    <a:pt x="8588" y="1223"/>
                  </a:cubicBezTo>
                  <a:cubicBezTo>
                    <a:pt x="6851" y="1358"/>
                    <a:pt x="5531" y="1452"/>
                    <a:pt x="4521" y="1452"/>
                  </a:cubicBezTo>
                  <a:cubicBezTo>
                    <a:pt x="2843" y="1452"/>
                    <a:pt x="2020" y="1193"/>
                    <a:pt x="1561" y="429"/>
                  </a:cubicBezTo>
                  <a:cubicBezTo>
                    <a:pt x="1350" y="99"/>
                    <a:pt x="1176" y="0"/>
                    <a:pt x="1043" y="0"/>
                  </a:cubicBezTo>
                  <a:close/>
                </a:path>
              </a:pathLst>
            </a:custGeom>
            <a:solidFill>
              <a:srgbClr val="C063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8"/>
            <p:cNvSpPr/>
            <p:nvPr/>
          </p:nvSpPr>
          <p:spPr>
            <a:xfrm>
              <a:off x="2592975" y="379300"/>
              <a:ext cx="377125" cy="120050"/>
            </a:xfrm>
            <a:custGeom>
              <a:avLst/>
              <a:gdLst/>
              <a:ahLst/>
              <a:cxnLst/>
              <a:rect l="l" t="t" r="r" b="b"/>
              <a:pathLst>
                <a:path w="15085" h="4802" extrusionOk="0">
                  <a:moveTo>
                    <a:pt x="335" y="0"/>
                  </a:moveTo>
                  <a:cubicBezTo>
                    <a:pt x="138" y="0"/>
                    <a:pt x="32" y="215"/>
                    <a:pt x="32" y="215"/>
                  </a:cubicBezTo>
                  <a:cubicBezTo>
                    <a:pt x="32" y="215"/>
                    <a:pt x="18" y="235"/>
                    <a:pt x="1" y="269"/>
                  </a:cubicBezTo>
                  <a:cubicBezTo>
                    <a:pt x="123" y="1162"/>
                    <a:pt x="716" y="2713"/>
                    <a:pt x="3307" y="3020"/>
                  </a:cubicBezTo>
                  <a:cubicBezTo>
                    <a:pt x="3794" y="3078"/>
                    <a:pt x="4273" y="3101"/>
                    <a:pt x="4744" y="3101"/>
                  </a:cubicBezTo>
                  <a:cubicBezTo>
                    <a:pt x="6858" y="3101"/>
                    <a:pt x="8798" y="2622"/>
                    <a:pt x="10472" y="2622"/>
                  </a:cubicBezTo>
                  <a:cubicBezTo>
                    <a:pt x="11242" y="2622"/>
                    <a:pt x="11955" y="2723"/>
                    <a:pt x="12604" y="3020"/>
                  </a:cubicBezTo>
                  <a:cubicBezTo>
                    <a:pt x="13683" y="3517"/>
                    <a:pt x="14485" y="4202"/>
                    <a:pt x="15033" y="4802"/>
                  </a:cubicBezTo>
                  <a:cubicBezTo>
                    <a:pt x="15085" y="4529"/>
                    <a:pt x="15017" y="4185"/>
                    <a:pt x="14880" y="3783"/>
                  </a:cubicBezTo>
                  <a:cubicBezTo>
                    <a:pt x="14512" y="2688"/>
                    <a:pt x="12853" y="1174"/>
                    <a:pt x="9094" y="1174"/>
                  </a:cubicBezTo>
                  <a:cubicBezTo>
                    <a:pt x="8712" y="1174"/>
                    <a:pt x="8307" y="1190"/>
                    <a:pt x="7880" y="1223"/>
                  </a:cubicBezTo>
                  <a:cubicBezTo>
                    <a:pt x="6143" y="1358"/>
                    <a:pt x="4823" y="1452"/>
                    <a:pt x="3813" y="1452"/>
                  </a:cubicBezTo>
                  <a:cubicBezTo>
                    <a:pt x="2135" y="1452"/>
                    <a:pt x="1312" y="1193"/>
                    <a:pt x="853" y="429"/>
                  </a:cubicBezTo>
                  <a:cubicBezTo>
                    <a:pt x="642" y="99"/>
                    <a:pt x="468" y="0"/>
                    <a:pt x="335" y="0"/>
                  </a:cubicBezTo>
                  <a:close/>
                </a:path>
              </a:pathLst>
            </a:custGeom>
            <a:solidFill>
              <a:srgbClr val="FFC3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8"/>
            <p:cNvSpPr/>
            <p:nvPr/>
          </p:nvSpPr>
          <p:spPr>
            <a:xfrm>
              <a:off x="2574400" y="377925"/>
              <a:ext cx="397675" cy="140425"/>
            </a:xfrm>
            <a:custGeom>
              <a:avLst/>
              <a:gdLst/>
              <a:ahLst/>
              <a:cxnLst/>
              <a:rect l="l" t="t" r="r" b="b"/>
              <a:pathLst>
                <a:path w="15907" h="5617" extrusionOk="0">
                  <a:moveTo>
                    <a:pt x="1078" y="110"/>
                  </a:moveTo>
                  <a:cubicBezTo>
                    <a:pt x="1217" y="110"/>
                    <a:pt x="1381" y="250"/>
                    <a:pt x="1548" y="512"/>
                  </a:cubicBezTo>
                  <a:cubicBezTo>
                    <a:pt x="2019" y="1295"/>
                    <a:pt x="2847" y="1561"/>
                    <a:pt x="4554" y="1561"/>
                  </a:cubicBezTo>
                  <a:cubicBezTo>
                    <a:pt x="5566" y="1561"/>
                    <a:pt x="6888" y="1467"/>
                    <a:pt x="8627" y="1333"/>
                  </a:cubicBezTo>
                  <a:cubicBezTo>
                    <a:pt x="9051" y="1300"/>
                    <a:pt x="9452" y="1285"/>
                    <a:pt x="9831" y="1285"/>
                  </a:cubicBezTo>
                  <a:cubicBezTo>
                    <a:pt x="13644" y="1285"/>
                    <a:pt x="15231" y="2848"/>
                    <a:pt x="15572" y="3855"/>
                  </a:cubicBezTo>
                  <a:cubicBezTo>
                    <a:pt x="15790" y="4506"/>
                    <a:pt x="15796" y="4901"/>
                    <a:pt x="15589" y="5140"/>
                  </a:cubicBezTo>
                  <a:cubicBezTo>
                    <a:pt x="15424" y="5335"/>
                    <a:pt x="15105" y="5431"/>
                    <a:pt x="14626" y="5431"/>
                  </a:cubicBezTo>
                  <a:cubicBezTo>
                    <a:pt x="14343" y="5431"/>
                    <a:pt x="14003" y="5398"/>
                    <a:pt x="13605" y="5330"/>
                  </a:cubicBezTo>
                  <a:cubicBezTo>
                    <a:pt x="12797" y="5193"/>
                    <a:pt x="12227" y="5139"/>
                    <a:pt x="11655" y="5139"/>
                  </a:cubicBezTo>
                  <a:cubicBezTo>
                    <a:pt x="11095" y="5139"/>
                    <a:pt x="10532" y="5190"/>
                    <a:pt x="9741" y="5262"/>
                  </a:cubicBezTo>
                  <a:cubicBezTo>
                    <a:pt x="9086" y="5321"/>
                    <a:pt x="8272" y="5395"/>
                    <a:pt x="7167" y="5467"/>
                  </a:cubicBezTo>
                  <a:cubicBezTo>
                    <a:pt x="6755" y="5494"/>
                    <a:pt x="6363" y="5507"/>
                    <a:pt x="5992" y="5507"/>
                  </a:cubicBezTo>
                  <a:cubicBezTo>
                    <a:pt x="3172" y="5507"/>
                    <a:pt x="1519" y="4736"/>
                    <a:pt x="825" y="3119"/>
                  </a:cubicBezTo>
                  <a:cubicBezTo>
                    <a:pt x="106" y="1445"/>
                    <a:pt x="812" y="311"/>
                    <a:pt x="819" y="300"/>
                  </a:cubicBezTo>
                  <a:lnTo>
                    <a:pt x="822" y="294"/>
                  </a:lnTo>
                  <a:cubicBezTo>
                    <a:pt x="822" y="294"/>
                    <a:pt x="910" y="119"/>
                    <a:pt x="1068" y="110"/>
                  </a:cubicBezTo>
                  <a:close/>
                  <a:moveTo>
                    <a:pt x="1079" y="0"/>
                  </a:moveTo>
                  <a:cubicBezTo>
                    <a:pt x="1073" y="0"/>
                    <a:pt x="1067" y="1"/>
                    <a:pt x="1061" y="1"/>
                  </a:cubicBezTo>
                  <a:cubicBezTo>
                    <a:pt x="853" y="14"/>
                    <a:pt x="740" y="215"/>
                    <a:pt x="726" y="242"/>
                  </a:cubicBezTo>
                  <a:cubicBezTo>
                    <a:pt x="686" y="308"/>
                    <a:pt x="1" y="1473"/>
                    <a:pt x="723" y="3163"/>
                  </a:cubicBezTo>
                  <a:cubicBezTo>
                    <a:pt x="1436" y="4822"/>
                    <a:pt x="3119" y="5617"/>
                    <a:pt x="5989" y="5617"/>
                  </a:cubicBezTo>
                  <a:cubicBezTo>
                    <a:pt x="6363" y="5617"/>
                    <a:pt x="6759" y="5604"/>
                    <a:pt x="7178" y="5576"/>
                  </a:cubicBezTo>
                  <a:cubicBezTo>
                    <a:pt x="8279" y="5505"/>
                    <a:pt x="9094" y="5429"/>
                    <a:pt x="9751" y="5371"/>
                  </a:cubicBezTo>
                  <a:cubicBezTo>
                    <a:pt x="10541" y="5299"/>
                    <a:pt x="11101" y="5248"/>
                    <a:pt x="11659" y="5248"/>
                  </a:cubicBezTo>
                  <a:cubicBezTo>
                    <a:pt x="12226" y="5248"/>
                    <a:pt x="12790" y="5300"/>
                    <a:pt x="13588" y="5436"/>
                  </a:cubicBezTo>
                  <a:cubicBezTo>
                    <a:pt x="13998" y="5506"/>
                    <a:pt x="14346" y="5542"/>
                    <a:pt x="14637" y="5542"/>
                  </a:cubicBezTo>
                  <a:cubicBezTo>
                    <a:pt x="15148" y="5542"/>
                    <a:pt x="15485" y="5432"/>
                    <a:pt x="15674" y="5211"/>
                  </a:cubicBezTo>
                  <a:cubicBezTo>
                    <a:pt x="15906" y="4939"/>
                    <a:pt x="15906" y="4509"/>
                    <a:pt x="15674" y="3821"/>
                  </a:cubicBezTo>
                  <a:cubicBezTo>
                    <a:pt x="15327" y="2785"/>
                    <a:pt x="13705" y="1175"/>
                    <a:pt x="9830" y="1175"/>
                  </a:cubicBezTo>
                  <a:cubicBezTo>
                    <a:pt x="9449" y="1175"/>
                    <a:pt x="9045" y="1190"/>
                    <a:pt x="8619" y="1224"/>
                  </a:cubicBezTo>
                  <a:cubicBezTo>
                    <a:pt x="6876" y="1359"/>
                    <a:pt x="5558" y="1452"/>
                    <a:pt x="4553" y="1452"/>
                  </a:cubicBezTo>
                  <a:cubicBezTo>
                    <a:pt x="2892" y="1452"/>
                    <a:pt x="2088" y="1197"/>
                    <a:pt x="1640" y="454"/>
                  </a:cubicBezTo>
                  <a:cubicBezTo>
                    <a:pt x="1449" y="154"/>
                    <a:pt x="1261" y="0"/>
                    <a:pt x="107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8"/>
            <p:cNvSpPr/>
            <p:nvPr/>
          </p:nvSpPr>
          <p:spPr>
            <a:xfrm>
              <a:off x="2583175" y="376900"/>
              <a:ext cx="388450" cy="142475"/>
            </a:xfrm>
            <a:custGeom>
              <a:avLst/>
              <a:gdLst/>
              <a:ahLst/>
              <a:cxnLst/>
              <a:rect l="l" t="t" r="r" b="b"/>
              <a:pathLst>
                <a:path w="15538" h="5699" extrusionOk="0">
                  <a:moveTo>
                    <a:pt x="727" y="192"/>
                  </a:moveTo>
                  <a:cubicBezTo>
                    <a:pt x="754" y="192"/>
                    <a:pt x="784" y="198"/>
                    <a:pt x="819" y="215"/>
                  </a:cubicBezTo>
                  <a:cubicBezTo>
                    <a:pt x="870" y="236"/>
                    <a:pt x="924" y="280"/>
                    <a:pt x="982" y="338"/>
                  </a:cubicBezTo>
                  <a:cubicBezTo>
                    <a:pt x="1040" y="399"/>
                    <a:pt x="1102" y="478"/>
                    <a:pt x="1163" y="574"/>
                  </a:cubicBezTo>
                  <a:cubicBezTo>
                    <a:pt x="1283" y="774"/>
                    <a:pt x="1426" y="942"/>
                    <a:pt x="1599" y="1077"/>
                  </a:cubicBezTo>
                  <a:cubicBezTo>
                    <a:pt x="1862" y="1285"/>
                    <a:pt x="2192" y="1428"/>
                    <a:pt x="2618" y="1517"/>
                  </a:cubicBezTo>
                  <a:cubicBezTo>
                    <a:pt x="3044" y="1606"/>
                    <a:pt x="3562" y="1643"/>
                    <a:pt x="4203" y="1643"/>
                  </a:cubicBezTo>
                  <a:cubicBezTo>
                    <a:pt x="5218" y="1643"/>
                    <a:pt x="6541" y="1548"/>
                    <a:pt x="8279" y="1415"/>
                  </a:cubicBezTo>
                  <a:cubicBezTo>
                    <a:pt x="8702" y="1381"/>
                    <a:pt x="9100" y="1367"/>
                    <a:pt x="9479" y="1367"/>
                  </a:cubicBezTo>
                  <a:cubicBezTo>
                    <a:pt x="11380" y="1367"/>
                    <a:pt x="12723" y="1755"/>
                    <a:pt x="13633" y="2267"/>
                  </a:cubicBezTo>
                  <a:cubicBezTo>
                    <a:pt x="14086" y="2526"/>
                    <a:pt x="14434" y="2812"/>
                    <a:pt x="14686" y="3095"/>
                  </a:cubicBezTo>
                  <a:cubicBezTo>
                    <a:pt x="14938" y="3381"/>
                    <a:pt x="15098" y="3664"/>
                    <a:pt x="15180" y="3910"/>
                  </a:cubicBezTo>
                  <a:cubicBezTo>
                    <a:pt x="15292" y="4240"/>
                    <a:pt x="15347" y="4506"/>
                    <a:pt x="15347" y="4710"/>
                  </a:cubicBezTo>
                  <a:cubicBezTo>
                    <a:pt x="15347" y="4809"/>
                    <a:pt x="15337" y="4891"/>
                    <a:pt x="15313" y="4966"/>
                  </a:cubicBezTo>
                  <a:cubicBezTo>
                    <a:pt x="15289" y="5038"/>
                    <a:pt x="15255" y="5102"/>
                    <a:pt x="15207" y="5157"/>
                  </a:cubicBezTo>
                  <a:cubicBezTo>
                    <a:pt x="15170" y="5201"/>
                    <a:pt x="15122" y="5239"/>
                    <a:pt x="15064" y="5272"/>
                  </a:cubicBezTo>
                  <a:cubicBezTo>
                    <a:pt x="14979" y="5327"/>
                    <a:pt x="14873" y="5365"/>
                    <a:pt x="14740" y="5392"/>
                  </a:cubicBezTo>
                  <a:cubicBezTo>
                    <a:pt x="14611" y="5420"/>
                    <a:pt x="14454" y="5433"/>
                    <a:pt x="14280" y="5433"/>
                  </a:cubicBezTo>
                  <a:cubicBezTo>
                    <a:pt x="13998" y="5433"/>
                    <a:pt x="13660" y="5399"/>
                    <a:pt x="13262" y="5330"/>
                  </a:cubicBezTo>
                  <a:cubicBezTo>
                    <a:pt x="12454" y="5191"/>
                    <a:pt x="11881" y="5140"/>
                    <a:pt x="11305" y="5140"/>
                  </a:cubicBezTo>
                  <a:cubicBezTo>
                    <a:pt x="10742" y="5140"/>
                    <a:pt x="10181" y="5191"/>
                    <a:pt x="9386" y="5263"/>
                  </a:cubicBezTo>
                  <a:cubicBezTo>
                    <a:pt x="8732" y="5321"/>
                    <a:pt x="7917" y="5395"/>
                    <a:pt x="6816" y="5467"/>
                  </a:cubicBezTo>
                  <a:cubicBezTo>
                    <a:pt x="6401" y="5494"/>
                    <a:pt x="6009" y="5505"/>
                    <a:pt x="5638" y="5505"/>
                  </a:cubicBezTo>
                  <a:cubicBezTo>
                    <a:pt x="4230" y="5505"/>
                    <a:pt x="3120" y="5313"/>
                    <a:pt x="2274" y="4922"/>
                  </a:cubicBezTo>
                  <a:cubicBezTo>
                    <a:pt x="1852" y="4728"/>
                    <a:pt x="1497" y="4482"/>
                    <a:pt x="1204" y="4185"/>
                  </a:cubicBezTo>
                  <a:cubicBezTo>
                    <a:pt x="911" y="3889"/>
                    <a:pt x="682" y="3545"/>
                    <a:pt x="512" y="3143"/>
                  </a:cubicBezTo>
                  <a:cubicBezTo>
                    <a:pt x="270" y="2587"/>
                    <a:pt x="191" y="2090"/>
                    <a:pt x="191" y="1678"/>
                  </a:cubicBezTo>
                  <a:cubicBezTo>
                    <a:pt x="191" y="1269"/>
                    <a:pt x="270" y="942"/>
                    <a:pt x="348" y="717"/>
                  </a:cubicBezTo>
                  <a:cubicBezTo>
                    <a:pt x="386" y="600"/>
                    <a:pt x="424" y="515"/>
                    <a:pt x="454" y="454"/>
                  </a:cubicBezTo>
                  <a:cubicBezTo>
                    <a:pt x="468" y="423"/>
                    <a:pt x="482" y="403"/>
                    <a:pt x="488" y="385"/>
                  </a:cubicBezTo>
                  <a:cubicBezTo>
                    <a:pt x="495" y="379"/>
                    <a:pt x="498" y="372"/>
                    <a:pt x="498" y="369"/>
                  </a:cubicBezTo>
                  <a:lnTo>
                    <a:pt x="502" y="365"/>
                  </a:lnTo>
                  <a:lnTo>
                    <a:pt x="502" y="362"/>
                  </a:lnTo>
                  <a:lnTo>
                    <a:pt x="506" y="362"/>
                  </a:lnTo>
                  <a:lnTo>
                    <a:pt x="509" y="355"/>
                  </a:lnTo>
                  <a:lnTo>
                    <a:pt x="509" y="352"/>
                  </a:lnTo>
                  <a:cubicBezTo>
                    <a:pt x="512" y="344"/>
                    <a:pt x="536" y="304"/>
                    <a:pt x="573" y="267"/>
                  </a:cubicBezTo>
                  <a:cubicBezTo>
                    <a:pt x="591" y="246"/>
                    <a:pt x="614" y="229"/>
                    <a:pt x="638" y="215"/>
                  </a:cubicBezTo>
                  <a:cubicBezTo>
                    <a:pt x="662" y="201"/>
                    <a:pt x="690" y="195"/>
                    <a:pt x="717" y="192"/>
                  </a:cubicBezTo>
                  <a:close/>
                  <a:moveTo>
                    <a:pt x="713" y="110"/>
                  </a:moveTo>
                  <a:cubicBezTo>
                    <a:pt x="666" y="113"/>
                    <a:pt x="625" y="127"/>
                    <a:pt x="591" y="147"/>
                  </a:cubicBezTo>
                  <a:cubicBezTo>
                    <a:pt x="539" y="178"/>
                    <a:pt x="502" y="219"/>
                    <a:pt x="474" y="253"/>
                  </a:cubicBezTo>
                  <a:cubicBezTo>
                    <a:pt x="465" y="270"/>
                    <a:pt x="454" y="287"/>
                    <a:pt x="447" y="297"/>
                  </a:cubicBezTo>
                  <a:cubicBezTo>
                    <a:pt x="444" y="304"/>
                    <a:pt x="441" y="308"/>
                    <a:pt x="437" y="311"/>
                  </a:cubicBezTo>
                  <a:lnTo>
                    <a:pt x="437" y="314"/>
                  </a:lnTo>
                  <a:lnTo>
                    <a:pt x="435" y="318"/>
                  </a:lnTo>
                  <a:lnTo>
                    <a:pt x="434" y="317"/>
                  </a:lnTo>
                  <a:lnTo>
                    <a:pt x="434" y="321"/>
                  </a:lnTo>
                  <a:cubicBezTo>
                    <a:pt x="420" y="341"/>
                    <a:pt x="339" y="478"/>
                    <a:pt x="263" y="709"/>
                  </a:cubicBezTo>
                  <a:cubicBezTo>
                    <a:pt x="185" y="942"/>
                    <a:pt x="110" y="1272"/>
                    <a:pt x="110" y="1678"/>
                  </a:cubicBezTo>
                  <a:cubicBezTo>
                    <a:pt x="110" y="2100"/>
                    <a:pt x="191" y="2608"/>
                    <a:pt x="437" y="3177"/>
                  </a:cubicBezTo>
                  <a:cubicBezTo>
                    <a:pt x="611" y="3586"/>
                    <a:pt x="846" y="3940"/>
                    <a:pt x="1146" y="4243"/>
                  </a:cubicBezTo>
                  <a:cubicBezTo>
                    <a:pt x="1596" y="4700"/>
                    <a:pt x="2192" y="5034"/>
                    <a:pt x="2936" y="5256"/>
                  </a:cubicBezTo>
                  <a:cubicBezTo>
                    <a:pt x="3681" y="5481"/>
                    <a:pt x="4578" y="5586"/>
                    <a:pt x="5638" y="5586"/>
                  </a:cubicBezTo>
                  <a:cubicBezTo>
                    <a:pt x="6012" y="5586"/>
                    <a:pt x="6404" y="5573"/>
                    <a:pt x="6821" y="5549"/>
                  </a:cubicBezTo>
                  <a:cubicBezTo>
                    <a:pt x="7925" y="5477"/>
                    <a:pt x="8739" y="5402"/>
                    <a:pt x="9393" y="5344"/>
                  </a:cubicBezTo>
                  <a:cubicBezTo>
                    <a:pt x="10187" y="5272"/>
                    <a:pt x="10750" y="5222"/>
                    <a:pt x="11305" y="5222"/>
                  </a:cubicBezTo>
                  <a:cubicBezTo>
                    <a:pt x="11874" y="5222"/>
                    <a:pt x="12444" y="5272"/>
                    <a:pt x="13248" y="5412"/>
                  </a:cubicBezTo>
                  <a:cubicBezTo>
                    <a:pt x="13650" y="5481"/>
                    <a:pt x="13990" y="5514"/>
                    <a:pt x="14280" y="5514"/>
                  </a:cubicBezTo>
                  <a:cubicBezTo>
                    <a:pt x="14519" y="5514"/>
                    <a:pt x="14723" y="5491"/>
                    <a:pt x="14887" y="5440"/>
                  </a:cubicBezTo>
                  <a:cubicBezTo>
                    <a:pt x="14969" y="5416"/>
                    <a:pt x="15044" y="5382"/>
                    <a:pt x="15108" y="5344"/>
                  </a:cubicBezTo>
                  <a:cubicBezTo>
                    <a:pt x="15170" y="5307"/>
                    <a:pt x="15225" y="5259"/>
                    <a:pt x="15269" y="5208"/>
                  </a:cubicBezTo>
                  <a:cubicBezTo>
                    <a:pt x="15323" y="5146"/>
                    <a:pt x="15364" y="5075"/>
                    <a:pt x="15391" y="4990"/>
                  </a:cubicBezTo>
                  <a:cubicBezTo>
                    <a:pt x="15418" y="4908"/>
                    <a:pt x="15429" y="4816"/>
                    <a:pt x="15429" y="4710"/>
                  </a:cubicBezTo>
                  <a:cubicBezTo>
                    <a:pt x="15429" y="4489"/>
                    <a:pt x="15371" y="4220"/>
                    <a:pt x="15258" y="3882"/>
                  </a:cubicBezTo>
                  <a:cubicBezTo>
                    <a:pt x="15173" y="3627"/>
                    <a:pt x="15006" y="3334"/>
                    <a:pt x="14747" y="3044"/>
                  </a:cubicBezTo>
                  <a:cubicBezTo>
                    <a:pt x="13967" y="2164"/>
                    <a:pt x="12345" y="1285"/>
                    <a:pt x="9479" y="1285"/>
                  </a:cubicBezTo>
                  <a:cubicBezTo>
                    <a:pt x="9100" y="1285"/>
                    <a:pt x="8698" y="1299"/>
                    <a:pt x="8272" y="1333"/>
                  </a:cubicBezTo>
                  <a:cubicBezTo>
                    <a:pt x="6534" y="1466"/>
                    <a:pt x="5215" y="1562"/>
                    <a:pt x="4203" y="1562"/>
                  </a:cubicBezTo>
                  <a:cubicBezTo>
                    <a:pt x="3351" y="1562"/>
                    <a:pt x="2720" y="1494"/>
                    <a:pt x="2250" y="1333"/>
                  </a:cubicBezTo>
                  <a:cubicBezTo>
                    <a:pt x="2015" y="1252"/>
                    <a:pt x="1817" y="1146"/>
                    <a:pt x="1651" y="1016"/>
                  </a:cubicBezTo>
                  <a:cubicBezTo>
                    <a:pt x="1484" y="883"/>
                    <a:pt x="1347" y="723"/>
                    <a:pt x="1231" y="533"/>
                  </a:cubicBezTo>
                  <a:cubicBezTo>
                    <a:pt x="1146" y="396"/>
                    <a:pt x="1061" y="294"/>
                    <a:pt x="979" y="222"/>
                  </a:cubicBezTo>
                  <a:cubicBezTo>
                    <a:pt x="935" y="188"/>
                    <a:pt x="894" y="160"/>
                    <a:pt x="853" y="140"/>
                  </a:cubicBezTo>
                  <a:cubicBezTo>
                    <a:pt x="812" y="120"/>
                    <a:pt x="768" y="110"/>
                    <a:pt x="727" y="110"/>
                  </a:cubicBezTo>
                  <a:close/>
                  <a:moveTo>
                    <a:pt x="727" y="83"/>
                  </a:moveTo>
                  <a:cubicBezTo>
                    <a:pt x="768" y="83"/>
                    <a:pt x="809" y="93"/>
                    <a:pt x="850" y="110"/>
                  </a:cubicBezTo>
                  <a:cubicBezTo>
                    <a:pt x="914" y="133"/>
                    <a:pt x="979" y="181"/>
                    <a:pt x="1047" y="250"/>
                  </a:cubicBezTo>
                  <a:cubicBezTo>
                    <a:pt x="1116" y="317"/>
                    <a:pt x="1184" y="406"/>
                    <a:pt x="1255" y="519"/>
                  </a:cubicBezTo>
                  <a:lnTo>
                    <a:pt x="1256" y="518"/>
                  </a:lnTo>
                  <a:lnTo>
                    <a:pt x="1256" y="518"/>
                  </a:lnTo>
                  <a:cubicBezTo>
                    <a:pt x="1369" y="707"/>
                    <a:pt x="1508" y="867"/>
                    <a:pt x="1674" y="996"/>
                  </a:cubicBezTo>
                  <a:cubicBezTo>
                    <a:pt x="1926" y="1193"/>
                    <a:pt x="2247" y="1330"/>
                    <a:pt x="2659" y="1415"/>
                  </a:cubicBezTo>
                  <a:cubicBezTo>
                    <a:pt x="3071" y="1497"/>
                    <a:pt x="3576" y="1535"/>
                    <a:pt x="4199" y="1535"/>
                  </a:cubicBezTo>
                  <a:cubicBezTo>
                    <a:pt x="5208" y="1535"/>
                    <a:pt x="6527" y="1439"/>
                    <a:pt x="8268" y="1306"/>
                  </a:cubicBezTo>
                  <a:cubicBezTo>
                    <a:pt x="8694" y="1272"/>
                    <a:pt x="9097" y="1255"/>
                    <a:pt x="9475" y="1255"/>
                  </a:cubicBezTo>
                  <a:cubicBezTo>
                    <a:pt x="11407" y="1255"/>
                    <a:pt x="12774" y="1657"/>
                    <a:pt x="13701" y="2185"/>
                  </a:cubicBezTo>
                  <a:cubicBezTo>
                    <a:pt x="14165" y="2447"/>
                    <a:pt x="14519" y="2744"/>
                    <a:pt x="14778" y="3037"/>
                  </a:cubicBezTo>
                  <a:cubicBezTo>
                    <a:pt x="15036" y="3330"/>
                    <a:pt x="15200" y="3623"/>
                    <a:pt x="15286" y="3875"/>
                  </a:cubicBezTo>
                  <a:cubicBezTo>
                    <a:pt x="15401" y="4216"/>
                    <a:pt x="15456" y="4489"/>
                    <a:pt x="15456" y="4710"/>
                  </a:cubicBezTo>
                  <a:cubicBezTo>
                    <a:pt x="15456" y="4823"/>
                    <a:pt x="15442" y="4918"/>
                    <a:pt x="15415" y="5003"/>
                  </a:cubicBezTo>
                  <a:cubicBezTo>
                    <a:pt x="15388" y="5088"/>
                    <a:pt x="15347" y="5164"/>
                    <a:pt x="15292" y="5225"/>
                  </a:cubicBezTo>
                  <a:cubicBezTo>
                    <a:pt x="15204" y="5330"/>
                    <a:pt x="15077" y="5409"/>
                    <a:pt x="14911" y="5464"/>
                  </a:cubicBezTo>
                  <a:cubicBezTo>
                    <a:pt x="14744" y="5514"/>
                    <a:pt x="14536" y="5542"/>
                    <a:pt x="14284" y="5542"/>
                  </a:cubicBezTo>
                  <a:cubicBezTo>
                    <a:pt x="13994" y="5542"/>
                    <a:pt x="13650" y="5508"/>
                    <a:pt x="13244" y="5440"/>
                  </a:cubicBezTo>
                  <a:cubicBezTo>
                    <a:pt x="12444" y="5300"/>
                    <a:pt x="11874" y="5249"/>
                    <a:pt x="11305" y="5249"/>
                  </a:cubicBezTo>
                  <a:cubicBezTo>
                    <a:pt x="10747" y="5249"/>
                    <a:pt x="10184" y="5300"/>
                    <a:pt x="9397" y="5371"/>
                  </a:cubicBezTo>
                  <a:cubicBezTo>
                    <a:pt x="8739" y="5429"/>
                    <a:pt x="7925" y="5505"/>
                    <a:pt x="6824" y="5576"/>
                  </a:cubicBezTo>
                  <a:cubicBezTo>
                    <a:pt x="6408" y="5604"/>
                    <a:pt x="6012" y="5617"/>
                    <a:pt x="5638" y="5617"/>
                  </a:cubicBezTo>
                  <a:cubicBezTo>
                    <a:pt x="4207" y="5617"/>
                    <a:pt x="3075" y="5420"/>
                    <a:pt x="2212" y="5017"/>
                  </a:cubicBezTo>
                  <a:cubicBezTo>
                    <a:pt x="1783" y="4816"/>
                    <a:pt x="1422" y="4564"/>
                    <a:pt x="1122" y="4261"/>
                  </a:cubicBezTo>
                  <a:cubicBezTo>
                    <a:pt x="822" y="3954"/>
                    <a:pt x="587" y="3600"/>
                    <a:pt x="410" y="3187"/>
                  </a:cubicBezTo>
                  <a:cubicBezTo>
                    <a:pt x="164" y="2614"/>
                    <a:pt x="83" y="2107"/>
                    <a:pt x="83" y="1678"/>
                  </a:cubicBezTo>
                  <a:cubicBezTo>
                    <a:pt x="83" y="1269"/>
                    <a:pt x="161" y="934"/>
                    <a:pt x="240" y="699"/>
                  </a:cubicBezTo>
                  <a:cubicBezTo>
                    <a:pt x="318" y="461"/>
                    <a:pt x="400" y="324"/>
                    <a:pt x="410" y="304"/>
                  </a:cubicBezTo>
                  <a:lnTo>
                    <a:pt x="413" y="304"/>
                  </a:lnTo>
                  <a:cubicBezTo>
                    <a:pt x="416" y="294"/>
                    <a:pt x="447" y="239"/>
                    <a:pt x="498" y="188"/>
                  </a:cubicBezTo>
                  <a:cubicBezTo>
                    <a:pt x="526" y="160"/>
                    <a:pt x="556" y="137"/>
                    <a:pt x="591" y="116"/>
                  </a:cubicBezTo>
                  <a:cubicBezTo>
                    <a:pt x="628" y="99"/>
                    <a:pt x="666" y="86"/>
                    <a:pt x="713" y="83"/>
                  </a:cubicBezTo>
                  <a:close/>
                  <a:moveTo>
                    <a:pt x="707" y="1"/>
                  </a:moveTo>
                  <a:cubicBezTo>
                    <a:pt x="649" y="4"/>
                    <a:pt x="597" y="21"/>
                    <a:pt x="553" y="45"/>
                  </a:cubicBezTo>
                  <a:cubicBezTo>
                    <a:pt x="485" y="79"/>
                    <a:pt x="437" y="130"/>
                    <a:pt x="400" y="174"/>
                  </a:cubicBezTo>
                  <a:cubicBezTo>
                    <a:pt x="366" y="215"/>
                    <a:pt x="345" y="253"/>
                    <a:pt x="339" y="267"/>
                  </a:cubicBezTo>
                  <a:lnTo>
                    <a:pt x="339" y="267"/>
                  </a:lnTo>
                  <a:lnTo>
                    <a:pt x="339" y="267"/>
                  </a:lnTo>
                  <a:cubicBezTo>
                    <a:pt x="317" y="301"/>
                    <a:pt x="239" y="442"/>
                    <a:pt x="161" y="672"/>
                  </a:cubicBezTo>
                  <a:cubicBezTo>
                    <a:pt x="79" y="914"/>
                    <a:pt x="1" y="1258"/>
                    <a:pt x="1" y="1678"/>
                  </a:cubicBezTo>
                  <a:cubicBezTo>
                    <a:pt x="1" y="2117"/>
                    <a:pt x="86" y="2639"/>
                    <a:pt x="335" y="3221"/>
                  </a:cubicBezTo>
                  <a:cubicBezTo>
                    <a:pt x="515" y="3641"/>
                    <a:pt x="757" y="4005"/>
                    <a:pt x="1064" y="4315"/>
                  </a:cubicBezTo>
                  <a:cubicBezTo>
                    <a:pt x="1525" y="4786"/>
                    <a:pt x="2127" y="5129"/>
                    <a:pt x="2887" y="5358"/>
                  </a:cubicBezTo>
                  <a:cubicBezTo>
                    <a:pt x="3647" y="5586"/>
                    <a:pt x="4557" y="5699"/>
                    <a:pt x="5638" y="5699"/>
                  </a:cubicBezTo>
                  <a:cubicBezTo>
                    <a:pt x="6012" y="5699"/>
                    <a:pt x="6412" y="5685"/>
                    <a:pt x="6827" y="5658"/>
                  </a:cubicBezTo>
                  <a:cubicBezTo>
                    <a:pt x="7931" y="5586"/>
                    <a:pt x="8746" y="5511"/>
                    <a:pt x="9404" y="5453"/>
                  </a:cubicBezTo>
                  <a:cubicBezTo>
                    <a:pt x="10190" y="5382"/>
                    <a:pt x="10750" y="5330"/>
                    <a:pt x="11305" y="5330"/>
                  </a:cubicBezTo>
                  <a:cubicBezTo>
                    <a:pt x="11871" y="5330"/>
                    <a:pt x="12433" y="5382"/>
                    <a:pt x="13231" y="5518"/>
                  </a:cubicBezTo>
                  <a:cubicBezTo>
                    <a:pt x="13639" y="5590"/>
                    <a:pt x="13987" y="5624"/>
                    <a:pt x="14284" y="5624"/>
                  </a:cubicBezTo>
                  <a:cubicBezTo>
                    <a:pt x="14542" y="5624"/>
                    <a:pt x="14758" y="5596"/>
                    <a:pt x="14938" y="5538"/>
                  </a:cubicBezTo>
                  <a:cubicBezTo>
                    <a:pt x="15115" y="5484"/>
                    <a:pt x="15255" y="5395"/>
                    <a:pt x="15354" y="5280"/>
                  </a:cubicBezTo>
                  <a:cubicBezTo>
                    <a:pt x="15415" y="5208"/>
                    <a:pt x="15463" y="5123"/>
                    <a:pt x="15494" y="5027"/>
                  </a:cubicBezTo>
                  <a:cubicBezTo>
                    <a:pt x="15524" y="4935"/>
                    <a:pt x="15538" y="4830"/>
                    <a:pt x="15538" y="4710"/>
                  </a:cubicBezTo>
                  <a:cubicBezTo>
                    <a:pt x="15538" y="4475"/>
                    <a:pt x="15480" y="4193"/>
                    <a:pt x="15364" y="3848"/>
                  </a:cubicBezTo>
                  <a:cubicBezTo>
                    <a:pt x="15272" y="3583"/>
                    <a:pt x="15102" y="3286"/>
                    <a:pt x="14839" y="2982"/>
                  </a:cubicBezTo>
                  <a:cubicBezTo>
                    <a:pt x="14440" y="2532"/>
                    <a:pt x="13830" y="2079"/>
                    <a:pt x="12951" y="1742"/>
                  </a:cubicBezTo>
                  <a:cubicBezTo>
                    <a:pt x="12076" y="1401"/>
                    <a:pt x="10934" y="1173"/>
                    <a:pt x="9475" y="1173"/>
                  </a:cubicBezTo>
                  <a:cubicBezTo>
                    <a:pt x="9094" y="1173"/>
                    <a:pt x="8691" y="1190"/>
                    <a:pt x="8265" y="1224"/>
                  </a:cubicBezTo>
                  <a:cubicBezTo>
                    <a:pt x="6520" y="1360"/>
                    <a:pt x="5201" y="1453"/>
                    <a:pt x="4199" y="1453"/>
                  </a:cubicBezTo>
                  <a:cubicBezTo>
                    <a:pt x="3371" y="1453"/>
                    <a:pt x="2761" y="1387"/>
                    <a:pt x="2305" y="1234"/>
                  </a:cubicBezTo>
                  <a:cubicBezTo>
                    <a:pt x="2077" y="1156"/>
                    <a:pt x="1885" y="1057"/>
                    <a:pt x="1725" y="931"/>
                  </a:cubicBezTo>
                  <a:cubicBezTo>
                    <a:pt x="1566" y="808"/>
                    <a:pt x="1435" y="655"/>
                    <a:pt x="1323" y="475"/>
                  </a:cubicBezTo>
                  <a:cubicBezTo>
                    <a:pt x="1228" y="321"/>
                    <a:pt x="1129" y="205"/>
                    <a:pt x="1030" y="124"/>
                  </a:cubicBezTo>
                  <a:cubicBezTo>
                    <a:pt x="982" y="86"/>
                    <a:pt x="932" y="55"/>
                    <a:pt x="880" y="35"/>
                  </a:cubicBezTo>
                  <a:cubicBezTo>
                    <a:pt x="829" y="11"/>
                    <a:pt x="778" y="1"/>
                    <a:pt x="72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28"/>
            <p:cNvSpPr/>
            <p:nvPr/>
          </p:nvSpPr>
          <p:spPr>
            <a:xfrm>
              <a:off x="2573125" y="379675"/>
              <a:ext cx="138300" cy="95400"/>
            </a:xfrm>
            <a:custGeom>
              <a:avLst/>
              <a:gdLst/>
              <a:ahLst/>
              <a:cxnLst/>
              <a:rect l="l" t="t" r="r" b="b"/>
              <a:pathLst>
                <a:path w="5532" h="3816" extrusionOk="0">
                  <a:moveTo>
                    <a:pt x="3406" y="0"/>
                  </a:moveTo>
                  <a:cubicBezTo>
                    <a:pt x="2626" y="0"/>
                    <a:pt x="2438" y="933"/>
                    <a:pt x="2438" y="933"/>
                  </a:cubicBezTo>
                  <a:cubicBezTo>
                    <a:pt x="2128" y="852"/>
                    <a:pt x="1836" y="813"/>
                    <a:pt x="1571" y="813"/>
                  </a:cubicBezTo>
                  <a:cubicBezTo>
                    <a:pt x="886" y="813"/>
                    <a:pt x="392" y="1073"/>
                    <a:pt x="294" y="1536"/>
                  </a:cubicBezTo>
                  <a:cubicBezTo>
                    <a:pt x="0" y="3018"/>
                    <a:pt x="938" y="3816"/>
                    <a:pt x="938" y="3816"/>
                  </a:cubicBezTo>
                  <a:cubicBezTo>
                    <a:pt x="938" y="3816"/>
                    <a:pt x="1268" y="3505"/>
                    <a:pt x="2008" y="3270"/>
                  </a:cubicBezTo>
                  <a:cubicBezTo>
                    <a:pt x="2174" y="3218"/>
                    <a:pt x="2366" y="3197"/>
                    <a:pt x="2566" y="3197"/>
                  </a:cubicBezTo>
                  <a:cubicBezTo>
                    <a:pt x="3258" y="3197"/>
                    <a:pt x="4033" y="3444"/>
                    <a:pt x="4033" y="3444"/>
                  </a:cubicBezTo>
                  <a:cubicBezTo>
                    <a:pt x="4033" y="3444"/>
                    <a:pt x="4775" y="3387"/>
                    <a:pt x="4969" y="3096"/>
                  </a:cubicBezTo>
                  <a:cubicBezTo>
                    <a:pt x="5164" y="2803"/>
                    <a:pt x="5532" y="2725"/>
                    <a:pt x="5532" y="2725"/>
                  </a:cubicBezTo>
                  <a:cubicBezTo>
                    <a:pt x="5337" y="1907"/>
                    <a:pt x="4697" y="292"/>
                    <a:pt x="3685" y="36"/>
                  </a:cubicBezTo>
                  <a:cubicBezTo>
                    <a:pt x="3584" y="11"/>
                    <a:pt x="3492" y="0"/>
                    <a:pt x="34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28"/>
            <p:cNvSpPr/>
            <p:nvPr/>
          </p:nvSpPr>
          <p:spPr>
            <a:xfrm>
              <a:off x="2634050" y="402750"/>
              <a:ext cx="22425" cy="2975"/>
            </a:xfrm>
            <a:custGeom>
              <a:avLst/>
              <a:gdLst/>
              <a:ahLst/>
              <a:cxnLst/>
              <a:rect l="l" t="t" r="r" b="b"/>
              <a:pathLst>
                <a:path w="897" h="119" extrusionOk="0">
                  <a:moveTo>
                    <a:pt x="236" y="1"/>
                  </a:moveTo>
                  <a:cubicBezTo>
                    <a:pt x="159" y="1"/>
                    <a:pt x="81" y="3"/>
                    <a:pt x="1" y="10"/>
                  </a:cubicBezTo>
                  <a:cubicBezTo>
                    <a:pt x="69" y="51"/>
                    <a:pt x="144" y="74"/>
                    <a:pt x="218" y="92"/>
                  </a:cubicBezTo>
                  <a:cubicBezTo>
                    <a:pt x="294" y="108"/>
                    <a:pt x="369" y="119"/>
                    <a:pt x="447" y="119"/>
                  </a:cubicBezTo>
                  <a:cubicBezTo>
                    <a:pt x="456" y="119"/>
                    <a:pt x="465" y="119"/>
                    <a:pt x="474" y="119"/>
                  </a:cubicBezTo>
                  <a:cubicBezTo>
                    <a:pt x="619" y="119"/>
                    <a:pt x="772" y="93"/>
                    <a:pt x="896" y="10"/>
                  </a:cubicBezTo>
                  <a:cubicBezTo>
                    <a:pt x="856" y="8"/>
                    <a:pt x="817" y="8"/>
                    <a:pt x="780" y="8"/>
                  </a:cubicBezTo>
                  <a:cubicBezTo>
                    <a:pt x="742" y="8"/>
                    <a:pt x="706" y="8"/>
                    <a:pt x="668" y="6"/>
                  </a:cubicBezTo>
                  <a:lnTo>
                    <a:pt x="451" y="2"/>
                  </a:lnTo>
                  <a:cubicBezTo>
                    <a:pt x="379" y="2"/>
                    <a:pt x="308" y="1"/>
                    <a:pt x="23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28"/>
            <p:cNvSpPr/>
            <p:nvPr/>
          </p:nvSpPr>
          <p:spPr>
            <a:xfrm>
              <a:off x="2630725" y="401700"/>
              <a:ext cx="29000" cy="5050"/>
            </a:xfrm>
            <a:custGeom>
              <a:avLst/>
              <a:gdLst/>
              <a:ahLst/>
              <a:cxnLst/>
              <a:rect l="l" t="t" r="r" b="b"/>
              <a:pathLst>
                <a:path w="1160" h="202" extrusionOk="0">
                  <a:moveTo>
                    <a:pt x="372" y="82"/>
                  </a:moveTo>
                  <a:cubicBezTo>
                    <a:pt x="444" y="82"/>
                    <a:pt x="512" y="85"/>
                    <a:pt x="584" y="85"/>
                  </a:cubicBezTo>
                  <a:lnTo>
                    <a:pt x="801" y="89"/>
                  </a:lnTo>
                  <a:cubicBezTo>
                    <a:pt x="815" y="89"/>
                    <a:pt x="830" y="90"/>
                    <a:pt x="844" y="90"/>
                  </a:cubicBezTo>
                  <a:lnTo>
                    <a:pt x="844" y="90"/>
                  </a:lnTo>
                  <a:cubicBezTo>
                    <a:pt x="832" y="93"/>
                    <a:pt x="820" y="96"/>
                    <a:pt x="809" y="99"/>
                  </a:cubicBezTo>
                  <a:cubicBezTo>
                    <a:pt x="740" y="116"/>
                    <a:pt x="665" y="120"/>
                    <a:pt x="593" y="120"/>
                  </a:cubicBezTo>
                  <a:lnTo>
                    <a:pt x="584" y="120"/>
                  </a:lnTo>
                  <a:cubicBezTo>
                    <a:pt x="505" y="120"/>
                    <a:pt x="433" y="109"/>
                    <a:pt x="362" y="93"/>
                  </a:cubicBezTo>
                  <a:lnTo>
                    <a:pt x="359" y="93"/>
                  </a:lnTo>
                  <a:cubicBezTo>
                    <a:pt x="345" y="89"/>
                    <a:pt x="332" y="86"/>
                    <a:pt x="319" y="83"/>
                  </a:cubicBezTo>
                  <a:lnTo>
                    <a:pt x="319" y="83"/>
                  </a:lnTo>
                  <a:cubicBezTo>
                    <a:pt x="336" y="82"/>
                    <a:pt x="354" y="82"/>
                    <a:pt x="372" y="82"/>
                  </a:cubicBezTo>
                  <a:close/>
                  <a:moveTo>
                    <a:pt x="372" y="0"/>
                  </a:moveTo>
                  <a:cubicBezTo>
                    <a:pt x="293" y="0"/>
                    <a:pt x="212" y="4"/>
                    <a:pt x="130" y="11"/>
                  </a:cubicBezTo>
                  <a:lnTo>
                    <a:pt x="1" y="24"/>
                  </a:lnTo>
                  <a:lnTo>
                    <a:pt x="113" y="89"/>
                  </a:lnTo>
                  <a:cubicBezTo>
                    <a:pt x="185" y="130"/>
                    <a:pt x="263" y="154"/>
                    <a:pt x="342" y="174"/>
                  </a:cubicBezTo>
                  <a:cubicBezTo>
                    <a:pt x="420" y="191"/>
                    <a:pt x="498" y="201"/>
                    <a:pt x="580" y="201"/>
                  </a:cubicBezTo>
                  <a:lnTo>
                    <a:pt x="593" y="201"/>
                  </a:lnTo>
                  <a:cubicBezTo>
                    <a:pt x="672" y="201"/>
                    <a:pt x="751" y="198"/>
                    <a:pt x="829" y="178"/>
                  </a:cubicBezTo>
                  <a:cubicBezTo>
                    <a:pt x="907" y="161"/>
                    <a:pt x="982" y="134"/>
                    <a:pt x="1050" y="85"/>
                  </a:cubicBezTo>
                  <a:lnTo>
                    <a:pt x="1159" y="17"/>
                  </a:lnTo>
                  <a:lnTo>
                    <a:pt x="1029" y="11"/>
                  </a:lnTo>
                  <a:cubicBezTo>
                    <a:pt x="989" y="9"/>
                    <a:pt x="950" y="9"/>
                    <a:pt x="913" y="9"/>
                  </a:cubicBezTo>
                  <a:cubicBezTo>
                    <a:pt x="875" y="9"/>
                    <a:pt x="839" y="9"/>
                    <a:pt x="801" y="7"/>
                  </a:cubicBezTo>
                  <a:lnTo>
                    <a:pt x="584" y="4"/>
                  </a:lnTo>
                  <a:cubicBezTo>
                    <a:pt x="512" y="4"/>
                    <a:pt x="444" y="0"/>
                    <a:pt x="37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28"/>
            <p:cNvSpPr/>
            <p:nvPr/>
          </p:nvSpPr>
          <p:spPr>
            <a:xfrm>
              <a:off x="2640775" y="427450"/>
              <a:ext cx="19125" cy="13375"/>
            </a:xfrm>
            <a:custGeom>
              <a:avLst/>
              <a:gdLst/>
              <a:ahLst/>
              <a:cxnLst/>
              <a:rect l="l" t="t" r="r" b="b"/>
              <a:pathLst>
                <a:path w="765" h="535" extrusionOk="0">
                  <a:moveTo>
                    <a:pt x="678" y="0"/>
                  </a:moveTo>
                  <a:cubicBezTo>
                    <a:pt x="673" y="0"/>
                    <a:pt x="667" y="1"/>
                    <a:pt x="662" y="3"/>
                  </a:cubicBezTo>
                  <a:cubicBezTo>
                    <a:pt x="632" y="10"/>
                    <a:pt x="614" y="40"/>
                    <a:pt x="624" y="71"/>
                  </a:cubicBezTo>
                  <a:cubicBezTo>
                    <a:pt x="652" y="170"/>
                    <a:pt x="645" y="258"/>
                    <a:pt x="607" y="323"/>
                  </a:cubicBezTo>
                  <a:cubicBezTo>
                    <a:pt x="577" y="375"/>
                    <a:pt x="522" y="405"/>
                    <a:pt x="451" y="419"/>
                  </a:cubicBezTo>
                  <a:cubicBezTo>
                    <a:pt x="434" y="422"/>
                    <a:pt x="418" y="424"/>
                    <a:pt x="401" y="424"/>
                  </a:cubicBezTo>
                  <a:cubicBezTo>
                    <a:pt x="245" y="424"/>
                    <a:pt x="100" y="289"/>
                    <a:pt x="100" y="285"/>
                  </a:cubicBezTo>
                  <a:cubicBezTo>
                    <a:pt x="91" y="276"/>
                    <a:pt x="78" y="272"/>
                    <a:pt x="65" y="272"/>
                  </a:cubicBezTo>
                  <a:cubicBezTo>
                    <a:pt x="49" y="272"/>
                    <a:pt x="33" y="278"/>
                    <a:pt x="21" y="290"/>
                  </a:cubicBezTo>
                  <a:cubicBezTo>
                    <a:pt x="1" y="313"/>
                    <a:pt x="4" y="347"/>
                    <a:pt x="25" y="367"/>
                  </a:cubicBezTo>
                  <a:cubicBezTo>
                    <a:pt x="31" y="375"/>
                    <a:pt x="202" y="535"/>
                    <a:pt x="403" y="535"/>
                  </a:cubicBezTo>
                  <a:cubicBezTo>
                    <a:pt x="427" y="535"/>
                    <a:pt x="447" y="531"/>
                    <a:pt x="471" y="528"/>
                  </a:cubicBezTo>
                  <a:cubicBezTo>
                    <a:pt x="573" y="507"/>
                    <a:pt x="652" y="456"/>
                    <a:pt x="699" y="378"/>
                  </a:cubicBezTo>
                  <a:cubicBezTo>
                    <a:pt x="754" y="290"/>
                    <a:pt x="764" y="170"/>
                    <a:pt x="726" y="40"/>
                  </a:cubicBezTo>
                  <a:cubicBezTo>
                    <a:pt x="721" y="16"/>
                    <a:pt x="700" y="0"/>
                    <a:pt x="67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28"/>
            <p:cNvSpPr/>
            <p:nvPr/>
          </p:nvSpPr>
          <p:spPr>
            <a:xfrm>
              <a:off x="2639925" y="426400"/>
              <a:ext cx="20650" cy="15450"/>
            </a:xfrm>
            <a:custGeom>
              <a:avLst/>
              <a:gdLst/>
              <a:ahLst/>
              <a:cxnLst/>
              <a:rect l="l" t="t" r="r" b="b"/>
              <a:pathLst>
                <a:path w="826" h="618" extrusionOk="0">
                  <a:moveTo>
                    <a:pt x="710" y="82"/>
                  </a:moveTo>
                  <a:cubicBezTo>
                    <a:pt x="713" y="82"/>
                    <a:pt x="716" y="82"/>
                    <a:pt x="716" y="86"/>
                  </a:cubicBezTo>
                  <a:cubicBezTo>
                    <a:pt x="720" y="86"/>
                    <a:pt x="723" y="89"/>
                    <a:pt x="723" y="93"/>
                  </a:cubicBezTo>
                  <a:cubicBezTo>
                    <a:pt x="737" y="140"/>
                    <a:pt x="743" y="188"/>
                    <a:pt x="743" y="229"/>
                  </a:cubicBezTo>
                  <a:cubicBezTo>
                    <a:pt x="743" y="297"/>
                    <a:pt x="727" y="352"/>
                    <a:pt x="699" y="399"/>
                  </a:cubicBezTo>
                  <a:cubicBezTo>
                    <a:pt x="679" y="434"/>
                    <a:pt x="652" y="461"/>
                    <a:pt x="617" y="481"/>
                  </a:cubicBezTo>
                  <a:cubicBezTo>
                    <a:pt x="584" y="505"/>
                    <a:pt x="543" y="519"/>
                    <a:pt x="498" y="529"/>
                  </a:cubicBezTo>
                  <a:cubicBezTo>
                    <a:pt x="477" y="532"/>
                    <a:pt x="457" y="536"/>
                    <a:pt x="437" y="536"/>
                  </a:cubicBezTo>
                  <a:cubicBezTo>
                    <a:pt x="392" y="536"/>
                    <a:pt x="348" y="525"/>
                    <a:pt x="307" y="512"/>
                  </a:cubicBezTo>
                  <a:cubicBezTo>
                    <a:pt x="246" y="491"/>
                    <a:pt x="191" y="458"/>
                    <a:pt x="150" y="430"/>
                  </a:cubicBezTo>
                  <a:cubicBezTo>
                    <a:pt x="113" y="403"/>
                    <a:pt x="89" y="382"/>
                    <a:pt x="86" y="379"/>
                  </a:cubicBezTo>
                  <a:cubicBezTo>
                    <a:pt x="82" y="376"/>
                    <a:pt x="82" y="372"/>
                    <a:pt x="82" y="368"/>
                  </a:cubicBezTo>
                  <a:cubicBezTo>
                    <a:pt x="82" y="365"/>
                    <a:pt x="82" y="362"/>
                    <a:pt x="86" y="359"/>
                  </a:cubicBezTo>
                  <a:cubicBezTo>
                    <a:pt x="89" y="359"/>
                    <a:pt x="93" y="355"/>
                    <a:pt x="96" y="355"/>
                  </a:cubicBezTo>
                  <a:cubicBezTo>
                    <a:pt x="99" y="355"/>
                    <a:pt x="102" y="355"/>
                    <a:pt x="104" y="357"/>
                  </a:cubicBezTo>
                  <a:lnTo>
                    <a:pt x="104" y="357"/>
                  </a:lnTo>
                  <a:lnTo>
                    <a:pt x="103" y="359"/>
                  </a:lnTo>
                  <a:lnTo>
                    <a:pt x="106" y="359"/>
                  </a:lnTo>
                  <a:cubicBezTo>
                    <a:pt x="106" y="359"/>
                    <a:pt x="106" y="362"/>
                    <a:pt x="109" y="362"/>
                  </a:cubicBezTo>
                  <a:cubicBezTo>
                    <a:pt x="120" y="372"/>
                    <a:pt x="161" y="406"/>
                    <a:pt x="219" y="440"/>
                  </a:cubicBezTo>
                  <a:cubicBezTo>
                    <a:pt x="249" y="458"/>
                    <a:pt x="280" y="475"/>
                    <a:pt x="318" y="485"/>
                  </a:cubicBezTo>
                  <a:cubicBezTo>
                    <a:pt x="355" y="498"/>
                    <a:pt x="396" y="508"/>
                    <a:pt x="437" y="508"/>
                  </a:cubicBezTo>
                  <a:cubicBezTo>
                    <a:pt x="457" y="508"/>
                    <a:pt x="474" y="505"/>
                    <a:pt x="491" y="502"/>
                  </a:cubicBezTo>
                  <a:cubicBezTo>
                    <a:pt x="532" y="495"/>
                    <a:pt x="570" y="481"/>
                    <a:pt x="600" y="461"/>
                  </a:cubicBezTo>
                  <a:cubicBezTo>
                    <a:pt x="631" y="440"/>
                    <a:pt x="658" y="417"/>
                    <a:pt x="675" y="386"/>
                  </a:cubicBezTo>
                  <a:cubicBezTo>
                    <a:pt x="702" y="341"/>
                    <a:pt x="716" y="287"/>
                    <a:pt x="716" y="233"/>
                  </a:cubicBezTo>
                  <a:cubicBezTo>
                    <a:pt x="716" y="188"/>
                    <a:pt x="710" y="143"/>
                    <a:pt x="696" y="99"/>
                  </a:cubicBezTo>
                  <a:lnTo>
                    <a:pt x="696" y="96"/>
                  </a:lnTo>
                  <a:cubicBezTo>
                    <a:pt x="696" y="93"/>
                    <a:pt x="696" y="89"/>
                    <a:pt x="699" y="89"/>
                  </a:cubicBezTo>
                  <a:cubicBezTo>
                    <a:pt x="699" y="86"/>
                    <a:pt x="702" y="86"/>
                    <a:pt x="706" y="82"/>
                  </a:cubicBezTo>
                  <a:close/>
                  <a:moveTo>
                    <a:pt x="710" y="0"/>
                  </a:moveTo>
                  <a:cubicBezTo>
                    <a:pt x="699" y="0"/>
                    <a:pt x="693" y="0"/>
                    <a:pt x="682" y="4"/>
                  </a:cubicBezTo>
                  <a:cubicBezTo>
                    <a:pt x="661" y="11"/>
                    <a:pt x="645" y="25"/>
                    <a:pt x="631" y="38"/>
                  </a:cubicBezTo>
                  <a:cubicBezTo>
                    <a:pt x="621" y="55"/>
                    <a:pt x="614" y="76"/>
                    <a:pt x="614" y="96"/>
                  </a:cubicBezTo>
                  <a:cubicBezTo>
                    <a:pt x="614" y="107"/>
                    <a:pt x="614" y="113"/>
                    <a:pt x="617" y="123"/>
                  </a:cubicBezTo>
                  <a:cubicBezTo>
                    <a:pt x="628" y="161"/>
                    <a:pt x="634" y="198"/>
                    <a:pt x="634" y="233"/>
                  </a:cubicBezTo>
                  <a:cubicBezTo>
                    <a:pt x="634" y="277"/>
                    <a:pt x="625" y="314"/>
                    <a:pt x="607" y="341"/>
                  </a:cubicBezTo>
                  <a:cubicBezTo>
                    <a:pt x="594" y="362"/>
                    <a:pt x="576" y="379"/>
                    <a:pt x="556" y="393"/>
                  </a:cubicBezTo>
                  <a:cubicBezTo>
                    <a:pt x="535" y="406"/>
                    <a:pt x="508" y="417"/>
                    <a:pt x="477" y="420"/>
                  </a:cubicBezTo>
                  <a:cubicBezTo>
                    <a:pt x="464" y="423"/>
                    <a:pt x="450" y="426"/>
                    <a:pt x="437" y="426"/>
                  </a:cubicBezTo>
                  <a:cubicBezTo>
                    <a:pt x="403" y="426"/>
                    <a:pt x="369" y="417"/>
                    <a:pt x="338" y="406"/>
                  </a:cubicBezTo>
                  <a:cubicBezTo>
                    <a:pt x="290" y="389"/>
                    <a:pt x="246" y="362"/>
                    <a:pt x="212" y="341"/>
                  </a:cubicBezTo>
                  <a:cubicBezTo>
                    <a:pt x="195" y="327"/>
                    <a:pt x="185" y="318"/>
                    <a:pt x="175" y="311"/>
                  </a:cubicBezTo>
                  <a:cubicBezTo>
                    <a:pt x="171" y="307"/>
                    <a:pt x="167" y="304"/>
                    <a:pt x="164" y="304"/>
                  </a:cubicBezTo>
                  <a:lnTo>
                    <a:pt x="161" y="300"/>
                  </a:lnTo>
                  <a:cubicBezTo>
                    <a:pt x="144" y="283"/>
                    <a:pt x="120" y="273"/>
                    <a:pt x="96" y="273"/>
                  </a:cubicBezTo>
                  <a:cubicBezTo>
                    <a:pt x="73" y="273"/>
                    <a:pt x="45" y="283"/>
                    <a:pt x="28" y="304"/>
                  </a:cubicBezTo>
                  <a:cubicBezTo>
                    <a:pt x="7" y="321"/>
                    <a:pt x="1" y="345"/>
                    <a:pt x="1" y="368"/>
                  </a:cubicBezTo>
                  <a:cubicBezTo>
                    <a:pt x="1" y="393"/>
                    <a:pt x="11" y="420"/>
                    <a:pt x="32" y="437"/>
                  </a:cubicBezTo>
                  <a:cubicBezTo>
                    <a:pt x="35" y="444"/>
                    <a:pt x="82" y="488"/>
                    <a:pt x="154" y="529"/>
                  </a:cubicBezTo>
                  <a:cubicBezTo>
                    <a:pt x="191" y="552"/>
                    <a:pt x="232" y="573"/>
                    <a:pt x="280" y="590"/>
                  </a:cubicBezTo>
                  <a:cubicBezTo>
                    <a:pt x="328" y="604"/>
                    <a:pt x="383" y="618"/>
                    <a:pt x="437" y="618"/>
                  </a:cubicBezTo>
                  <a:cubicBezTo>
                    <a:pt x="461" y="618"/>
                    <a:pt x="488" y="614"/>
                    <a:pt x="512" y="607"/>
                  </a:cubicBezTo>
                  <a:cubicBezTo>
                    <a:pt x="570" y="597"/>
                    <a:pt x="617" y="580"/>
                    <a:pt x="661" y="549"/>
                  </a:cubicBezTo>
                  <a:cubicBezTo>
                    <a:pt x="706" y="522"/>
                    <a:pt x="740" y="485"/>
                    <a:pt x="768" y="444"/>
                  </a:cubicBezTo>
                  <a:cubicBezTo>
                    <a:pt x="805" y="382"/>
                    <a:pt x="825" y="307"/>
                    <a:pt x="825" y="229"/>
                  </a:cubicBezTo>
                  <a:cubicBezTo>
                    <a:pt x="825" y="178"/>
                    <a:pt x="815" y="127"/>
                    <a:pt x="801" y="69"/>
                  </a:cubicBezTo>
                  <a:cubicBezTo>
                    <a:pt x="795" y="49"/>
                    <a:pt x="781" y="31"/>
                    <a:pt x="768" y="21"/>
                  </a:cubicBezTo>
                  <a:cubicBezTo>
                    <a:pt x="751" y="8"/>
                    <a:pt x="730" y="0"/>
                    <a:pt x="71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28"/>
            <p:cNvSpPr/>
            <p:nvPr/>
          </p:nvSpPr>
          <p:spPr>
            <a:xfrm>
              <a:off x="2670250" y="416825"/>
              <a:ext cx="19125" cy="13350"/>
            </a:xfrm>
            <a:custGeom>
              <a:avLst/>
              <a:gdLst/>
              <a:ahLst/>
              <a:cxnLst/>
              <a:rect l="l" t="t" r="r" b="b"/>
              <a:pathLst>
                <a:path w="765" h="534" extrusionOk="0">
                  <a:moveTo>
                    <a:pt x="673" y="0"/>
                  </a:moveTo>
                  <a:cubicBezTo>
                    <a:pt x="668" y="0"/>
                    <a:pt x="664" y="1"/>
                    <a:pt x="659" y="2"/>
                  </a:cubicBezTo>
                  <a:cubicBezTo>
                    <a:pt x="631" y="12"/>
                    <a:pt x="614" y="43"/>
                    <a:pt x="621" y="70"/>
                  </a:cubicBezTo>
                  <a:cubicBezTo>
                    <a:pt x="652" y="169"/>
                    <a:pt x="645" y="261"/>
                    <a:pt x="607" y="322"/>
                  </a:cubicBezTo>
                  <a:cubicBezTo>
                    <a:pt x="573" y="373"/>
                    <a:pt x="522" y="408"/>
                    <a:pt x="450" y="421"/>
                  </a:cubicBezTo>
                  <a:cubicBezTo>
                    <a:pt x="434" y="424"/>
                    <a:pt x="417" y="426"/>
                    <a:pt x="401" y="426"/>
                  </a:cubicBezTo>
                  <a:cubicBezTo>
                    <a:pt x="245" y="426"/>
                    <a:pt x="99" y="291"/>
                    <a:pt x="99" y="288"/>
                  </a:cubicBezTo>
                  <a:cubicBezTo>
                    <a:pt x="88" y="279"/>
                    <a:pt x="74" y="273"/>
                    <a:pt x="61" y="273"/>
                  </a:cubicBezTo>
                  <a:cubicBezTo>
                    <a:pt x="46" y="273"/>
                    <a:pt x="32" y="279"/>
                    <a:pt x="21" y="292"/>
                  </a:cubicBezTo>
                  <a:cubicBezTo>
                    <a:pt x="1" y="312"/>
                    <a:pt x="1" y="347"/>
                    <a:pt x="25" y="367"/>
                  </a:cubicBezTo>
                  <a:cubicBezTo>
                    <a:pt x="32" y="373"/>
                    <a:pt x="202" y="534"/>
                    <a:pt x="403" y="534"/>
                  </a:cubicBezTo>
                  <a:cubicBezTo>
                    <a:pt x="423" y="534"/>
                    <a:pt x="447" y="534"/>
                    <a:pt x="471" y="526"/>
                  </a:cubicBezTo>
                  <a:cubicBezTo>
                    <a:pt x="573" y="510"/>
                    <a:pt x="652" y="459"/>
                    <a:pt x="700" y="380"/>
                  </a:cubicBezTo>
                  <a:cubicBezTo>
                    <a:pt x="754" y="292"/>
                    <a:pt x="764" y="169"/>
                    <a:pt x="727" y="40"/>
                  </a:cubicBezTo>
                  <a:cubicBezTo>
                    <a:pt x="721" y="16"/>
                    <a:pt x="698" y="0"/>
                    <a:pt x="67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28"/>
            <p:cNvSpPr/>
            <p:nvPr/>
          </p:nvSpPr>
          <p:spPr>
            <a:xfrm>
              <a:off x="2669400" y="415850"/>
              <a:ext cx="20650" cy="15350"/>
            </a:xfrm>
            <a:custGeom>
              <a:avLst/>
              <a:gdLst/>
              <a:ahLst/>
              <a:cxnLst/>
              <a:rect l="l" t="t" r="r" b="b"/>
              <a:pathLst>
                <a:path w="826" h="614" extrusionOk="0">
                  <a:moveTo>
                    <a:pt x="717" y="82"/>
                  </a:moveTo>
                  <a:cubicBezTo>
                    <a:pt x="720" y="85"/>
                    <a:pt x="720" y="89"/>
                    <a:pt x="723" y="92"/>
                  </a:cubicBezTo>
                  <a:cubicBezTo>
                    <a:pt x="737" y="140"/>
                    <a:pt x="744" y="184"/>
                    <a:pt x="744" y="228"/>
                  </a:cubicBezTo>
                  <a:cubicBezTo>
                    <a:pt x="744" y="293"/>
                    <a:pt x="726" y="351"/>
                    <a:pt x="699" y="399"/>
                  </a:cubicBezTo>
                  <a:cubicBezTo>
                    <a:pt x="679" y="430"/>
                    <a:pt x="652" y="457"/>
                    <a:pt x="618" y="480"/>
                  </a:cubicBezTo>
                  <a:cubicBezTo>
                    <a:pt x="583" y="501"/>
                    <a:pt x="542" y="518"/>
                    <a:pt x="498" y="525"/>
                  </a:cubicBezTo>
                  <a:cubicBezTo>
                    <a:pt x="478" y="532"/>
                    <a:pt x="457" y="532"/>
                    <a:pt x="437" y="532"/>
                  </a:cubicBezTo>
                  <a:cubicBezTo>
                    <a:pt x="393" y="532"/>
                    <a:pt x="349" y="525"/>
                    <a:pt x="308" y="508"/>
                  </a:cubicBezTo>
                  <a:cubicBezTo>
                    <a:pt x="246" y="488"/>
                    <a:pt x="192" y="457"/>
                    <a:pt x="151" y="430"/>
                  </a:cubicBezTo>
                  <a:cubicBezTo>
                    <a:pt x="113" y="402"/>
                    <a:pt x="86" y="378"/>
                    <a:pt x="86" y="378"/>
                  </a:cubicBezTo>
                  <a:cubicBezTo>
                    <a:pt x="83" y="375"/>
                    <a:pt x="83" y="372"/>
                    <a:pt x="83" y="368"/>
                  </a:cubicBezTo>
                  <a:cubicBezTo>
                    <a:pt x="83" y="365"/>
                    <a:pt x="83" y="361"/>
                    <a:pt x="86" y="358"/>
                  </a:cubicBezTo>
                  <a:cubicBezTo>
                    <a:pt x="89" y="354"/>
                    <a:pt x="93" y="354"/>
                    <a:pt x="96" y="354"/>
                  </a:cubicBezTo>
                  <a:cubicBezTo>
                    <a:pt x="100" y="354"/>
                    <a:pt x="103" y="354"/>
                    <a:pt x="103" y="358"/>
                  </a:cubicBezTo>
                  <a:lnTo>
                    <a:pt x="106" y="358"/>
                  </a:lnTo>
                  <a:cubicBezTo>
                    <a:pt x="106" y="358"/>
                    <a:pt x="144" y="395"/>
                    <a:pt x="205" y="433"/>
                  </a:cubicBezTo>
                  <a:cubicBezTo>
                    <a:pt x="236" y="450"/>
                    <a:pt x="270" y="467"/>
                    <a:pt x="311" y="480"/>
                  </a:cubicBezTo>
                  <a:cubicBezTo>
                    <a:pt x="349" y="494"/>
                    <a:pt x="393" y="504"/>
                    <a:pt x="437" y="504"/>
                  </a:cubicBezTo>
                  <a:cubicBezTo>
                    <a:pt x="454" y="504"/>
                    <a:pt x="475" y="504"/>
                    <a:pt x="492" y="501"/>
                  </a:cubicBezTo>
                  <a:cubicBezTo>
                    <a:pt x="533" y="491"/>
                    <a:pt x="566" y="477"/>
                    <a:pt x="601" y="460"/>
                  </a:cubicBezTo>
                  <a:cubicBezTo>
                    <a:pt x="632" y="439"/>
                    <a:pt x="655" y="412"/>
                    <a:pt x="676" y="381"/>
                  </a:cubicBezTo>
                  <a:cubicBezTo>
                    <a:pt x="703" y="337"/>
                    <a:pt x="717" y="287"/>
                    <a:pt x="717" y="228"/>
                  </a:cubicBezTo>
                  <a:cubicBezTo>
                    <a:pt x="717" y="188"/>
                    <a:pt x="709" y="143"/>
                    <a:pt x="696" y="99"/>
                  </a:cubicBezTo>
                  <a:lnTo>
                    <a:pt x="696" y="95"/>
                  </a:lnTo>
                  <a:lnTo>
                    <a:pt x="696" y="85"/>
                  </a:lnTo>
                  <a:cubicBezTo>
                    <a:pt x="699" y="85"/>
                    <a:pt x="703" y="82"/>
                    <a:pt x="706" y="82"/>
                  </a:cubicBezTo>
                  <a:close/>
                  <a:moveTo>
                    <a:pt x="709" y="0"/>
                  </a:moveTo>
                  <a:cubicBezTo>
                    <a:pt x="699" y="0"/>
                    <a:pt x="693" y="0"/>
                    <a:pt x="682" y="4"/>
                  </a:cubicBezTo>
                  <a:cubicBezTo>
                    <a:pt x="662" y="7"/>
                    <a:pt x="645" y="21"/>
                    <a:pt x="632" y="38"/>
                  </a:cubicBezTo>
                  <a:cubicBezTo>
                    <a:pt x="621" y="54"/>
                    <a:pt x="614" y="75"/>
                    <a:pt x="614" y="95"/>
                  </a:cubicBezTo>
                  <a:cubicBezTo>
                    <a:pt x="614" y="103"/>
                    <a:pt x="614" y="112"/>
                    <a:pt x="618" y="120"/>
                  </a:cubicBezTo>
                  <a:cubicBezTo>
                    <a:pt x="628" y="161"/>
                    <a:pt x="635" y="194"/>
                    <a:pt x="635" y="228"/>
                  </a:cubicBezTo>
                  <a:cubicBezTo>
                    <a:pt x="635" y="273"/>
                    <a:pt x="624" y="310"/>
                    <a:pt x="604" y="341"/>
                  </a:cubicBezTo>
                  <a:cubicBezTo>
                    <a:pt x="594" y="361"/>
                    <a:pt x="577" y="378"/>
                    <a:pt x="556" y="389"/>
                  </a:cubicBezTo>
                  <a:cubicBezTo>
                    <a:pt x="536" y="402"/>
                    <a:pt x="509" y="412"/>
                    <a:pt x="478" y="419"/>
                  </a:cubicBezTo>
                  <a:cubicBezTo>
                    <a:pt x="464" y="422"/>
                    <a:pt x="451" y="422"/>
                    <a:pt x="437" y="422"/>
                  </a:cubicBezTo>
                  <a:cubicBezTo>
                    <a:pt x="403" y="422"/>
                    <a:pt x="369" y="416"/>
                    <a:pt x="338" y="406"/>
                  </a:cubicBezTo>
                  <a:cubicBezTo>
                    <a:pt x="287" y="389"/>
                    <a:pt x="243" y="361"/>
                    <a:pt x="212" y="337"/>
                  </a:cubicBezTo>
                  <a:cubicBezTo>
                    <a:pt x="195" y="327"/>
                    <a:pt x="182" y="317"/>
                    <a:pt x="174" y="310"/>
                  </a:cubicBezTo>
                  <a:cubicBezTo>
                    <a:pt x="171" y="307"/>
                    <a:pt x="168" y="304"/>
                    <a:pt x="165" y="300"/>
                  </a:cubicBezTo>
                  <a:lnTo>
                    <a:pt x="161" y="296"/>
                  </a:lnTo>
                  <a:cubicBezTo>
                    <a:pt x="144" y="279"/>
                    <a:pt x="120" y="273"/>
                    <a:pt x="96" y="273"/>
                  </a:cubicBezTo>
                  <a:cubicBezTo>
                    <a:pt x="69" y="273"/>
                    <a:pt x="45" y="283"/>
                    <a:pt x="25" y="300"/>
                  </a:cubicBezTo>
                  <a:cubicBezTo>
                    <a:pt x="8" y="320"/>
                    <a:pt x="1" y="345"/>
                    <a:pt x="1" y="368"/>
                  </a:cubicBezTo>
                  <a:cubicBezTo>
                    <a:pt x="1" y="392"/>
                    <a:pt x="11" y="419"/>
                    <a:pt x="28" y="436"/>
                  </a:cubicBezTo>
                  <a:cubicBezTo>
                    <a:pt x="35" y="439"/>
                    <a:pt x="83" y="484"/>
                    <a:pt x="154" y="529"/>
                  </a:cubicBezTo>
                  <a:cubicBezTo>
                    <a:pt x="188" y="549"/>
                    <a:pt x="232" y="570"/>
                    <a:pt x="280" y="586"/>
                  </a:cubicBezTo>
                  <a:cubicBezTo>
                    <a:pt x="328" y="603"/>
                    <a:pt x="379" y="614"/>
                    <a:pt x="437" y="614"/>
                  </a:cubicBezTo>
                  <a:cubicBezTo>
                    <a:pt x="461" y="614"/>
                    <a:pt x="488" y="610"/>
                    <a:pt x="512" y="606"/>
                  </a:cubicBezTo>
                  <a:cubicBezTo>
                    <a:pt x="566" y="597"/>
                    <a:pt x="618" y="576"/>
                    <a:pt x="662" y="549"/>
                  </a:cubicBezTo>
                  <a:cubicBezTo>
                    <a:pt x="706" y="521"/>
                    <a:pt x="740" y="484"/>
                    <a:pt x="767" y="439"/>
                  </a:cubicBezTo>
                  <a:cubicBezTo>
                    <a:pt x="805" y="378"/>
                    <a:pt x="825" y="307"/>
                    <a:pt x="825" y="228"/>
                  </a:cubicBezTo>
                  <a:cubicBezTo>
                    <a:pt x="825" y="177"/>
                    <a:pt x="816" y="123"/>
                    <a:pt x="802" y="68"/>
                  </a:cubicBezTo>
                  <a:cubicBezTo>
                    <a:pt x="795" y="48"/>
                    <a:pt x="781" y="31"/>
                    <a:pt x="764" y="17"/>
                  </a:cubicBezTo>
                  <a:cubicBezTo>
                    <a:pt x="750" y="7"/>
                    <a:pt x="730" y="0"/>
                    <a:pt x="70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28"/>
            <p:cNvSpPr/>
            <p:nvPr/>
          </p:nvSpPr>
          <p:spPr>
            <a:xfrm>
              <a:off x="2658600" y="444000"/>
              <a:ext cx="12525" cy="10200"/>
            </a:xfrm>
            <a:custGeom>
              <a:avLst/>
              <a:gdLst/>
              <a:ahLst/>
              <a:cxnLst/>
              <a:rect l="l" t="t" r="r" b="b"/>
              <a:pathLst>
                <a:path w="501" h="408" extrusionOk="0">
                  <a:moveTo>
                    <a:pt x="80" y="1"/>
                  </a:moveTo>
                  <a:cubicBezTo>
                    <a:pt x="56" y="1"/>
                    <a:pt x="33" y="17"/>
                    <a:pt x="27" y="43"/>
                  </a:cubicBezTo>
                  <a:cubicBezTo>
                    <a:pt x="4" y="139"/>
                    <a:pt x="0" y="339"/>
                    <a:pt x="167" y="397"/>
                  </a:cubicBezTo>
                  <a:cubicBezTo>
                    <a:pt x="188" y="405"/>
                    <a:pt x="208" y="408"/>
                    <a:pt x="229" y="408"/>
                  </a:cubicBezTo>
                  <a:cubicBezTo>
                    <a:pt x="255" y="408"/>
                    <a:pt x="282" y="400"/>
                    <a:pt x="310" y="391"/>
                  </a:cubicBezTo>
                  <a:cubicBezTo>
                    <a:pt x="430" y="329"/>
                    <a:pt x="487" y="149"/>
                    <a:pt x="491" y="128"/>
                  </a:cubicBezTo>
                  <a:cubicBezTo>
                    <a:pt x="501" y="101"/>
                    <a:pt x="484" y="70"/>
                    <a:pt x="457" y="60"/>
                  </a:cubicBezTo>
                  <a:cubicBezTo>
                    <a:pt x="451" y="59"/>
                    <a:pt x="446" y="58"/>
                    <a:pt x="440" y="58"/>
                  </a:cubicBezTo>
                  <a:cubicBezTo>
                    <a:pt x="416" y="58"/>
                    <a:pt x="394" y="72"/>
                    <a:pt x="389" y="98"/>
                  </a:cubicBezTo>
                  <a:cubicBezTo>
                    <a:pt x="375" y="139"/>
                    <a:pt x="327" y="257"/>
                    <a:pt x="262" y="292"/>
                  </a:cubicBezTo>
                  <a:cubicBezTo>
                    <a:pt x="251" y="298"/>
                    <a:pt x="241" y="300"/>
                    <a:pt x="231" y="300"/>
                  </a:cubicBezTo>
                  <a:cubicBezTo>
                    <a:pt x="223" y="300"/>
                    <a:pt x="214" y="298"/>
                    <a:pt x="205" y="295"/>
                  </a:cubicBezTo>
                  <a:cubicBezTo>
                    <a:pt x="89" y="254"/>
                    <a:pt x="133" y="70"/>
                    <a:pt x="133" y="67"/>
                  </a:cubicBezTo>
                  <a:cubicBezTo>
                    <a:pt x="139" y="40"/>
                    <a:pt x="123" y="9"/>
                    <a:pt x="92" y="2"/>
                  </a:cubicBezTo>
                  <a:cubicBezTo>
                    <a:pt x="88" y="1"/>
                    <a:pt x="84" y="1"/>
                    <a:pt x="8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28"/>
            <p:cNvSpPr/>
            <p:nvPr/>
          </p:nvSpPr>
          <p:spPr>
            <a:xfrm>
              <a:off x="2657900" y="442925"/>
              <a:ext cx="14100" cy="12300"/>
            </a:xfrm>
            <a:custGeom>
              <a:avLst/>
              <a:gdLst/>
              <a:ahLst/>
              <a:cxnLst/>
              <a:rect l="l" t="t" r="r" b="b"/>
              <a:pathLst>
                <a:path w="564" h="492" extrusionOk="0">
                  <a:moveTo>
                    <a:pt x="106" y="83"/>
                  </a:moveTo>
                  <a:lnTo>
                    <a:pt x="110" y="86"/>
                  </a:lnTo>
                  <a:cubicBezTo>
                    <a:pt x="113" y="86"/>
                    <a:pt x="117" y="86"/>
                    <a:pt x="117" y="89"/>
                  </a:cubicBezTo>
                  <a:cubicBezTo>
                    <a:pt x="120" y="93"/>
                    <a:pt x="120" y="96"/>
                    <a:pt x="120" y="96"/>
                  </a:cubicBezTo>
                  <a:lnTo>
                    <a:pt x="120" y="100"/>
                  </a:lnTo>
                  <a:lnTo>
                    <a:pt x="120" y="103"/>
                  </a:lnTo>
                  <a:cubicBezTo>
                    <a:pt x="120" y="110"/>
                    <a:pt x="110" y="144"/>
                    <a:pt x="110" y="188"/>
                  </a:cubicBezTo>
                  <a:cubicBezTo>
                    <a:pt x="110" y="219"/>
                    <a:pt x="113" y="256"/>
                    <a:pt x="131" y="291"/>
                  </a:cubicBezTo>
                  <a:cubicBezTo>
                    <a:pt x="137" y="311"/>
                    <a:pt x="147" y="328"/>
                    <a:pt x="164" y="341"/>
                  </a:cubicBezTo>
                  <a:cubicBezTo>
                    <a:pt x="178" y="355"/>
                    <a:pt x="195" y="369"/>
                    <a:pt x="219" y="376"/>
                  </a:cubicBezTo>
                  <a:cubicBezTo>
                    <a:pt x="233" y="382"/>
                    <a:pt x="243" y="382"/>
                    <a:pt x="257" y="382"/>
                  </a:cubicBezTo>
                  <a:cubicBezTo>
                    <a:pt x="274" y="382"/>
                    <a:pt x="294" y="379"/>
                    <a:pt x="307" y="372"/>
                  </a:cubicBezTo>
                  <a:cubicBezTo>
                    <a:pt x="331" y="358"/>
                    <a:pt x="348" y="341"/>
                    <a:pt x="365" y="321"/>
                  </a:cubicBezTo>
                  <a:cubicBezTo>
                    <a:pt x="389" y="294"/>
                    <a:pt x="409" y="259"/>
                    <a:pt x="423" y="229"/>
                  </a:cubicBezTo>
                  <a:cubicBezTo>
                    <a:pt x="441" y="198"/>
                    <a:pt x="450" y="171"/>
                    <a:pt x="454" y="151"/>
                  </a:cubicBezTo>
                  <a:cubicBezTo>
                    <a:pt x="454" y="147"/>
                    <a:pt x="458" y="147"/>
                    <a:pt x="461" y="144"/>
                  </a:cubicBezTo>
                  <a:lnTo>
                    <a:pt x="471" y="144"/>
                  </a:lnTo>
                  <a:cubicBezTo>
                    <a:pt x="474" y="144"/>
                    <a:pt x="478" y="144"/>
                    <a:pt x="478" y="147"/>
                  </a:cubicBezTo>
                  <a:cubicBezTo>
                    <a:pt x="481" y="151"/>
                    <a:pt x="481" y="154"/>
                    <a:pt x="481" y="157"/>
                  </a:cubicBezTo>
                  <a:lnTo>
                    <a:pt x="481" y="161"/>
                  </a:lnTo>
                  <a:cubicBezTo>
                    <a:pt x="478" y="168"/>
                    <a:pt x="464" y="215"/>
                    <a:pt x="433" y="267"/>
                  </a:cubicBezTo>
                  <a:cubicBezTo>
                    <a:pt x="420" y="294"/>
                    <a:pt x="403" y="321"/>
                    <a:pt x="386" y="341"/>
                  </a:cubicBezTo>
                  <a:cubicBezTo>
                    <a:pt x="365" y="366"/>
                    <a:pt x="342" y="382"/>
                    <a:pt x="321" y="396"/>
                  </a:cubicBezTo>
                  <a:cubicBezTo>
                    <a:pt x="301" y="407"/>
                    <a:pt x="280" y="410"/>
                    <a:pt x="257" y="410"/>
                  </a:cubicBezTo>
                  <a:cubicBezTo>
                    <a:pt x="243" y="410"/>
                    <a:pt x="225" y="410"/>
                    <a:pt x="208" y="403"/>
                  </a:cubicBezTo>
                  <a:cubicBezTo>
                    <a:pt x="185" y="393"/>
                    <a:pt x="164" y="382"/>
                    <a:pt x="147" y="366"/>
                  </a:cubicBezTo>
                  <a:cubicBezTo>
                    <a:pt x="123" y="345"/>
                    <a:pt x="110" y="318"/>
                    <a:pt x="99" y="284"/>
                  </a:cubicBezTo>
                  <a:cubicBezTo>
                    <a:pt x="86" y="253"/>
                    <a:pt x="82" y="219"/>
                    <a:pt x="82" y="185"/>
                  </a:cubicBezTo>
                  <a:cubicBezTo>
                    <a:pt x="82" y="151"/>
                    <a:pt x="90" y="116"/>
                    <a:pt x="93" y="93"/>
                  </a:cubicBezTo>
                  <a:cubicBezTo>
                    <a:pt x="96" y="89"/>
                    <a:pt x="96" y="89"/>
                    <a:pt x="99" y="86"/>
                  </a:cubicBezTo>
                  <a:cubicBezTo>
                    <a:pt x="99" y="86"/>
                    <a:pt x="103" y="83"/>
                    <a:pt x="106" y="83"/>
                  </a:cubicBezTo>
                  <a:close/>
                  <a:moveTo>
                    <a:pt x="106" y="1"/>
                  </a:moveTo>
                  <a:cubicBezTo>
                    <a:pt x="86" y="1"/>
                    <a:pt x="65" y="11"/>
                    <a:pt x="49" y="21"/>
                  </a:cubicBezTo>
                  <a:cubicBezTo>
                    <a:pt x="32" y="35"/>
                    <a:pt x="21" y="52"/>
                    <a:pt x="14" y="75"/>
                  </a:cubicBezTo>
                  <a:cubicBezTo>
                    <a:pt x="8" y="107"/>
                    <a:pt x="1" y="144"/>
                    <a:pt x="1" y="185"/>
                  </a:cubicBezTo>
                  <a:cubicBezTo>
                    <a:pt x="1" y="239"/>
                    <a:pt x="11" y="297"/>
                    <a:pt x="38" y="352"/>
                  </a:cubicBezTo>
                  <a:cubicBezTo>
                    <a:pt x="52" y="379"/>
                    <a:pt x="69" y="407"/>
                    <a:pt x="93" y="427"/>
                  </a:cubicBezTo>
                  <a:cubicBezTo>
                    <a:pt x="117" y="451"/>
                    <a:pt x="147" y="468"/>
                    <a:pt x="181" y="481"/>
                  </a:cubicBezTo>
                  <a:cubicBezTo>
                    <a:pt x="208" y="488"/>
                    <a:pt x="233" y="492"/>
                    <a:pt x="257" y="492"/>
                  </a:cubicBezTo>
                  <a:cubicBezTo>
                    <a:pt x="290" y="492"/>
                    <a:pt x="324" y="484"/>
                    <a:pt x="355" y="468"/>
                  </a:cubicBezTo>
                  <a:cubicBezTo>
                    <a:pt x="392" y="451"/>
                    <a:pt x="423" y="423"/>
                    <a:pt x="447" y="396"/>
                  </a:cubicBezTo>
                  <a:cubicBezTo>
                    <a:pt x="485" y="352"/>
                    <a:pt x="508" y="304"/>
                    <a:pt x="529" y="264"/>
                  </a:cubicBezTo>
                  <a:cubicBezTo>
                    <a:pt x="546" y="226"/>
                    <a:pt x="556" y="192"/>
                    <a:pt x="560" y="185"/>
                  </a:cubicBezTo>
                  <a:cubicBezTo>
                    <a:pt x="563" y="174"/>
                    <a:pt x="563" y="165"/>
                    <a:pt x="563" y="157"/>
                  </a:cubicBezTo>
                  <a:cubicBezTo>
                    <a:pt x="563" y="133"/>
                    <a:pt x="556" y="116"/>
                    <a:pt x="546" y="100"/>
                  </a:cubicBezTo>
                  <a:cubicBezTo>
                    <a:pt x="532" y="83"/>
                    <a:pt x="515" y="72"/>
                    <a:pt x="495" y="66"/>
                  </a:cubicBezTo>
                  <a:cubicBezTo>
                    <a:pt x="485" y="62"/>
                    <a:pt x="478" y="62"/>
                    <a:pt x="468" y="62"/>
                  </a:cubicBezTo>
                  <a:cubicBezTo>
                    <a:pt x="447" y="62"/>
                    <a:pt x="427" y="66"/>
                    <a:pt x="409" y="80"/>
                  </a:cubicBezTo>
                  <a:cubicBezTo>
                    <a:pt x="396" y="89"/>
                    <a:pt x="382" y="107"/>
                    <a:pt x="376" y="130"/>
                  </a:cubicBezTo>
                  <a:cubicBezTo>
                    <a:pt x="372" y="137"/>
                    <a:pt x="369" y="151"/>
                    <a:pt x="362" y="168"/>
                  </a:cubicBezTo>
                  <a:cubicBezTo>
                    <a:pt x="351" y="192"/>
                    <a:pt x="338" y="223"/>
                    <a:pt x="321" y="246"/>
                  </a:cubicBezTo>
                  <a:cubicBezTo>
                    <a:pt x="310" y="259"/>
                    <a:pt x="304" y="270"/>
                    <a:pt x="294" y="280"/>
                  </a:cubicBezTo>
                  <a:cubicBezTo>
                    <a:pt x="287" y="287"/>
                    <a:pt x="277" y="294"/>
                    <a:pt x="270" y="297"/>
                  </a:cubicBezTo>
                  <a:cubicBezTo>
                    <a:pt x="263" y="300"/>
                    <a:pt x="260" y="300"/>
                    <a:pt x="257" y="300"/>
                  </a:cubicBezTo>
                  <a:lnTo>
                    <a:pt x="246" y="300"/>
                  </a:lnTo>
                  <a:cubicBezTo>
                    <a:pt x="236" y="297"/>
                    <a:pt x="229" y="291"/>
                    <a:pt x="222" y="284"/>
                  </a:cubicBezTo>
                  <a:cubicBezTo>
                    <a:pt x="212" y="273"/>
                    <a:pt x="205" y="259"/>
                    <a:pt x="198" y="243"/>
                  </a:cubicBezTo>
                  <a:cubicBezTo>
                    <a:pt x="195" y="226"/>
                    <a:pt x="192" y="209"/>
                    <a:pt x="192" y="188"/>
                  </a:cubicBezTo>
                  <a:cubicBezTo>
                    <a:pt x="192" y="171"/>
                    <a:pt x="195" y="154"/>
                    <a:pt x="195" y="141"/>
                  </a:cubicBezTo>
                  <a:cubicBezTo>
                    <a:pt x="198" y="133"/>
                    <a:pt x="198" y="130"/>
                    <a:pt x="198" y="127"/>
                  </a:cubicBezTo>
                  <a:lnTo>
                    <a:pt x="198" y="120"/>
                  </a:lnTo>
                  <a:cubicBezTo>
                    <a:pt x="202" y="113"/>
                    <a:pt x="202" y="107"/>
                    <a:pt x="202" y="96"/>
                  </a:cubicBezTo>
                  <a:cubicBezTo>
                    <a:pt x="202" y="75"/>
                    <a:pt x="195" y="55"/>
                    <a:pt x="181" y="39"/>
                  </a:cubicBezTo>
                  <a:cubicBezTo>
                    <a:pt x="171" y="21"/>
                    <a:pt x="151" y="11"/>
                    <a:pt x="131" y="4"/>
                  </a:cubicBezTo>
                  <a:cubicBezTo>
                    <a:pt x="123" y="4"/>
                    <a:pt x="113" y="1"/>
                    <a:pt x="10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28"/>
            <p:cNvSpPr/>
            <p:nvPr/>
          </p:nvSpPr>
          <p:spPr>
            <a:xfrm>
              <a:off x="2785450" y="403775"/>
              <a:ext cx="138300" cy="95325"/>
            </a:xfrm>
            <a:custGeom>
              <a:avLst/>
              <a:gdLst/>
              <a:ahLst/>
              <a:cxnLst/>
              <a:rect l="l" t="t" r="r" b="b"/>
              <a:pathLst>
                <a:path w="5532" h="3813" extrusionOk="0">
                  <a:moveTo>
                    <a:pt x="2129" y="1"/>
                  </a:moveTo>
                  <a:cubicBezTo>
                    <a:pt x="2043" y="1"/>
                    <a:pt x="1951" y="12"/>
                    <a:pt x="1851" y="37"/>
                  </a:cubicBezTo>
                  <a:cubicBezTo>
                    <a:pt x="839" y="289"/>
                    <a:pt x="194" y="1904"/>
                    <a:pt x="1" y="2722"/>
                  </a:cubicBezTo>
                  <a:cubicBezTo>
                    <a:pt x="1" y="2722"/>
                    <a:pt x="372" y="2800"/>
                    <a:pt x="566" y="3093"/>
                  </a:cubicBezTo>
                  <a:cubicBezTo>
                    <a:pt x="760" y="3387"/>
                    <a:pt x="1500" y="3445"/>
                    <a:pt x="1500" y="3445"/>
                  </a:cubicBezTo>
                  <a:cubicBezTo>
                    <a:pt x="1500" y="3445"/>
                    <a:pt x="2280" y="3196"/>
                    <a:pt x="2975" y="3196"/>
                  </a:cubicBezTo>
                  <a:cubicBezTo>
                    <a:pt x="3171" y="3196"/>
                    <a:pt x="3361" y="3216"/>
                    <a:pt x="3524" y="3267"/>
                  </a:cubicBezTo>
                  <a:cubicBezTo>
                    <a:pt x="4267" y="3502"/>
                    <a:pt x="4598" y="3813"/>
                    <a:pt x="4598" y="3813"/>
                  </a:cubicBezTo>
                  <a:cubicBezTo>
                    <a:pt x="4598" y="3813"/>
                    <a:pt x="5531" y="3016"/>
                    <a:pt x="5239" y="1536"/>
                  </a:cubicBezTo>
                  <a:cubicBezTo>
                    <a:pt x="5140" y="1072"/>
                    <a:pt x="4648" y="812"/>
                    <a:pt x="3966" y="812"/>
                  </a:cubicBezTo>
                  <a:cubicBezTo>
                    <a:pt x="3701" y="812"/>
                    <a:pt x="3408" y="851"/>
                    <a:pt x="3098" y="933"/>
                  </a:cubicBezTo>
                  <a:cubicBezTo>
                    <a:pt x="3098" y="933"/>
                    <a:pt x="2907" y="1"/>
                    <a:pt x="21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28"/>
            <p:cNvSpPr/>
            <p:nvPr/>
          </p:nvSpPr>
          <p:spPr>
            <a:xfrm>
              <a:off x="2840475" y="426825"/>
              <a:ext cx="22450" cy="3000"/>
            </a:xfrm>
            <a:custGeom>
              <a:avLst/>
              <a:gdLst/>
              <a:ahLst/>
              <a:cxnLst/>
              <a:rect l="l" t="t" r="r" b="b"/>
              <a:pathLst>
                <a:path w="898" h="120" extrusionOk="0">
                  <a:moveTo>
                    <a:pt x="640" y="1"/>
                  </a:moveTo>
                  <a:cubicBezTo>
                    <a:pt x="575" y="1"/>
                    <a:pt x="511" y="2"/>
                    <a:pt x="447" y="4"/>
                  </a:cubicBezTo>
                  <a:lnTo>
                    <a:pt x="226" y="8"/>
                  </a:lnTo>
                  <a:cubicBezTo>
                    <a:pt x="154" y="8"/>
                    <a:pt x="79" y="8"/>
                    <a:pt x="1" y="11"/>
                  </a:cubicBezTo>
                  <a:cubicBezTo>
                    <a:pt x="134" y="96"/>
                    <a:pt x="294" y="120"/>
                    <a:pt x="447" y="120"/>
                  </a:cubicBezTo>
                  <a:cubicBezTo>
                    <a:pt x="526" y="117"/>
                    <a:pt x="604" y="110"/>
                    <a:pt x="679" y="90"/>
                  </a:cubicBezTo>
                  <a:cubicBezTo>
                    <a:pt x="754" y="72"/>
                    <a:pt x="826" y="49"/>
                    <a:pt x="897" y="11"/>
                  </a:cubicBezTo>
                  <a:cubicBezTo>
                    <a:pt x="809" y="3"/>
                    <a:pt x="724" y="1"/>
                    <a:pt x="64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28"/>
            <p:cNvSpPr/>
            <p:nvPr/>
          </p:nvSpPr>
          <p:spPr>
            <a:xfrm>
              <a:off x="2837250" y="425800"/>
              <a:ext cx="28925" cy="5050"/>
            </a:xfrm>
            <a:custGeom>
              <a:avLst/>
              <a:gdLst/>
              <a:ahLst/>
              <a:cxnLst/>
              <a:rect l="l" t="t" r="r" b="b"/>
              <a:pathLst>
                <a:path w="1157" h="202" extrusionOk="0">
                  <a:moveTo>
                    <a:pt x="784" y="82"/>
                  </a:moveTo>
                  <a:cubicBezTo>
                    <a:pt x="802" y="82"/>
                    <a:pt x="820" y="82"/>
                    <a:pt x="839" y="83"/>
                  </a:cubicBezTo>
                  <a:lnTo>
                    <a:pt x="839" y="83"/>
                  </a:lnTo>
                  <a:cubicBezTo>
                    <a:pt x="825" y="86"/>
                    <a:pt x="811" y="90"/>
                    <a:pt x="798" y="93"/>
                  </a:cubicBezTo>
                  <a:cubicBezTo>
                    <a:pt x="727" y="110"/>
                    <a:pt x="651" y="117"/>
                    <a:pt x="576" y="120"/>
                  </a:cubicBezTo>
                  <a:lnTo>
                    <a:pt x="563" y="120"/>
                  </a:lnTo>
                  <a:cubicBezTo>
                    <a:pt x="491" y="120"/>
                    <a:pt x="420" y="113"/>
                    <a:pt x="348" y="96"/>
                  </a:cubicBezTo>
                  <a:cubicBezTo>
                    <a:pt x="338" y="94"/>
                    <a:pt x="328" y="92"/>
                    <a:pt x="319" y="90"/>
                  </a:cubicBezTo>
                  <a:lnTo>
                    <a:pt x="319" y="90"/>
                  </a:lnTo>
                  <a:cubicBezTo>
                    <a:pt x="331" y="90"/>
                    <a:pt x="343" y="90"/>
                    <a:pt x="355" y="90"/>
                  </a:cubicBezTo>
                  <a:lnTo>
                    <a:pt x="576" y="86"/>
                  </a:lnTo>
                  <a:cubicBezTo>
                    <a:pt x="645" y="82"/>
                    <a:pt x="716" y="82"/>
                    <a:pt x="784" y="82"/>
                  </a:cubicBezTo>
                  <a:close/>
                  <a:moveTo>
                    <a:pt x="784" y="1"/>
                  </a:moveTo>
                  <a:cubicBezTo>
                    <a:pt x="713" y="1"/>
                    <a:pt x="645" y="1"/>
                    <a:pt x="576" y="4"/>
                  </a:cubicBezTo>
                  <a:lnTo>
                    <a:pt x="355" y="8"/>
                  </a:lnTo>
                  <a:cubicBezTo>
                    <a:pt x="283" y="8"/>
                    <a:pt x="208" y="8"/>
                    <a:pt x="126" y="11"/>
                  </a:cubicBezTo>
                  <a:lnTo>
                    <a:pt x="0" y="14"/>
                  </a:lnTo>
                  <a:lnTo>
                    <a:pt x="106" y="86"/>
                  </a:lnTo>
                  <a:cubicBezTo>
                    <a:pt x="178" y="131"/>
                    <a:pt x="252" y="161"/>
                    <a:pt x="331" y="178"/>
                  </a:cubicBezTo>
                  <a:cubicBezTo>
                    <a:pt x="409" y="195"/>
                    <a:pt x="488" y="202"/>
                    <a:pt x="563" y="202"/>
                  </a:cubicBezTo>
                  <a:lnTo>
                    <a:pt x="579" y="202"/>
                  </a:lnTo>
                  <a:cubicBezTo>
                    <a:pt x="658" y="199"/>
                    <a:pt x="736" y="192"/>
                    <a:pt x="815" y="172"/>
                  </a:cubicBezTo>
                  <a:cubicBezTo>
                    <a:pt x="894" y="154"/>
                    <a:pt x="972" y="131"/>
                    <a:pt x="1046" y="86"/>
                  </a:cubicBezTo>
                  <a:lnTo>
                    <a:pt x="1156" y="21"/>
                  </a:lnTo>
                  <a:lnTo>
                    <a:pt x="1029" y="11"/>
                  </a:lnTo>
                  <a:cubicBezTo>
                    <a:pt x="944" y="1"/>
                    <a:pt x="866" y="1"/>
                    <a:pt x="7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28"/>
            <p:cNvSpPr/>
            <p:nvPr/>
          </p:nvSpPr>
          <p:spPr>
            <a:xfrm>
              <a:off x="2837000" y="451500"/>
              <a:ext cx="19100" cy="13350"/>
            </a:xfrm>
            <a:custGeom>
              <a:avLst/>
              <a:gdLst/>
              <a:ahLst/>
              <a:cxnLst/>
              <a:rect l="l" t="t" r="r" b="b"/>
              <a:pathLst>
                <a:path w="764" h="534" extrusionOk="0">
                  <a:moveTo>
                    <a:pt x="92" y="1"/>
                  </a:moveTo>
                  <a:cubicBezTo>
                    <a:pt x="67" y="1"/>
                    <a:pt x="46" y="16"/>
                    <a:pt x="37" y="39"/>
                  </a:cubicBezTo>
                  <a:cubicBezTo>
                    <a:pt x="1" y="169"/>
                    <a:pt x="10" y="292"/>
                    <a:pt x="65" y="380"/>
                  </a:cubicBezTo>
                  <a:cubicBezTo>
                    <a:pt x="113" y="455"/>
                    <a:pt x="191" y="506"/>
                    <a:pt x="293" y="527"/>
                  </a:cubicBezTo>
                  <a:cubicBezTo>
                    <a:pt x="317" y="530"/>
                    <a:pt x="341" y="534"/>
                    <a:pt x="361" y="534"/>
                  </a:cubicBezTo>
                  <a:cubicBezTo>
                    <a:pt x="562" y="534"/>
                    <a:pt x="733" y="374"/>
                    <a:pt x="743" y="366"/>
                  </a:cubicBezTo>
                  <a:cubicBezTo>
                    <a:pt x="764" y="346"/>
                    <a:pt x="764" y="312"/>
                    <a:pt x="743" y="292"/>
                  </a:cubicBezTo>
                  <a:cubicBezTo>
                    <a:pt x="733" y="280"/>
                    <a:pt x="718" y="274"/>
                    <a:pt x="704" y="274"/>
                  </a:cubicBezTo>
                  <a:cubicBezTo>
                    <a:pt x="690" y="274"/>
                    <a:pt x="676" y="279"/>
                    <a:pt x="665" y="289"/>
                  </a:cubicBezTo>
                  <a:cubicBezTo>
                    <a:pt x="665" y="289"/>
                    <a:pt x="520" y="425"/>
                    <a:pt x="360" y="425"/>
                  </a:cubicBezTo>
                  <a:cubicBezTo>
                    <a:pt x="345" y="425"/>
                    <a:pt x="329" y="424"/>
                    <a:pt x="314" y="421"/>
                  </a:cubicBezTo>
                  <a:cubicBezTo>
                    <a:pt x="242" y="407"/>
                    <a:pt x="191" y="374"/>
                    <a:pt x="160" y="322"/>
                  </a:cubicBezTo>
                  <a:cubicBezTo>
                    <a:pt x="119" y="261"/>
                    <a:pt x="116" y="169"/>
                    <a:pt x="144" y="70"/>
                  </a:cubicBezTo>
                  <a:cubicBezTo>
                    <a:pt x="150" y="39"/>
                    <a:pt x="133" y="12"/>
                    <a:pt x="106" y="2"/>
                  </a:cubicBezTo>
                  <a:cubicBezTo>
                    <a:pt x="101" y="1"/>
                    <a:pt x="96" y="1"/>
                    <a:pt x="9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28"/>
            <p:cNvSpPr/>
            <p:nvPr/>
          </p:nvSpPr>
          <p:spPr>
            <a:xfrm>
              <a:off x="2836400" y="450525"/>
              <a:ext cx="20650" cy="15350"/>
            </a:xfrm>
            <a:custGeom>
              <a:avLst/>
              <a:gdLst/>
              <a:ahLst/>
              <a:cxnLst/>
              <a:rect l="l" t="t" r="r" b="b"/>
              <a:pathLst>
                <a:path w="826" h="614" extrusionOk="0">
                  <a:moveTo>
                    <a:pt x="119" y="82"/>
                  </a:moveTo>
                  <a:cubicBezTo>
                    <a:pt x="119" y="82"/>
                    <a:pt x="123" y="82"/>
                    <a:pt x="127" y="86"/>
                  </a:cubicBezTo>
                  <a:cubicBezTo>
                    <a:pt x="127" y="89"/>
                    <a:pt x="130" y="92"/>
                    <a:pt x="130" y="95"/>
                  </a:cubicBezTo>
                  <a:cubicBezTo>
                    <a:pt x="130" y="95"/>
                    <a:pt x="127" y="95"/>
                    <a:pt x="127" y="99"/>
                  </a:cubicBezTo>
                  <a:cubicBezTo>
                    <a:pt x="116" y="144"/>
                    <a:pt x="110" y="188"/>
                    <a:pt x="110" y="229"/>
                  </a:cubicBezTo>
                  <a:cubicBezTo>
                    <a:pt x="110" y="287"/>
                    <a:pt x="119" y="337"/>
                    <a:pt x="147" y="382"/>
                  </a:cubicBezTo>
                  <a:cubicBezTo>
                    <a:pt x="168" y="413"/>
                    <a:pt x="191" y="440"/>
                    <a:pt x="225" y="460"/>
                  </a:cubicBezTo>
                  <a:cubicBezTo>
                    <a:pt x="256" y="477"/>
                    <a:pt x="290" y="491"/>
                    <a:pt x="331" y="498"/>
                  </a:cubicBezTo>
                  <a:cubicBezTo>
                    <a:pt x="352" y="504"/>
                    <a:pt x="368" y="504"/>
                    <a:pt x="389" y="504"/>
                  </a:cubicBezTo>
                  <a:cubicBezTo>
                    <a:pt x="434" y="504"/>
                    <a:pt x="478" y="494"/>
                    <a:pt x="515" y="481"/>
                  </a:cubicBezTo>
                  <a:cubicBezTo>
                    <a:pt x="573" y="460"/>
                    <a:pt x="624" y="430"/>
                    <a:pt x="658" y="405"/>
                  </a:cubicBezTo>
                  <a:cubicBezTo>
                    <a:pt x="695" y="378"/>
                    <a:pt x="716" y="358"/>
                    <a:pt x="720" y="358"/>
                  </a:cubicBezTo>
                  <a:cubicBezTo>
                    <a:pt x="723" y="355"/>
                    <a:pt x="723" y="355"/>
                    <a:pt x="730" y="355"/>
                  </a:cubicBezTo>
                  <a:cubicBezTo>
                    <a:pt x="733" y="355"/>
                    <a:pt x="736" y="355"/>
                    <a:pt x="736" y="358"/>
                  </a:cubicBezTo>
                  <a:cubicBezTo>
                    <a:pt x="740" y="361"/>
                    <a:pt x="744" y="364"/>
                    <a:pt x="744" y="369"/>
                  </a:cubicBezTo>
                  <a:cubicBezTo>
                    <a:pt x="744" y="372"/>
                    <a:pt x="740" y="375"/>
                    <a:pt x="736" y="375"/>
                  </a:cubicBezTo>
                  <a:cubicBezTo>
                    <a:pt x="736" y="378"/>
                    <a:pt x="692" y="419"/>
                    <a:pt x="627" y="457"/>
                  </a:cubicBezTo>
                  <a:cubicBezTo>
                    <a:pt x="597" y="477"/>
                    <a:pt x="556" y="494"/>
                    <a:pt x="515" y="508"/>
                  </a:cubicBezTo>
                  <a:cubicBezTo>
                    <a:pt x="474" y="521"/>
                    <a:pt x="434" y="532"/>
                    <a:pt x="385" y="532"/>
                  </a:cubicBezTo>
                  <a:cubicBezTo>
                    <a:pt x="365" y="532"/>
                    <a:pt x="348" y="528"/>
                    <a:pt x="327" y="525"/>
                  </a:cubicBezTo>
                  <a:cubicBezTo>
                    <a:pt x="280" y="518"/>
                    <a:pt x="239" y="501"/>
                    <a:pt x="205" y="481"/>
                  </a:cubicBezTo>
                  <a:cubicBezTo>
                    <a:pt x="171" y="457"/>
                    <a:pt x="147" y="430"/>
                    <a:pt x="123" y="395"/>
                  </a:cubicBezTo>
                  <a:cubicBezTo>
                    <a:pt x="96" y="351"/>
                    <a:pt x="82" y="293"/>
                    <a:pt x="82" y="229"/>
                  </a:cubicBezTo>
                  <a:cubicBezTo>
                    <a:pt x="82" y="184"/>
                    <a:pt x="89" y="139"/>
                    <a:pt x="102" y="89"/>
                  </a:cubicBezTo>
                  <a:cubicBezTo>
                    <a:pt x="102" y="89"/>
                    <a:pt x="102" y="86"/>
                    <a:pt x="106" y="82"/>
                  </a:cubicBezTo>
                  <a:close/>
                  <a:moveTo>
                    <a:pt x="113" y="0"/>
                  </a:moveTo>
                  <a:cubicBezTo>
                    <a:pt x="92" y="0"/>
                    <a:pt x="72" y="7"/>
                    <a:pt x="58" y="17"/>
                  </a:cubicBezTo>
                  <a:cubicBezTo>
                    <a:pt x="41" y="31"/>
                    <a:pt x="28" y="48"/>
                    <a:pt x="25" y="68"/>
                  </a:cubicBezTo>
                  <a:cubicBezTo>
                    <a:pt x="7" y="123"/>
                    <a:pt x="0" y="177"/>
                    <a:pt x="0" y="229"/>
                  </a:cubicBezTo>
                  <a:cubicBezTo>
                    <a:pt x="0" y="307"/>
                    <a:pt x="17" y="378"/>
                    <a:pt x="55" y="440"/>
                  </a:cubicBezTo>
                  <a:cubicBezTo>
                    <a:pt x="82" y="484"/>
                    <a:pt x="119" y="521"/>
                    <a:pt x="160" y="548"/>
                  </a:cubicBezTo>
                  <a:cubicBezTo>
                    <a:pt x="205" y="576"/>
                    <a:pt x="256" y="597"/>
                    <a:pt x="311" y="607"/>
                  </a:cubicBezTo>
                  <a:cubicBezTo>
                    <a:pt x="338" y="610"/>
                    <a:pt x="362" y="614"/>
                    <a:pt x="385" y="614"/>
                  </a:cubicBezTo>
                  <a:cubicBezTo>
                    <a:pt x="443" y="614"/>
                    <a:pt x="495" y="603"/>
                    <a:pt x="542" y="586"/>
                  </a:cubicBezTo>
                  <a:cubicBezTo>
                    <a:pt x="613" y="562"/>
                    <a:pt x="675" y="525"/>
                    <a:pt x="720" y="494"/>
                  </a:cubicBezTo>
                  <a:cubicBezTo>
                    <a:pt x="764" y="463"/>
                    <a:pt x="791" y="440"/>
                    <a:pt x="794" y="436"/>
                  </a:cubicBezTo>
                  <a:cubicBezTo>
                    <a:pt x="815" y="416"/>
                    <a:pt x="825" y="392"/>
                    <a:pt x="825" y="369"/>
                  </a:cubicBezTo>
                  <a:cubicBezTo>
                    <a:pt x="825" y="344"/>
                    <a:pt x="815" y="320"/>
                    <a:pt x="797" y="300"/>
                  </a:cubicBezTo>
                  <a:cubicBezTo>
                    <a:pt x="777" y="279"/>
                    <a:pt x="753" y="273"/>
                    <a:pt x="730" y="273"/>
                  </a:cubicBezTo>
                  <a:cubicBezTo>
                    <a:pt x="706" y="273"/>
                    <a:pt x="682" y="279"/>
                    <a:pt x="662" y="297"/>
                  </a:cubicBezTo>
                  <a:cubicBezTo>
                    <a:pt x="662" y="300"/>
                    <a:pt x="627" y="331"/>
                    <a:pt x="573" y="361"/>
                  </a:cubicBezTo>
                  <a:cubicBezTo>
                    <a:pt x="549" y="378"/>
                    <a:pt x="519" y="392"/>
                    <a:pt x="487" y="405"/>
                  </a:cubicBezTo>
                  <a:cubicBezTo>
                    <a:pt x="454" y="416"/>
                    <a:pt x="420" y="422"/>
                    <a:pt x="389" y="422"/>
                  </a:cubicBezTo>
                  <a:cubicBezTo>
                    <a:pt x="375" y="422"/>
                    <a:pt x="362" y="422"/>
                    <a:pt x="348" y="419"/>
                  </a:cubicBezTo>
                  <a:cubicBezTo>
                    <a:pt x="314" y="413"/>
                    <a:pt x="290" y="402"/>
                    <a:pt x="266" y="389"/>
                  </a:cubicBezTo>
                  <a:cubicBezTo>
                    <a:pt x="245" y="375"/>
                    <a:pt x="229" y="361"/>
                    <a:pt x="218" y="341"/>
                  </a:cubicBezTo>
                  <a:cubicBezTo>
                    <a:pt x="201" y="310"/>
                    <a:pt x="191" y="273"/>
                    <a:pt x="191" y="229"/>
                  </a:cubicBezTo>
                  <a:cubicBezTo>
                    <a:pt x="191" y="194"/>
                    <a:pt x="195" y="160"/>
                    <a:pt x="205" y="119"/>
                  </a:cubicBezTo>
                  <a:cubicBezTo>
                    <a:pt x="209" y="112"/>
                    <a:pt x="212" y="103"/>
                    <a:pt x="212" y="95"/>
                  </a:cubicBezTo>
                  <a:cubicBezTo>
                    <a:pt x="209" y="72"/>
                    <a:pt x="201" y="54"/>
                    <a:pt x="191" y="37"/>
                  </a:cubicBezTo>
                  <a:cubicBezTo>
                    <a:pt x="178" y="21"/>
                    <a:pt x="160" y="7"/>
                    <a:pt x="140" y="4"/>
                  </a:cubicBezTo>
                  <a:cubicBezTo>
                    <a:pt x="133" y="0"/>
                    <a:pt x="123" y="0"/>
                    <a:pt x="11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28"/>
            <p:cNvSpPr/>
            <p:nvPr/>
          </p:nvSpPr>
          <p:spPr>
            <a:xfrm>
              <a:off x="2807525" y="440900"/>
              <a:ext cx="19100" cy="13400"/>
            </a:xfrm>
            <a:custGeom>
              <a:avLst/>
              <a:gdLst/>
              <a:ahLst/>
              <a:cxnLst/>
              <a:rect l="l" t="t" r="r" b="b"/>
              <a:pathLst>
                <a:path w="764" h="536" extrusionOk="0">
                  <a:moveTo>
                    <a:pt x="89" y="0"/>
                  </a:moveTo>
                  <a:cubicBezTo>
                    <a:pt x="67" y="0"/>
                    <a:pt x="46" y="16"/>
                    <a:pt x="38" y="41"/>
                  </a:cubicBezTo>
                  <a:cubicBezTo>
                    <a:pt x="0" y="170"/>
                    <a:pt x="10" y="290"/>
                    <a:pt x="68" y="378"/>
                  </a:cubicBezTo>
                  <a:cubicBezTo>
                    <a:pt x="112" y="457"/>
                    <a:pt x="194" y="508"/>
                    <a:pt x="296" y="529"/>
                  </a:cubicBezTo>
                  <a:cubicBezTo>
                    <a:pt x="317" y="532"/>
                    <a:pt x="341" y="535"/>
                    <a:pt x="365" y="535"/>
                  </a:cubicBezTo>
                  <a:cubicBezTo>
                    <a:pt x="566" y="535"/>
                    <a:pt x="733" y="375"/>
                    <a:pt x="743" y="368"/>
                  </a:cubicBezTo>
                  <a:cubicBezTo>
                    <a:pt x="763" y="348"/>
                    <a:pt x="763" y="310"/>
                    <a:pt x="743" y="290"/>
                  </a:cubicBezTo>
                  <a:cubicBezTo>
                    <a:pt x="732" y="279"/>
                    <a:pt x="718" y="273"/>
                    <a:pt x="704" y="273"/>
                  </a:cubicBezTo>
                  <a:cubicBezTo>
                    <a:pt x="691" y="273"/>
                    <a:pt x="678" y="278"/>
                    <a:pt x="668" y="290"/>
                  </a:cubicBezTo>
                  <a:cubicBezTo>
                    <a:pt x="665" y="290"/>
                    <a:pt x="522" y="424"/>
                    <a:pt x="366" y="424"/>
                  </a:cubicBezTo>
                  <a:cubicBezTo>
                    <a:pt x="350" y="424"/>
                    <a:pt x="333" y="422"/>
                    <a:pt x="317" y="419"/>
                  </a:cubicBezTo>
                  <a:cubicBezTo>
                    <a:pt x="242" y="406"/>
                    <a:pt x="191" y="375"/>
                    <a:pt x="160" y="324"/>
                  </a:cubicBezTo>
                  <a:cubicBezTo>
                    <a:pt x="120" y="259"/>
                    <a:pt x="116" y="170"/>
                    <a:pt x="143" y="71"/>
                  </a:cubicBezTo>
                  <a:cubicBezTo>
                    <a:pt x="153" y="41"/>
                    <a:pt x="137" y="10"/>
                    <a:pt x="106" y="3"/>
                  </a:cubicBezTo>
                  <a:cubicBezTo>
                    <a:pt x="100" y="1"/>
                    <a:pt x="95" y="0"/>
                    <a:pt x="8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28"/>
            <p:cNvSpPr/>
            <p:nvPr/>
          </p:nvSpPr>
          <p:spPr>
            <a:xfrm>
              <a:off x="2806925" y="439875"/>
              <a:ext cx="20625" cy="15450"/>
            </a:xfrm>
            <a:custGeom>
              <a:avLst/>
              <a:gdLst/>
              <a:ahLst/>
              <a:cxnLst/>
              <a:rect l="l" t="t" r="r" b="b"/>
              <a:pathLst>
                <a:path w="825" h="618" extrusionOk="0">
                  <a:moveTo>
                    <a:pt x="120" y="82"/>
                  </a:moveTo>
                  <a:cubicBezTo>
                    <a:pt x="123" y="85"/>
                    <a:pt x="123" y="85"/>
                    <a:pt x="126" y="89"/>
                  </a:cubicBezTo>
                  <a:cubicBezTo>
                    <a:pt x="126" y="89"/>
                    <a:pt x="130" y="92"/>
                    <a:pt x="130" y="95"/>
                  </a:cubicBezTo>
                  <a:lnTo>
                    <a:pt x="130" y="99"/>
                  </a:lnTo>
                  <a:cubicBezTo>
                    <a:pt x="116" y="143"/>
                    <a:pt x="109" y="188"/>
                    <a:pt x="109" y="232"/>
                  </a:cubicBezTo>
                  <a:cubicBezTo>
                    <a:pt x="109" y="287"/>
                    <a:pt x="123" y="341"/>
                    <a:pt x="150" y="386"/>
                  </a:cubicBezTo>
                  <a:cubicBezTo>
                    <a:pt x="167" y="416"/>
                    <a:pt x="194" y="440"/>
                    <a:pt x="225" y="460"/>
                  </a:cubicBezTo>
                  <a:cubicBezTo>
                    <a:pt x="256" y="480"/>
                    <a:pt x="293" y="494"/>
                    <a:pt x="331" y="501"/>
                  </a:cubicBezTo>
                  <a:cubicBezTo>
                    <a:pt x="351" y="504"/>
                    <a:pt x="372" y="508"/>
                    <a:pt x="389" y="508"/>
                  </a:cubicBezTo>
                  <a:cubicBezTo>
                    <a:pt x="433" y="508"/>
                    <a:pt x="477" y="498"/>
                    <a:pt x="515" y="484"/>
                  </a:cubicBezTo>
                  <a:cubicBezTo>
                    <a:pt x="576" y="463"/>
                    <a:pt x="624" y="433"/>
                    <a:pt x="661" y="406"/>
                  </a:cubicBezTo>
                  <a:cubicBezTo>
                    <a:pt x="678" y="392"/>
                    <a:pt x="692" y="381"/>
                    <a:pt x="702" y="375"/>
                  </a:cubicBezTo>
                  <a:cubicBezTo>
                    <a:pt x="709" y="368"/>
                    <a:pt x="713" y="365"/>
                    <a:pt x="716" y="365"/>
                  </a:cubicBezTo>
                  <a:cubicBezTo>
                    <a:pt x="716" y="361"/>
                    <a:pt x="716" y="361"/>
                    <a:pt x="719" y="361"/>
                  </a:cubicBezTo>
                  <a:lnTo>
                    <a:pt x="719" y="358"/>
                  </a:lnTo>
                  <a:cubicBezTo>
                    <a:pt x="723" y="354"/>
                    <a:pt x="726" y="354"/>
                    <a:pt x="729" y="354"/>
                  </a:cubicBezTo>
                  <a:cubicBezTo>
                    <a:pt x="733" y="354"/>
                    <a:pt x="737" y="358"/>
                    <a:pt x="740" y="358"/>
                  </a:cubicBezTo>
                  <a:cubicBezTo>
                    <a:pt x="740" y="361"/>
                    <a:pt x="743" y="365"/>
                    <a:pt x="743" y="368"/>
                  </a:cubicBezTo>
                  <a:cubicBezTo>
                    <a:pt x="743" y="372"/>
                    <a:pt x="740" y="375"/>
                    <a:pt x="740" y="378"/>
                  </a:cubicBezTo>
                  <a:cubicBezTo>
                    <a:pt x="737" y="381"/>
                    <a:pt x="692" y="419"/>
                    <a:pt x="627" y="460"/>
                  </a:cubicBezTo>
                  <a:cubicBezTo>
                    <a:pt x="597" y="477"/>
                    <a:pt x="559" y="498"/>
                    <a:pt x="518" y="512"/>
                  </a:cubicBezTo>
                  <a:cubicBezTo>
                    <a:pt x="477" y="525"/>
                    <a:pt x="433" y="535"/>
                    <a:pt x="389" y="535"/>
                  </a:cubicBezTo>
                  <a:cubicBezTo>
                    <a:pt x="368" y="535"/>
                    <a:pt x="348" y="532"/>
                    <a:pt x="328" y="529"/>
                  </a:cubicBezTo>
                  <a:cubicBezTo>
                    <a:pt x="279" y="518"/>
                    <a:pt x="238" y="504"/>
                    <a:pt x="208" y="480"/>
                  </a:cubicBezTo>
                  <a:cubicBezTo>
                    <a:pt x="174" y="460"/>
                    <a:pt x="147" y="433"/>
                    <a:pt x="126" y="399"/>
                  </a:cubicBezTo>
                  <a:cubicBezTo>
                    <a:pt x="95" y="351"/>
                    <a:pt x="82" y="296"/>
                    <a:pt x="82" y="229"/>
                  </a:cubicBezTo>
                  <a:cubicBezTo>
                    <a:pt x="82" y="188"/>
                    <a:pt x="89" y="140"/>
                    <a:pt x="103" y="92"/>
                  </a:cubicBezTo>
                  <a:cubicBezTo>
                    <a:pt x="103" y="89"/>
                    <a:pt x="106" y="85"/>
                    <a:pt x="106" y="85"/>
                  </a:cubicBezTo>
                  <a:cubicBezTo>
                    <a:pt x="109" y="82"/>
                    <a:pt x="112" y="82"/>
                    <a:pt x="116" y="82"/>
                  </a:cubicBezTo>
                  <a:close/>
                  <a:moveTo>
                    <a:pt x="116" y="0"/>
                  </a:moveTo>
                  <a:cubicBezTo>
                    <a:pt x="95" y="0"/>
                    <a:pt x="75" y="7"/>
                    <a:pt x="58" y="21"/>
                  </a:cubicBezTo>
                  <a:cubicBezTo>
                    <a:pt x="41" y="31"/>
                    <a:pt x="31" y="48"/>
                    <a:pt x="24" y="68"/>
                  </a:cubicBezTo>
                  <a:cubicBezTo>
                    <a:pt x="7" y="126"/>
                    <a:pt x="0" y="177"/>
                    <a:pt x="0" y="229"/>
                  </a:cubicBezTo>
                  <a:cubicBezTo>
                    <a:pt x="0" y="307"/>
                    <a:pt x="18" y="381"/>
                    <a:pt x="54" y="443"/>
                  </a:cubicBezTo>
                  <a:cubicBezTo>
                    <a:pt x="82" y="484"/>
                    <a:pt x="120" y="521"/>
                    <a:pt x="164" y="549"/>
                  </a:cubicBezTo>
                  <a:cubicBezTo>
                    <a:pt x="205" y="579"/>
                    <a:pt x="256" y="597"/>
                    <a:pt x="310" y="606"/>
                  </a:cubicBezTo>
                  <a:cubicBezTo>
                    <a:pt x="337" y="614"/>
                    <a:pt x="361" y="617"/>
                    <a:pt x="389" y="617"/>
                  </a:cubicBezTo>
                  <a:cubicBezTo>
                    <a:pt x="443" y="617"/>
                    <a:pt x="494" y="603"/>
                    <a:pt x="542" y="590"/>
                  </a:cubicBezTo>
                  <a:cubicBezTo>
                    <a:pt x="614" y="562"/>
                    <a:pt x="675" y="529"/>
                    <a:pt x="719" y="498"/>
                  </a:cubicBezTo>
                  <a:cubicBezTo>
                    <a:pt x="764" y="467"/>
                    <a:pt x="791" y="443"/>
                    <a:pt x="795" y="436"/>
                  </a:cubicBezTo>
                  <a:cubicBezTo>
                    <a:pt x="815" y="419"/>
                    <a:pt x="825" y="392"/>
                    <a:pt x="825" y="368"/>
                  </a:cubicBezTo>
                  <a:cubicBezTo>
                    <a:pt x="825" y="345"/>
                    <a:pt x="815" y="320"/>
                    <a:pt x="798" y="304"/>
                  </a:cubicBezTo>
                  <a:cubicBezTo>
                    <a:pt x="781" y="283"/>
                    <a:pt x="754" y="273"/>
                    <a:pt x="729" y="273"/>
                  </a:cubicBezTo>
                  <a:cubicBezTo>
                    <a:pt x="705" y="273"/>
                    <a:pt x="682" y="283"/>
                    <a:pt x="661" y="300"/>
                  </a:cubicBezTo>
                  <a:lnTo>
                    <a:pt x="662" y="301"/>
                  </a:lnTo>
                  <a:lnTo>
                    <a:pt x="662" y="301"/>
                  </a:lnTo>
                  <a:cubicBezTo>
                    <a:pt x="658" y="303"/>
                    <a:pt x="651" y="310"/>
                    <a:pt x="638" y="320"/>
                  </a:cubicBezTo>
                  <a:cubicBezTo>
                    <a:pt x="614" y="337"/>
                    <a:pt x="576" y="365"/>
                    <a:pt x="532" y="389"/>
                  </a:cubicBezTo>
                  <a:cubicBezTo>
                    <a:pt x="488" y="409"/>
                    <a:pt x="440" y="426"/>
                    <a:pt x="389" y="426"/>
                  </a:cubicBezTo>
                  <a:cubicBezTo>
                    <a:pt x="375" y="426"/>
                    <a:pt x="361" y="422"/>
                    <a:pt x="348" y="419"/>
                  </a:cubicBezTo>
                  <a:cubicBezTo>
                    <a:pt x="314" y="416"/>
                    <a:pt x="290" y="406"/>
                    <a:pt x="270" y="392"/>
                  </a:cubicBezTo>
                  <a:cubicBezTo>
                    <a:pt x="246" y="378"/>
                    <a:pt x="232" y="361"/>
                    <a:pt x="218" y="341"/>
                  </a:cubicBezTo>
                  <a:cubicBezTo>
                    <a:pt x="202" y="314"/>
                    <a:pt x="191" y="276"/>
                    <a:pt x="191" y="232"/>
                  </a:cubicBezTo>
                  <a:cubicBezTo>
                    <a:pt x="191" y="197"/>
                    <a:pt x="194" y="161"/>
                    <a:pt x="208" y="123"/>
                  </a:cubicBezTo>
                  <a:cubicBezTo>
                    <a:pt x="208" y="112"/>
                    <a:pt x="211" y="106"/>
                    <a:pt x="211" y="95"/>
                  </a:cubicBezTo>
                  <a:cubicBezTo>
                    <a:pt x="211" y="75"/>
                    <a:pt x="205" y="54"/>
                    <a:pt x="191" y="38"/>
                  </a:cubicBezTo>
                  <a:cubicBezTo>
                    <a:pt x="181" y="24"/>
                    <a:pt x="164" y="10"/>
                    <a:pt x="140" y="4"/>
                  </a:cubicBezTo>
                  <a:cubicBezTo>
                    <a:pt x="133" y="0"/>
                    <a:pt x="123" y="0"/>
                    <a:pt x="11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28"/>
            <p:cNvSpPr/>
            <p:nvPr/>
          </p:nvSpPr>
          <p:spPr>
            <a:xfrm>
              <a:off x="2812475" y="459975"/>
              <a:ext cx="16525" cy="15225"/>
            </a:xfrm>
            <a:custGeom>
              <a:avLst/>
              <a:gdLst/>
              <a:ahLst/>
              <a:cxnLst/>
              <a:rect l="l" t="t" r="r" b="b"/>
              <a:pathLst>
                <a:path w="661" h="609" extrusionOk="0">
                  <a:moveTo>
                    <a:pt x="351" y="0"/>
                  </a:moveTo>
                  <a:cubicBezTo>
                    <a:pt x="351" y="0"/>
                    <a:pt x="0" y="477"/>
                    <a:pt x="191" y="593"/>
                  </a:cubicBezTo>
                  <a:cubicBezTo>
                    <a:pt x="208" y="604"/>
                    <a:pt x="226" y="609"/>
                    <a:pt x="245" y="609"/>
                  </a:cubicBezTo>
                  <a:cubicBezTo>
                    <a:pt x="428" y="609"/>
                    <a:pt x="661" y="140"/>
                    <a:pt x="661" y="140"/>
                  </a:cubicBezTo>
                  <a:lnTo>
                    <a:pt x="351" y="0"/>
                  </a:lnTo>
                  <a:close/>
                </a:path>
              </a:pathLst>
            </a:custGeom>
            <a:solidFill>
              <a:srgbClr val="6B2A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28"/>
            <p:cNvSpPr/>
            <p:nvPr/>
          </p:nvSpPr>
          <p:spPr>
            <a:xfrm>
              <a:off x="2813475" y="458500"/>
              <a:ext cx="17075" cy="18200"/>
            </a:xfrm>
            <a:custGeom>
              <a:avLst/>
              <a:gdLst/>
              <a:ahLst/>
              <a:cxnLst/>
              <a:rect l="l" t="t" r="r" b="b"/>
              <a:pathLst>
                <a:path w="683" h="728" extrusionOk="0">
                  <a:moveTo>
                    <a:pt x="331" y="131"/>
                  </a:moveTo>
                  <a:lnTo>
                    <a:pt x="542" y="226"/>
                  </a:lnTo>
                  <a:cubicBezTo>
                    <a:pt x="461" y="377"/>
                    <a:pt x="321" y="577"/>
                    <a:pt x="222" y="608"/>
                  </a:cubicBezTo>
                  <a:cubicBezTo>
                    <a:pt x="215" y="610"/>
                    <a:pt x="210" y="611"/>
                    <a:pt x="205" y="611"/>
                  </a:cubicBezTo>
                  <a:cubicBezTo>
                    <a:pt x="194" y="611"/>
                    <a:pt x="186" y="607"/>
                    <a:pt x="181" y="605"/>
                  </a:cubicBezTo>
                  <a:cubicBezTo>
                    <a:pt x="168" y="594"/>
                    <a:pt x="157" y="581"/>
                    <a:pt x="154" y="564"/>
                  </a:cubicBezTo>
                  <a:cubicBezTo>
                    <a:pt x="133" y="462"/>
                    <a:pt x="242" y="261"/>
                    <a:pt x="331" y="131"/>
                  </a:cubicBezTo>
                  <a:close/>
                  <a:moveTo>
                    <a:pt x="312" y="0"/>
                  </a:moveTo>
                  <a:cubicBezTo>
                    <a:pt x="294" y="0"/>
                    <a:pt x="275" y="8"/>
                    <a:pt x="263" y="25"/>
                  </a:cubicBezTo>
                  <a:cubicBezTo>
                    <a:pt x="236" y="59"/>
                    <a:pt x="1" y="390"/>
                    <a:pt x="38" y="584"/>
                  </a:cubicBezTo>
                  <a:cubicBezTo>
                    <a:pt x="48" y="635"/>
                    <a:pt x="75" y="676"/>
                    <a:pt x="120" y="704"/>
                  </a:cubicBezTo>
                  <a:cubicBezTo>
                    <a:pt x="147" y="717"/>
                    <a:pt x="174" y="728"/>
                    <a:pt x="205" y="728"/>
                  </a:cubicBezTo>
                  <a:cubicBezTo>
                    <a:pt x="222" y="728"/>
                    <a:pt x="239" y="724"/>
                    <a:pt x="256" y="720"/>
                  </a:cubicBezTo>
                  <a:cubicBezTo>
                    <a:pt x="454" y="663"/>
                    <a:pt x="651" y="270"/>
                    <a:pt x="676" y="226"/>
                  </a:cubicBezTo>
                  <a:cubicBezTo>
                    <a:pt x="682" y="209"/>
                    <a:pt x="682" y="196"/>
                    <a:pt x="679" y="179"/>
                  </a:cubicBezTo>
                  <a:cubicBezTo>
                    <a:pt x="672" y="165"/>
                    <a:pt x="662" y="152"/>
                    <a:pt x="648" y="144"/>
                  </a:cubicBezTo>
                  <a:lnTo>
                    <a:pt x="335" y="5"/>
                  </a:lnTo>
                  <a:cubicBezTo>
                    <a:pt x="328" y="2"/>
                    <a:pt x="320" y="0"/>
                    <a:pt x="31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28"/>
            <p:cNvSpPr/>
            <p:nvPr/>
          </p:nvSpPr>
          <p:spPr>
            <a:xfrm>
              <a:off x="2813300" y="457500"/>
              <a:ext cx="18275" cy="20225"/>
            </a:xfrm>
            <a:custGeom>
              <a:avLst/>
              <a:gdLst/>
              <a:ahLst/>
              <a:cxnLst/>
              <a:rect l="l" t="t" r="r" b="b"/>
              <a:pathLst>
                <a:path w="731" h="809" extrusionOk="0">
                  <a:moveTo>
                    <a:pt x="353" y="223"/>
                  </a:moveTo>
                  <a:lnTo>
                    <a:pt x="491" y="285"/>
                  </a:lnTo>
                  <a:lnTo>
                    <a:pt x="491" y="285"/>
                  </a:lnTo>
                  <a:cubicBezTo>
                    <a:pt x="456" y="350"/>
                    <a:pt x="411" y="418"/>
                    <a:pt x="365" y="478"/>
                  </a:cubicBezTo>
                  <a:cubicBezTo>
                    <a:pt x="338" y="512"/>
                    <a:pt x="307" y="543"/>
                    <a:pt x="284" y="566"/>
                  </a:cubicBezTo>
                  <a:cubicBezTo>
                    <a:pt x="270" y="576"/>
                    <a:pt x="260" y="587"/>
                    <a:pt x="246" y="593"/>
                  </a:cubicBezTo>
                  <a:cubicBezTo>
                    <a:pt x="236" y="601"/>
                    <a:pt x="226" y="607"/>
                    <a:pt x="219" y="607"/>
                  </a:cubicBezTo>
                  <a:cubicBezTo>
                    <a:pt x="216" y="611"/>
                    <a:pt x="212" y="611"/>
                    <a:pt x="212" y="611"/>
                  </a:cubicBezTo>
                  <a:lnTo>
                    <a:pt x="208" y="607"/>
                  </a:lnTo>
                  <a:cubicBezTo>
                    <a:pt x="205" y="607"/>
                    <a:pt x="205" y="607"/>
                    <a:pt x="205" y="604"/>
                  </a:cubicBezTo>
                  <a:cubicBezTo>
                    <a:pt x="205" y="604"/>
                    <a:pt x="202" y="601"/>
                    <a:pt x="202" y="593"/>
                  </a:cubicBezTo>
                  <a:cubicBezTo>
                    <a:pt x="202" y="590"/>
                    <a:pt x="199" y="584"/>
                    <a:pt x="199" y="576"/>
                  </a:cubicBezTo>
                  <a:cubicBezTo>
                    <a:pt x="199" y="556"/>
                    <a:pt x="205" y="529"/>
                    <a:pt x="216" y="498"/>
                  </a:cubicBezTo>
                  <a:cubicBezTo>
                    <a:pt x="229" y="450"/>
                    <a:pt x="253" y="396"/>
                    <a:pt x="280" y="345"/>
                  </a:cubicBezTo>
                  <a:cubicBezTo>
                    <a:pt x="304" y="301"/>
                    <a:pt x="329" y="260"/>
                    <a:pt x="353" y="223"/>
                  </a:cubicBezTo>
                  <a:close/>
                  <a:moveTo>
                    <a:pt x="324" y="120"/>
                  </a:moveTo>
                  <a:lnTo>
                    <a:pt x="304" y="151"/>
                  </a:lnTo>
                  <a:cubicBezTo>
                    <a:pt x="263" y="208"/>
                    <a:pt x="216" y="287"/>
                    <a:pt x="181" y="362"/>
                  </a:cubicBezTo>
                  <a:cubicBezTo>
                    <a:pt x="164" y="399"/>
                    <a:pt x="147" y="437"/>
                    <a:pt x="137" y="474"/>
                  </a:cubicBezTo>
                  <a:cubicBezTo>
                    <a:pt x="127" y="508"/>
                    <a:pt x="117" y="543"/>
                    <a:pt x="117" y="576"/>
                  </a:cubicBezTo>
                  <a:cubicBezTo>
                    <a:pt x="117" y="587"/>
                    <a:pt x="120" y="601"/>
                    <a:pt x="120" y="611"/>
                  </a:cubicBezTo>
                  <a:cubicBezTo>
                    <a:pt x="123" y="624"/>
                    <a:pt x="127" y="638"/>
                    <a:pt x="137" y="648"/>
                  </a:cubicBezTo>
                  <a:cubicBezTo>
                    <a:pt x="144" y="662"/>
                    <a:pt x="154" y="672"/>
                    <a:pt x="167" y="678"/>
                  </a:cubicBezTo>
                  <a:lnTo>
                    <a:pt x="164" y="678"/>
                  </a:lnTo>
                  <a:cubicBezTo>
                    <a:pt x="172" y="682"/>
                    <a:pt x="178" y="686"/>
                    <a:pt x="185" y="686"/>
                  </a:cubicBezTo>
                  <a:cubicBezTo>
                    <a:pt x="192" y="689"/>
                    <a:pt x="202" y="692"/>
                    <a:pt x="212" y="692"/>
                  </a:cubicBezTo>
                  <a:cubicBezTo>
                    <a:pt x="222" y="692"/>
                    <a:pt x="233" y="689"/>
                    <a:pt x="243" y="686"/>
                  </a:cubicBezTo>
                  <a:cubicBezTo>
                    <a:pt x="260" y="682"/>
                    <a:pt x="277" y="672"/>
                    <a:pt x="290" y="665"/>
                  </a:cubicBezTo>
                  <a:cubicBezTo>
                    <a:pt x="318" y="645"/>
                    <a:pt x="345" y="621"/>
                    <a:pt x="372" y="593"/>
                  </a:cubicBezTo>
                  <a:cubicBezTo>
                    <a:pt x="413" y="552"/>
                    <a:pt x="450" y="502"/>
                    <a:pt x="488" y="447"/>
                  </a:cubicBezTo>
                  <a:cubicBezTo>
                    <a:pt x="526" y="392"/>
                    <a:pt x="556" y="338"/>
                    <a:pt x="584" y="287"/>
                  </a:cubicBezTo>
                  <a:lnTo>
                    <a:pt x="607" y="249"/>
                  </a:lnTo>
                  <a:lnTo>
                    <a:pt x="324" y="120"/>
                  </a:lnTo>
                  <a:close/>
                  <a:moveTo>
                    <a:pt x="324" y="82"/>
                  </a:moveTo>
                  <a:lnTo>
                    <a:pt x="638" y="222"/>
                  </a:lnTo>
                  <a:cubicBezTo>
                    <a:pt x="642" y="225"/>
                    <a:pt x="645" y="229"/>
                    <a:pt x="645" y="233"/>
                  </a:cubicBezTo>
                  <a:cubicBezTo>
                    <a:pt x="648" y="236"/>
                    <a:pt x="648" y="236"/>
                    <a:pt x="648" y="239"/>
                  </a:cubicBezTo>
                  <a:cubicBezTo>
                    <a:pt x="648" y="242"/>
                    <a:pt x="645" y="246"/>
                    <a:pt x="645" y="246"/>
                  </a:cubicBezTo>
                  <a:cubicBezTo>
                    <a:pt x="634" y="269"/>
                    <a:pt x="581" y="376"/>
                    <a:pt x="505" y="485"/>
                  </a:cubicBezTo>
                  <a:cubicBezTo>
                    <a:pt x="468" y="539"/>
                    <a:pt x="423" y="593"/>
                    <a:pt x="379" y="634"/>
                  </a:cubicBezTo>
                  <a:cubicBezTo>
                    <a:pt x="359" y="658"/>
                    <a:pt x="335" y="675"/>
                    <a:pt x="315" y="689"/>
                  </a:cubicBezTo>
                  <a:cubicBezTo>
                    <a:pt x="290" y="706"/>
                    <a:pt x="270" y="716"/>
                    <a:pt x="253" y="719"/>
                  </a:cubicBezTo>
                  <a:cubicBezTo>
                    <a:pt x="239" y="723"/>
                    <a:pt x="226" y="727"/>
                    <a:pt x="212" y="727"/>
                  </a:cubicBezTo>
                  <a:cubicBezTo>
                    <a:pt x="188" y="727"/>
                    <a:pt x="167" y="719"/>
                    <a:pt x="147" y="709"/>
                  </a:cubicBezTo>
                  <a:cubicBezTo>
                    <a:pt x="131" y="699"/>
                    <a:pt x="117" y="686"/>
                    <a:pt x="110" y="669"/>
                  </a:cubicBezTo>
                  <a:cubicBezTo>
                    <a:pt x="100" y="655"/>
                    <a:pt x="90" y="638"/>
                    <a:pt x="86" y="617"/>
                  </a:cubicBezTo>
                  <a:cubicBezTo>
                    <a:pt x="86" y="604"/>
                    <a:pt x="82" y="593"/>
                    <a:pt x="82" y="580"/>
                  </a:cubicBezTo>
                  <a:cubicBezTo>
                    <a:pt x="82" y="535"/>
                    <a:pt x="96" y="485"/>
                    <a:pt x="113" y="433"/>
                  </a:cubicBezTo>
                  <a:cubicBezTo>
                    <a:pt x="140" y="355"/>
                    <a:pt x="185" y="274"/>
                    <a:pt x="222" y="212"/>
                  </a:cubicBezTo>
                  <a:cubicBezTo>
                    <a:pt x="260" y="147"/>
                    <a:pt x="294" y="99"/>
                    <a:pt x="304" y="90"/>
                  </a:cubicBezTo>
                  <a:cubicBezTo>
                    <a:pt x="307" y="82"/>
                    <a:pt x="311" y="82"/>
                    <a:pt x="318" y="82"/>
                  </a:cubicBezTo>
                  <a:close/>
                  <a:moveTo>
                    <a:pt x="318" y="0"/>
                  </a:moveTo>
                  <a:cubicBezTo>
                    <a:pt x="287" y="0"/>
                    <a:pt x="257" y="14"/>
                    <a:pt x="239" y="41"/>
                  </a:cubicBezTo>
                  <a:cubicBezTo>
                    <a:pt x="226" y="58"/>
                    <a:pt x="167" y="137"/>
                    <a:pt x="110" y="239"/>
                  </a:cubicBezTo>
                  <a:cubicBezTo>
                    <a:pt x="82" y="290"/>
                    <a:pt x="55" y="348"/>
                    <a:pt x="35" y="406"/>
                  </a:cubicBezTo>
                  <a:cubicBezTo>
                    <a:pt x="15" y="464"/>
                    <a:pt x="1" y="522"/>
                    <a:pt x="1" y="580"/>
                  </a:cubicBezTo>
                  <a:cubicBezTo>
                    <a:pt x="1" y="597"/>
                    <a:pt x="4" y="614"/>
                    <a:pt x="8" y="631"/>
                  </a:cubicBezTo>
                  <a:cubicBezTo>
                    <a:pt x="11" y="662"/>
                    <a:pt x="24" y="692"/>
                    <a:pt x="42" y="716"/>
                  </a:cubicBezTo>
                  <a:cubicBezTo>
                    <a:pt x="59" y="740"/>
                    <a:pt x="79" y="760"/>
                    <a:pt x="103" y="777"/>
                  </a:cubicBezTo>
                  <a:lnTo>
                    <a:pt x="106" y="777"/>
                  </a:lnTo>
                  <a:cubicBezTo>
                    <a:pt x="137" y="798"/>
                    <a:pt x="175" y="808"/>
                    <a:pt x="212" y="808"/>
                  </a:cubicBezTo>
                  <a:cubicBezTo>
                    <a:pt x="233" y="808"/>
                    <a:pt x="253" y="805"/>
                    <a:pt x="274" y="798"/>
                  </a:cubicBezTo>
                  <a:cubicBezTo>
                    <a:pt x="304" y="791"/>
                    <a:pt x="331" y="777"/>
                    <a:pt x="359" y="757"/>
                  </a:cubicBezTo>
                  <a:cubicBezTo>
                    <a:pt x="406" y="727"/>
                    <a:pt x="450" y="682"/>
                    <a:pt x="491" y="638"/>
                  </a:cubicBezTo>
                  <a:cubicBezTo>
                    <a:pt x="553" y="566"/>
                    <a:pt x="604" y="485"/>
                    <a:pt x="645" y="420"/>
                  </a:cubicBezTo>
                  <a:cubicBezTo>
                    <a:pt x="683" y="351"/>
                    <a:pt x="710" y="297"/>
                    <a:pt x="720" y="283"/>
                  </a:cubicBezTo>
                  <a:cubicBezTo>
                    <a:pt x="727" y="269"/>
                    <a:pt x="730" y="253"/>
                    <a:pt x="730" y="239"/>
                  </a:cubicBezTo>
                  <a:cubicBezTo>
                    <a:pt x="730" y="229"/>
                    <a:pt x="727" y="215"/>
                    <a:pt x="724" y="205"/>
                  </a:cubicBezTo>
                  <a:cubicBezTo>
                    <a:pt x="713" y="181"/>
                    <a:pt x="696" y="161"/>
                    <a:pt x="669" y="147"/>
                  </a:cubicBezTo>
                  <a:lnTo>
                    <a:pt x="359" y="8"/>
                  </a:lnTo>
                  <a:cubicBezTo>
                    <a:pt x="345" y="4"/>
                    <a:pt x="331" y="0"/>
                    <a:pt x="31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28"/>
            <p:cNvSpPr/>
            <p:nvPr/>
          </p:nvSpPr>
          <p:spPr>
            <a:xfrm>
              <a:off x="2707050" y="435900"/>
              <a:ext cx="47050" cy="6050"/>
            </a:xfrm>
            <a:custGeom>
              <a:avLst/>
              <a:gdLst/>
              <a:ahLst/>
              <a:cxnLst/>
              <a:rect l="l" t="t" r="r" b="b"/>
              <a:pathLst>
                <a:path w="1882" h="242" extrusionOk="0">
                  <a:moveTo>
                    <a:pt x="232" y="1"/>
                  </a:moveTo>
                  <a:cubicBezTo>
                    <a:pt x="132" y="1"/>
                    <a:pt x="65" y="2"/>
                    <a:pt x="56" y="2"/>
                  </a:cubicBezTo>
                  <a:cubicBezTo>
                    <a:pt x="25" y="2"/>
                    <a:pt x="1" y="29"/>
                    <a:pt x="1" y="57"/>
                  </a:cubicBezTo>
                  <a:cubicBezTo>
                    <a:pt x="5" y="87"/>
                    <a:pt x="25" y="111"/>
                    <a:pt x="59" y="111"/>
                  </a:cubicBezTo>
                  <a:cubicBezTo>
                    <a:pt x="61" y="111"/>
                    <a:pt x="126" y="109"/>
                    <a:pt x="227" y="109"/>
                  </a:cubicBezTo>
                  <a:cubicBezTo>
                    <a:pt x="480" y="109"/>
                    <a:pt x="961" y="120"/>
                    <a:pt x="1255" y="193"/>
                  </a:cubicBezTo>
                  <a:cubicBezTo>
                    <a:pt x="1399" y="230"/>
                    <a:pt x="1511" y="241"/>
                    <a:pt x="1600" y="241"/>
                  </a:cubicBezTo>
                  <a:cubicBezTo>
                    <a:pt x="1776" y="241"/>
                    <a:pt x="1845" y="190"/>
                    <a:pt x="1855" y="183"/>
                  </a:cubicBezTo>
                  <a:cubicBezTo>
                    <a:pt x="1879" y="166"/>
                    <a:pt x="1882" y="132"/>
                    <a:pt x="1866" y="108"/>
                  </a:cubicBezTo>
                  <a:cubicBezTo>
                    <a:pt x="1856" y="94"/>
                    <a:pt x="1840" y="87"/>
                    <a:pt x="1824" y="87"/>
                  </a:cubicBezTo>
                  <a:cubicBezTo>
                    <a:pt x="1812" y="87"/>
                    <a:pt x="1800" y="91"/>
                    <a:pt x="1790" y="98"/>
                  </a:cubicBezTo>
                  <a:cubicBezTo>
                    <a:pt x="1788" y="98"/>
                    <a:pt x="1736" y="133"/>
                    <a:pt x="1598" y="133"/>
                  </a:cubicBezTo>
                  <a:cubicBezTo>
                    <a:pt x="1521" y="133"/>
                    <a:pt x="1417" y="122"/>
                    <a:pt x="1279" y="87"/>
                  </a:cubicBezTo>
                  <a:cubicBezTo>
                    <a:pt x="972" y="11"/>
                    <a:pt x="490" y="1"/>
                    <a:pt x="23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28"/>
            <p:cNvSpPr/>
            <p:nvPr/>
          </p:nvSpPr>
          <p:spPr>
            <a:xfrm>
              <a:off x="2706025" y="434850"/>
              <a:ext cx="48950" cy="8100"/>
            </a:xfrm>
            <a:custGeom>
              <a:avLst/>
              <a:gdLst/>
              <a:ahLst/>
              <a:cxnLst/>
              <a:rect l="l" t="t" r="r" b="b"/>
              <a:pathLst>
                <a:path w="1958" h="324" extrusionOk="0">
                  <a:moveTo>
                    <a:pt x="281" y="82"/>
                  </a:moveTo>
                  <a:cubicBezTo>
                    <a:pt x="410" y="82"/>
                    <a:pt x="594" y="85"/>
                    <a:pt x="782" y="99"/>
                  </a:cubicBezTo>
                  <a:cubicBezTo>
                    <a:pt x="973" y="109"/>
                    <a:pt x="1163" y="133"/>
                    <a:pt x="1310" y="170"/>
                  </a:cubicBezTo>
                  <a:cubicBezTo>
                    <a:pt x="1449" y="205"/>
                    <a:pt x="1559" y="214"/>
                    <a:pt x="1641" y="214"/>
                  </a:cubicBezTo>
                  <a:cubicBezTo>
                    <a:pt x="1712" y="214"/>
                    <a:pt x="1763" y="208"/>
                    <a:pt x="1797" y="198"/>
                  </a:cubicBezTo>
                  <a:cubicBezTo>
                    <a:pt x="1814" y="191"/>
                    <a:pt x="1828" y="187"/>
                    <a:pt x="1838" y="181"/>
                  </a:cubicBezTo>
                  <a:cubicBezTo>
                    <a:pt x="1841" y="181"/>
                    <a:pt x="1845" y="178"/>
                    <a:pt x="1849" y="178"/>
                  </a:cubicBezTo>
                  <a:cubicBezTo>
                    <a:pt x="1849" y="178"/>
                    <a:pt x="1849" y="174"/>
                    <a:pt x="1852" y="174"/>
                  </a:cubicBezTo>
                  <a:lnTo>
                    <a:pt x="1855" y="174"/>
                  </a:lnTo>
                  <a:cubicBezTo>
                    <a:pt x="1855" y="170"/>
                    <a:pt x="1858" y="170"/>
                    <a:pt x="1862" y="170"/>
                  </a:cubicBezTo>
                  <a:lnTo>
                    <a:pt x="1869" y="170"/>
                  </a:lnTo>
                  <a:lnTo>
                    <a:pt x="1872" y="174"/>
                  </a:lnTo>
                  <a:cubicBezTo>
                    <a:pt x="1876" y="178"/>
                    <a:pt x="1876" y="181"/>
                    <a:pt x="1876" y="184"/>
                  </a:cubicBezTo>
                  <a:cubicBezTo>
                    <a:pt x="1876" y="187"/>
                    <a:pt x="1876" y="191"/>
                    <a:pt x="1872" y="194"/>
                  </a:cubicBezTo>
                  <a:cubicBezTo>
                    <a:pt x="1869" y="194"/>
                    <a:pt x="1855" y="208"/>
                    <a:pt x="1817" y="218"/>
                  </a:cubicBezTo>
                  <a:cubicBezTo>
                    <a:pt x="1780" y="232"/>
                    <a:pt x="1726" y="242"/>
                    <a:pt x="1641" y="242"/>
                  </a:cubicBezTo>
                  <a:cubicBezTo>
                    <a:pt x="1555" y="242"/>
                    <a:pt x="1446" y="232"/>
                    <a:pt x="1303" y="194"/>
                  </a:cubicBezTo>
                  <a:cubicBezTo>
                    <a:pt x="1153" y="157"/>
                    <a:pt x="959" y="137"/>
                    <a:pt x="771" y="126"/>
                  </a:cubicBezTo>
                  <a:cubicBezTo>
                    <a:pt x="584" y="112"/>
                    <a:pt x="400" y="109"/>
                    <a:pt x="274" y="109"/>
                  </a:cubicBezTo>
                  <a:cubicBezTo>
                    <a:pt x="219" y="109"/>
                    <a:pt x="178" y="109"/>
                    <a:pt x="148" y="112"/>
                  </a:cubicBezTo>
                  <a:lnTo>
                    <a:pt x="90" y="112"/>
                  </a:lnTo>
                  <a:cubicBezTo>
                    <a:pt x="90" y="109"/>
                    <a:pt x="87" y="109"/>
                    <a:pt x="87" y="109"/>
                  </a:cubicBezTo>
                  <a:cubicBezTo>
                    <a:pt x="87" y="106"/>
                    <a:pt x="83" y="102"/>
                    <a:pt x="83" y="99"/>
                  </a:cubicBezTo>
                  <a:cubicBezTo>
                    <a:pt x="83" y="96"/>
                    <a:pt x="87" y="92"/>
                    <a:pt x="90" y="88"/>
                  </a:cubicBezTo>
                  <a:cubicBezTo>
                    <a:pt x="90" y="85"/>
                    <a:pt x="93" y="85"/>
                    <a:pt x="97" y="85"/>
                  </a:cubicBezTo>
                  <a:cubicBezTo>
                    <a:pt x="107" y="85"/>
                    <a:pt x="178" y="82"/>
                    <a:pt x="281" y="82"/>
                  </a:cubicBezTo>
                  <a:close/>
                  <a:moveTo>
                    <a:pt x="281" y="0"/>
                  </a:moveTo>
                  <a:cubicBezTo>
                    <a:pt x="175" y="0"/>
                    <a:pt x="103" y="3"/>
                    <a:pt x="97" y="3"/>
                  </a:cubicBezTo>
                  <a:cubicBezTo>
                    <a:pt x="70" y="3"/>
                    <a:pt x="46" y="14"/>
                    <a:pt x="29" y="30"/>
                  </a:cubicBezTo>
                  <a:cubicBezTo>
                    <a:pt x="11" y="48"/>
                    <a:pt x="1" y="71"/>
                    <a:pt x="1" y="99"/>
                  </a:cubicBezTo>
                  <a:lnTo>
                    <a:pt x="1" y="102"/>
                  </a:lnTo>
                  <a:cubicBezTo>
                    <a:pt x="5" y="126"/>
                    <a:pt x="11" y="147"/>
                    <a:pt x="29" y="167"/>
                  </a:cubicBezTo>
                  <a:cubicBezTo>
                    <a:pt x="35" y="174"/>
                    <a:pt x="49" y="181"/>
                    <a:pt x="59" y="187"/>
                  </a:cubicBezTo>
                  <a:cubicBezTo>
                    <a:pt x="70" y="191"/>
                    <a:pt x="83" y="194"/>
                    <a:pt x="97" y="194"/>
                  </a:cubicBezTo>
                  <a:lnTo>
                    <a:pt x="107" y="194"/>
                  </a:lnTo>
                  <a:cubicBezTo>
                    <a:pt x="120" y="194"/>
                    <a:pt x="182" y="191"/>
                    <a:pt x="274" y="191"/>
                  </a:cubicBezTo>
                  <a:cubicBezTo>
                    <a:pt x="400" y="191"/>
                    <a:pt x="581" y="194"/>
                    <a:pt x="768" y="208"/>
                  </a:cubicBezTo>
                  <a:cubicBezTo>
                    <a:pt x="952" y="218"/>
                    <a:pt x="1143" y="239"/>
                    <a:pt x="1286" y="276"/>
                  </a:cubicBezTo>
                  <a:cubicBezTo>
                    <a:pt x="1432" y="313"/>
                    <a:pt x="1548" y="324"/>
                    <a:pt x="1641" y="324"/>
                  </a:cubicBezTo>
                  <a:cubicBezTo>
                    <a:pt x="1732" y="324"/>
                    <a:pt x="1797" y="313"/>
                    <a:pt x="1845" y="296"/>
                  </a:cubicBezTo>
                  <a:cubicBezTo>
                    <a:pt x="1889" y="283"/>
                    <a:pt x="1913" y="263"/>
                    <a:pt x="1923" y="255"/>
                  </a:cubicBezTo>
                  <a:cubicBezTo>
                    <a:pt x="1947" y="239"/>
                    <a:pt x="1957" y="211"/>
                    <a:pt x="1957" y="184"/>
                  </a:cubicBezTo>
                  <a:cubicBezTo>
                    <a:pt x="1957" y="164"/>
                    <a:pt x="1951" y="143"/>
                    <a:pt x="1937" y="126"/>
                  </a:cubicBezTo>
                  <a:cubicBezTo>
                    <a:pt x="1930" y="112"/>
                    <a:pt x="1916" y="102"/>
                    <a:pt x="1902" y="99"/>
                  </a:cubicBezTo>
                  <a:cubicBezTo>
                    <a:pt x="1889" y="92"/>
                    <a:pt x="1876" y="88"/>
                    <a:pt x="1862" y="88"/>
                  </a:cubicBezTo>
                  <a:cubicBezTo>
                    <a:pt x="1841" y="88"/>
                    <a:pt x="1825" y="96"/>
                    <a:pt x="1808" y="106"/>
                  </a:cubicBezTo>
                  <a:cubicBezTo>
                    <a:pt x="1808" y="106"/>
                    <a:pt x="1804" y="106"/>
                    <a:pt x="1797" y="109"/>
                  </a:cubicBezTo>
                  <a:cubicBezTo>
                    <a:pt x="1780" y="120"/>
                    <a:pt x="1732" y="133"/>
                    <a:pt x="1641" y="133"/>
                  </a:cubicBezTo>
                  <a:cubicBezTo>
                    <a:pt x="1566" y="133"/>
                    <a:pt x="1467" y="123"/>
                    <a:pt x="1330" y="88"/>
                  </a:cubicBezTo>
                  <a:cubicBezTo>
                    <a:pt x="1177" y="51"/>
                    <a:pt x="979" y="27"/>
                    <a:pt x="789" y="17"/>
                  </a:cubicBezTo>
                  <a:cubicBezTo>
                    <a:pt x="598" y="3"/>
                    <a:pt x="414" y="0"/>
                    <a:pt x="28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28"/>
            <p:cNvSpPr/>
            <p:nvPr/>
          </p:nvSpPr>
          <p:spPr>
            <a:xfrm>
              <a:off x="2748900" y="456050"/>
              <a:ext cx="42125" cy="5325"/>
            </a:xfrm>
            <a:custGeom>
              <a:avLst/>
              <a:gdLst/>
              <a:ahLst/>
              <a:cxnLst/>
              <a:rect l="l" t="t" r="r" b="b"/>
              <a:pathLst>
                <a:path w="1685" h="213" extrusionOk="0">
                  <a:moveTo>
                    <a:pt x="979" y="0"/>
                  </a:moveTo>
                  <a:cubicBezTo>
                    <a:pt x="677" y="0"/>
                    <a:pt x="324" y="22"/>
                    <a:pt x="44" y="103"/>
                  </a:cubicBezTo>
                  <a:cubicBezTo>
                    <a:pt x="17" y="113"/>
                    <a:pt x="0" y="143"/>
                    <a:pt x="8" y="171"/>
                  </a:cubicBezTo>
                  <a:cubicBezTo>
                    <a:pt x="14" y="195"/>
                    <a:pt x="38" y="212"/>
                    <a:pt x="62" y="212"/>
                  </a:cubicBezTo>
                  <a:cubicBezTo>
                    <a:pt x="65" y="212"/>
                    <a:pt x="72" y="212"/>
                    <a:pt x="75" y="209"/>
                  </a:cubicBezTo>
                  <a:cubicBezTo>
                    <a:pt x="343" y="130"/>
                    <a:pt x="689" y="109"/>
                    <a:pt x="986" y="109"/>
                  </a:cubicBezTo>
                  <a:cubicBezTo>
                    <a:pt x="1334" y="109"/>
                    <a:pt x="1614" y="138"/>
                    <a:pt x="1619" y="140"/>
                  </a:cubicBezTo>
                  <a:cubicBezTo>
                    <a:pt x="1621" y="140"/>
                    <a:pt x="1623" y="140"/>
                    <a:pt x="1625" y="140"/>
                  </a:cubicBezTo>
                  <a:cubicBezTo>
                    <a:pt x="1653" y="140"/>
                    <a:pt x="1677" y="118"/>
                    <a:pt x="1680" y="89"/>
                  </a:cubicBezTo>
                  <a:cubicBezTo>
                    <a:pt x="1684" y="62"/>
                    <a:pt x="1660" y="35"/>
                    <a:pt x="1629" y="31"/>
                  </a:cubicBezTo>
                  <a:cubicBezTo>
                    <a:pt x="1609" y="30"/>
                    <a:pt x="1328" y="0"/>
                    <a:pt x="97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28"/>
            <p:cNvSpPr/>
            <p:nvPr/>
          </p:nvSpPr>
          <p:spPr>
            <a:xfrm>
              <a:off x="2748050" y="455025"/>
              <a:ext cx="43900" cy="7375"/>
            </a:xfrm>
            <a:custGeom>
              <a:avLst/>
              <a:gdLst/>
              <a:ahLst/>
              <a:cxnLst/>
              <a:rect l="l" t="t" r="r" b="b"/>
              <a:pathLst>
                <a:path w="1756" h="295" extrusionOk="0">
                  <a:moveTo>
                    <a:pt x="1023" y="82"/>
                  </a:moveTo>
                  <a:cubicBezTo>
                    <a:pt x="1363" y="82"/>
                    <a:pt x="1640" y="110"/>
                    <a:pt x="1660" y="113"/>
                  </a:cubicBezTo>
                  <a:cubicBezTo>
                    <a:pt x="1663" y="113"/>
                    <a:pt x="1667" y="113"/>
                    <a:pt x="1670" y="117"/>
                  </a:cubicBezTo>
                  <a:cubicBezTo>
                    <a:pt x="1670" y="120"/>
                    <a:pt x="1673" y="123"/>
                    <a:pt x="1673" y="127"/>
                  </a:cubicBezTo>
                  <a:cubicBezTo>
                    <a:pt x="1673" y="130"/>
                    <a:pt x="1670" y="134"/>
                    <a:pt x="1667" y="137"/>
                  </a:cubicBezTo>
                  <a:cubicBezTo>
                    <a:pt x="1667" y="140"/>
                    <a:pt x="1663" y="140"/>
                    <a:pt x="1660" y="140"/>
                  </a:cubicBezTo>
                  <a:lnTo>
                    <a:pt x="1653" y="140"/>
                  </a:lnTo>
                  <a:cubicBezTo>
                    <a:pt x="1616" y="137"/>
                    <a:pt x="1350" y="110"/>
                    <a:pt x="1023" y="110"/>
                  </a:cubicBezTo>
                  <a:cubicBezTo>
                    <a:pt x="873" y="110"/>
                    <a:pt x="709" y="117"/>
                    <a:pt x="549" y="130"/>
                  </a:cubicBezTo>
                  <a:cubicBezTo>
                    <a:pt x="392" y="148"/>
                    <a:pt x="235" y="171"/>
                    <a:pt x="99" y="212"/>
                  </a:cubicBezTo>
                  <a:lnTo>
                    <a:pt x="96" y="212"/>
                  </a:lnTo>
                  <a:cubicBezTo>
                    <a:pt x="92" y="212"/>
                    <a:pt x="89" y="212"/>
                    <a:pt x="86" y="209"/>
                  </a:cubicBezTo>
                  <a:cubicBezTo>
                    <a:pt x="82" y="209"/>
                    <a:pt x="82" y="205"/>
                    <a:pt x="82" y="202"/>
                  </a:cubicBezTo>
                  <a:lnTo>
                    <a:pt x="82" y="198"/>
                  </a:lnTo>
                  <a:lnTo>
                    <a:pt x="82" y="189"/>
                  </a:lnTo>
                  <a:cubicBezTo>
                    <a:pt x="86" y="189"/>
                    <a:pt x="89" y="184"/>
                    <a:pt x="89" y="184"/>
                  </a:cubicBezTo>
                  <a:cubicBezTo>
                    <a:pt x="229" y="144"/>
                    <a:pt x="385" y="120"/>
                    <a:pt x="545" y="103"/>
                  </a:cubicBezTo>
                  <a:cubicBezTo>
                    <a:pt x="706" y="86"/>
                    <a:pt x="869" y="82"/>
                    <a:pt x="1023" y="82"/>
                  </a:cubicBezTo>
                  <a:close/>
                  <a:moveTo>
                    <a:pt x="1023" y="0"/>
                  </a:moveTo>
                  <a:cubicBezTo>
                    <a:pt x="869" y="0"/>
                    <a:pt x="702" y="4"/>
                    <a:pt x="539" y="21"/>
                  </a:cubicBezTo>
                  <a:cubicBezTo>
                    <a:pt x="375" y="38"/>
                    <a:pt x="212" y="66"/>
                    <a:pt x="69" y="107"/>
                  </a:cubicBezTo>
                  <a:cubicBezTo>
                    <a:pt x="48" y="113"/>
                    <a:pt x="31" y="123"/>
                    <a:pt x="17" y="140"/>
                  </a:cubicBezTo>
                  <a:cubicBezTo>
                    <a:pt x="7" y="157"/>
                    <a:pt x="1" y="178"/>
                    <a:pt x="1" y="198"/>
                  </a:cubicBezTo>
                  <a:cubicBezTo>
                    <a:pt x="1" y="205"/>
                    <a:pt x="1" y="215"/>
                    <a:pt x="4" y="225"/>
                  </a:cubicBezTo>
                  <a:cubicBezTo>
                    <a:pt x="7" y="246"/>
                    <a:pt x="21" y="263"/>
                    <a:pt x="37" y="274"/>
                  </a:cubicBezTo>
                  <a:cubicBezTo>
                    <a:pt x="55" y="287"/>
                    <a:pt x="72" y="294"/>
                    <a:pt x="96" y="294"/>
                  </a:cubicBezTo>
                  <a:cubicBezTo>
                    <a:pt x="103" y="294"/>
                    <a:pt x="113" y="291"/>
                    <a:pt x="119" y="291"/>
                  </a:cubicBezTo>
                  <a:cubicBezTo>
                    <a:pt x="253" y="253"/>
                    <a:pt x="402" y="225"/>
                    <a:pt x="559" y="212"/>
                  </a:cubicBezTo>
                  <a:cubicBezTo>
                    <a:pt x="712" y="198"/>
                    <a:pt x="873" y="192"/>
                    <a:pt x="1023" y="192"/>
                  </a:cubicBezTo>
                  <a:cubicBezTo>
                    <a:pt x="1193" y="192"/>
                    <a:pt x="1350" y="198"/>
                    <a:pt x="1462" y="205"/>
                  </a:cubicBezTo>
                  <a:cubicBezTo>
                    <a:pt x="1520" y="209"/>
                    <a:pt x="1565" y="212"/>
                    <a:pt x="1599" y="215"/>
                  </a:cubicBezTo>
                  <a:cubicBezTo>
                    <a:pt x="1612" y="219"/>
                    <a:pt x="1626" y="219"/>
                    <a:pt x="1636" y="219"/>
                  </a:cubicBezTo>
                  <a:cubicBezTo>
                    <a:pt x="1640" y="219"/>
                    <a:pt x="1643" y="219"/>
                    <a:pt x="1646" y="222"/>
                  </a:cubicBezTo>
                  <a:lnTo>
                    <a:pt x="1660" y="222"/>
                  </a:lnTo>
                  <a:cubicBezTo>
                    <a:pt x="1684" y="222"/>
                    <a:pt x="1708" y="212"/>
                    <a:pt x="1725" y="198"/>
                  </a:cubicBezTo>
                  <a:cubicBezTo>
                    <a:pt x="1739" y="181"/>
                    <a:pt x="1752" y="161"/>
                    <a:pt x="1755" y="137"/>
                  </a:cubicBezTo>
                  <a:lnTo>
                    <a:pt x="1755" y="127"/>
                  </a:lnTo>
                  <a:cubicBezTo>
                    <a:pt x="1755" y="103"/>
                    <a:pt x="1745" y="79"/>
                    <a:pt x="1731" y="62"/>
                  </a:cubicBezTo>
                  <a:cubicBezTo>
                    <a:pt x="1714" y="45"/>
                    <a:pt x="1694" y="35"/>
                    <a:pt x="1670" y="31"/>
                  </a:cubicBezTo>
                  <a:cubicBezTo>
                    <a:pt x="1646" y="28"/>
                    <a:pt x="1371" y="0"/>
                    <a:pt x="102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28"/>
            <p:cNvSpPr/>
            <p:nvPr/>
          </p:nvSpPr>
          <p:spPr>
            <a:xfrm>
              <a:off x="2880775" y="485650"/>
              <a:ext cx="33000" cy="29050"/>
            </a:xfrm>
            <a:custGeom>
              <a:avLst/>
              <a:gdLst/>
              <a:ahLst/>
              <a:cxnLst/>
              <a:rect l="l" t="t" r="r" b="b"/>
              <a:pathLst>
                <a:path w="1320" h="1162" extrusionOk="0">
                  <a:moveTo>
                    <a:pt x="845" y="0"/>
                  </a:moveTo>
                  <a:cubicBezTo>
                    <a:pt x="825" y="0"/>
                    <a:pt x="808" y="11"/>
                    <a:pt x="798" y="30"/>
                  </a:cubicBezTo>
                  <a:cubicBezTo>
                    <a:pt x="785" y="57"/>
                    <a:pt x="795" y="91"/>
                    <a:pt x="822" y="101"/>
                  </a:cubicBezTo>
                  <a:cubicBezTo>
                    <a:pt x="826" y="104"/>
                    <a:pt x="1190" y="285"/>
                    <a:pt x="1129" y="524"/>
                  </a:cubicBezTo>
                  <a:cubicBezTo>
                    <a:pt x="1064" y="783"/>
                    <a:pt x="631" y="994"/>
                    <a:pt x="52" y="1052"/>
                  </a:cubicBezTo>
                  <a:cubicBezTo>
                    <a:pt x="21" y="1056"/>
                    <a:pt x="1" y="1079"/>
                    <a:pt x="4" y="1111"/>
                  </a:cubicBezTo>
                  <a:cubicBezTo>
                    <a:pt x="8" y="1138"/>
                    <a:pt x="32" y="1161"/>
                    <a:pt x="59" y="1161"/>
                  </a:cubicBezTo>
                  <a:lnTo>
                    <a:pt x="62" y="1161"/>
                  </a:lnTo>
                  <a:cubicBezTo>
                    <a:pt x="699" y="1097"/>
                    <a:pt x="1160" y="858"/>
                    <a:pt x="1235" y="551"/>
                  </a:cubicBezTo>
                  <a:cubicBezTo>
                    <a:pt x="1320" y="224"/>
                    <a:pt x="891" y="13"/>
                    <a:pt x="870" y="6"/>
                  </a:cubicBezTo>
                  <a:cubicBezTo>
                    <a:pt x="862" y="2"/>
                    <a:pt x="853" y="0"/>
                    <a:pt x="84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28"/>
            <p:cNvSpPr/>
            <p:nvPr/>
          </p:nvSpPr>
          <p:spPr>
            <a:xfrm>
              <a:off x="2879850" y="484600"/>
              <a:ext cx="33075" cy="31125"/>
            </a:xfrm>
            <a:custGeom>
              <a:avLst/>
              <a:gdLst/>
              <a:ahLst/>
              <a:cxnLst/>
              <a:rect l="l" t="t" r="r" b="b"/>
              <a:pathLst>
                <a:path w="1323" h="1245" extrusionOk="0">
                  <a:moveTo>
                    <a:pt x="890" y="82"/>
                  </a:moveTo>
                  <a:cubicBezTo>
                    <a:pt x="897" y="85"/>
                    <a:pt x="989" y="130"/>
                    <a:pt x="1074" y="208"/>
                  </a:cubicBezTo>
                  <a:cubicBezTo>
                    <a:pt x="1118" y="245"/>
                    <a:pt x="1162" y="290"/>
                    <a:pt x="1193" y="341"/>
                  </a:cubicBezTo>
                  <a:cubicBezTo>
                    <a:pt x="1224" y="392"/>
                    <a:pt x="1241" y="450"/>
                    <a:pt x="1241" y="511"/>
                  </a:cubicBezTo>
                  <a:cubicBezTo>
                    <a:pt x="1241" y="535"/>
                    <a:pt x="1241" y="560"/>
                    <a:pt x="1234" y="583"/>
                  </a:cubicBezTo>
                  <a:cubicBezTo>
                    <a:pt x="1217" y="654"/>
                    <a:pt x="1176" y="719"/>
                    <a:pt x="1118" y="780"/>
                  </a:cubicBezTo>
                  <a:cubicBezTo>
                    <a:pt x="1027" y="876"/>
                    <a:pt x="890" y="958"/>
                    <a:pt x="716" y="1026"/>
                  </a:cubicBezTo>
                  <a:cubicBezTo>
                    <a:pt x="542" y="1091"/>
                    <a:pt x="331" y="1139"/>
                    <a:pt x="96" y="1162"/>
                  </a:cubicBezTo>
                  <a:cubicBezTo>
                    <a:pt x="93" y="1162"/>
                    <a:pt x="89" y="1159"/>
                    <a:pt x="86" y="1159"/>
                  </a:cubicBezTo>
                  <a:cubicBezTo>
                    <a:pt x="82" y="1156"/>
                    <a:pt x="82" y="1153"/>
                    <a:pt x="82" y="1148"/>
                  </a:cubicBezTo>
                  <a:cubicBezTo>
                    <a:pt x="82" y="1145"/>
                    <a:pt x="82" y="1142"/>
                    <a:pt x="86" y="1139"/>
                  </a:cubicBezTo>
                  <a:cubicBezTo>
                    <a:pt x="86" y="1135"/>
                    <a:pt x="89" y="1135"/>
                    <a:pt x="93" y="1135"/>
                  </a:cubicBezTo>
                  <a:cubicBezTo>
                    <a:pt x="389" y="1104"/>
                    <a:pt x="645" y="1036"/>
                    <a:pt x="838" y="944"/>
                  </a:cubicBezTo>
                  <a:cubicBezTo>
                    <a:pt x="937" y="897"/>
                    <a:pt x="1019" y="842"/>
                    <a:pt x="1081" y="780"/>
                  </a:cubicBezTo>
                  <a:cubicBezTo>
                    <a:pt x="1142" y="719"/>
                    <a:pt x="1186" y="651"/>
                    <a:pt x="1206" y="576"/>
                  </a:cubicBezTo>
                  <a:cubicBezTo>
                    <a:pt x="1214" y="555"/>
                    <a:pt x="1214" y="535"/>
                    <a:pt x="1214" y="511"/>
                  </a:cubicBezTo>
                  <a:cubicBezTo>
                    <a:pt x="1214" y="481"/>
                    <a:pt x="1211" y="450"/>
                    <a:pt x="1200" y="423"/>
                  </a:cubicBezTo>
                  <a:cubicBezTo>
                    <a:pt x="1183" y="371"/>
                    <a:pt x="1153" y="327"/>
                    <a:pt x="1118" y="290"/>
                  </a:cubicBezTo>
                  <a:cubicBezTo>
                    <a:pt x="1071" y="236"/>
                    <a:pt x="1009" y="187"/>
                    <a:pt x="965" y="157"/>
                  </a:cubicBezTo>
                  <a:cubicBezTo>
                    <a:pt x="941" y="143"/>
                    <a:pt x="920" y="130"/>
                    <a:pt x="904" y="123"/>
                  </a:cubicBezTo>
                  <a:cubicBezTo>
                    <a:pt x="897" y="116"/>
                    <a:pt x="890" y="113"/>
                    <a:pt x="887" y="113"/>
                  </a:cubicBezTo>
                  <a:cubicBezTo>
                    <a:pt x="883" y="110"/>
                    <a:pt x="883" y="110"/>
                    <a:pt x="879" y="110"/>
                  </a:cubicBezTo>
                  <a:lnTo>
                    <a:pt x="876" y="110"/>
                  </a:lnTo>
                  <a:cubicBezTo>
                    <a:pt x="876" y="106"/>
                    <a:pt x="873" y="106"/>
                    <a:pt x="873" y="102"/>
                  </a:cubicBezTo>
                  <a:cubicBezTo>
                    <a:pt x="870" y="99"/>
                    <a:pt x="870" y="99"/>
                    <a:pt x="870" y="96"/>
                  </a:cubicBezTo>
                  <a:cubicBezTo>
                    <a:pt x="870" y="93"/>
                    <a:pt x="870" y="93"/>
                    <a:pt x="873" y="89"/>
                  </a:cubicBezTo>
                  <a:cubicBezTo>
                    <a:pt x="873" y="89"/>
                    <a:pt x="873" y="85"/>
                    <a:pt x="876" y="85"/>
                  </a:cubicBezTo>
                  <a:cubicBezTo>
                    <a:pt x="879" y="82"/>
                    <a:pt x="883" y="82"/>
                    <a:pt x="883" y="82"/>
                  </a:cubicBezTo>
                  <a:close/>
                  <a:moveTo>
                    <a:pt x="883" y="0"/>
                  </a:moveTo>
                  <a:cubicBezTo>
                    <a:pt x="866" y="0"/>
                    <a:pt x="849" y="3"/>
                    <a:pt x="835" y="14"/>
                  </a:cubicBezTo>
                  <a:cubicBezTo>
                    <a:pt x="818" y="24"/>
                    <a:pt x="805" y="38"/>
                    <a:pt x="798" y="55"/>
                  </a:cubicBezTo>
                  <a:cubicBezTo>
                    <a:pt x="791" y="69"/>
                    <a:pt x="788" y="82"/>
                    <a:pt x="788" y="96"/>
                  </a:cubicBezTo>
                  <a:cubicBezTo>
                    <a:pt x="788" y="113"/>
                    <a:pt x="794" y="130"/>
                    <a:pt x="802" y="146"/>
                  </a:cubicBezTo>
                  <a:cubicBezTo>
                    <a:pt x="811" y="160"/>
                    <a:pt x="825" y="174"/>
                    <a:pt x="843" y="181"/>
                  </a:cubicBezTo>
                  <a:cubicBezTo>
                    <a:pt x="846" y="184"/>
                    <a:pt x="920" y="222"/>
                    <a:pt x="992" y="283"/>
                  </a:cubicBezTo>
                  <a:cubicBezTo>
                    <a:pt x="1030" y="314"/>
                    <a:pt x="1067" y="348"/>
                    <a:pt x="1091" y="389"/>
                  </a:cubicBezTo>
                  <a:cubicBezTo>
                    <a:pt x="1118" y="429"/>
                    <a:pt x="1132" y="470"/>
                    <a:pt x="1132" y="511"/>
                  </a:cubicBezTo>
                  <a:cubicBezTo>
                    <a:pt x="1132" y="528"/>
                    <a:pt x="1132" y="542"/>
                    <a:pt x="1129" y="560"/>
                  </a:cubicBezTo>
                  <a:cubicBezTo>
                    <a:pt x="1115" y="614"/>
                    <a:pt x="1077" y="668"/>
                    <a:pt x="1022" y="723"/>
                  </a:cubicBezTo>
                  <a:cubicBezTo>
                    <a:pt x="941" y="801"/>
                    <a:pt x="815" y="873"/>
                    <a:pt x="654" y="931"/>
                  </a:cubicBezTo>
                  <a:cubicBezTo>
                    <a:pt x="495" y="989"/>
                    <a:pt x="300" y="1033"/>
                    <a:pt x="86" y="1054"/>
                  </a:cubicBezTo>
                  <a:cubicBezTo>
                    <a:pt x="61" y="1054"/>
                    <a:pt x="38" y="1067"/>
                    <a:pt x="25" y="1084"/>
                  </a:cubicBezTo>
                  <a:cubicBezTo>
                    <a:pt x="7" y="1101"/>
                    <a:pt x="0" y="1121"/>
                    <a:pt x="0" y="1148"/>
                  </a:cubicBezTo>
                  <a:lnTo>
                    <a:pt x="0" y="1156"/>
                  </a:lnTo>
                  <a:cubicBezTo>
                    <a:pt x="4" y="1183"/>
                    <a:pt x="14" y="1203"/>
                    <a:pt x="31" y="1217"/>
                  </a:cubicBezTo>
                  <a:cubicBezTo>
                    <a:pt x="48" y="1234"/>
                    <a:pt x="72" y="1244"/>
                    <a:pt x="96" y="1244"/>
                  </a:cubicBezTo>
                  <a:cubicBezTo>
                    <a:pt x="99" y="1244"/>
                    <a:pt x="99" y="1244"/>
                    <a:pt x="102" y="1241"/>
                  </a:cubicBezTo>
                  <a:cubicBezTo>
                    <a:pt x="426" y="1210"/>
                    <a:pt x="703" y="1135"/>
                    <a:pt x="914" y="1026"/>
                  </a:cubicBezTo>
                  <a:cubicBezTo>
                    <a:pt x="1019" y="972"/>
                    <a:pt x="1108" y="910"/>
                    <a:pt x="1176" y="838"/>
                  </a:cubicBezTo>
                  <a:cubicBezTo>
                    <a:pt x="1244" y="767"/>
                    <a:pt x="1292" y="689"/>
                    <a:pt x="1313" y="604"/>
                  </a:cubicBezTo>
                  <a:cubicBezTo>
                    <a:pt x="1319" y="573"/>
                    <a:pt x="1323" y="542"/>
                    <a:pt x="1323" y="511"/>
                  </a:cubicBezTo>
                  <a:cubicBezTo>
                    <a:pt x="1323" y="433"/>
                    <a:pt x="1299" y="362"/>
                    <a:pt x="1261" y="300"/>
                  </a:cubicBezTo>
                  <a:cubicBezTo>
                    <a:pt x="1206" y="208"/>
                    <a:pt x="1125" y="140"/>
                    <a:pt x="1057" y="89"/>
                  </a:cubicBezTo>
                  <a:cubicBezTo>
                    <a:pt x="989" y="41"/>
                    <a:pt x="934" y="14"/>
                    <a:pt x="924" y="11"/>
                  </a:cubicBezTo>
                  <a:cubicBezTo>
                    <a:pt x="910" y="3"/>
                    <a:pt x="897" y="0"/>
                    <a:pt x="88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28"/>
            <p:cNvSpPr/>
            <p:nvPr/>
          </p:nvSpPr>
          <p:spPr>
            <a:xfrm>
              <a:off x="2752550" y="431775"/>
              <a:ext cx="11025" cy="11000"/>
            </a:xfrm>
            <a:custGeom>
              <a:avLst/>
              <a:gdLst/>
              <a:ahLst/>
              <a:cxnLst/>
              <a:rect l="l" t="t" r="r" b="b"/>
              <a:pathLst>
                <a:path w="441" h="440" extrusionOk="0">
                  <a:moveTo>
                    <a:pt x="222" y="0"/>
                  </a:moveTo>
                  <a:cubicBezTo>
                    <a:pt x="100" y="0"/>
                    <a:pt x="1" y="99"/>
                    <a:pt x="1" y="219"/>
                  </a:cubicBezTo>
                  <a:cubicBezTo>
                    <a:pt x="1" y="341"/>
                    <a:pt x="100" y="440"/>
                    <a:pt x="222" y="440"/>
                  </a:cubicBezTo>
                  <a:cubicBezTo>
                    <a:pt x="342" y="440"/>
                    <a:pt x="441" y="341"/>
                    <a:pt x="441" y="219"/>
                  </a:cubicBezTo>
                  <a:cubicBezTo>
                    <a:pt x="441" y="99"/>
                    <a:pt x="342" y="0"/>
                    <a:pt x="22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28"/>
            <p:cNvSpPr/>
            <p:nvPr/>
          </p:nvSpPr>
          <p:spPr>
            <a:xfrm>
              <a:off x="2751525" y="430750"/>
              <a:ext cx="13075" cy="13050"/>
            </a:xfrm>
            <a:custGeom>
              <a:avLst/>
              <a:gdLst/>
              <a:ahLst/>
              <a:cxnLst/>
              <a:rect l="l" t="t" r="r" b="b"/>
              <a:pathLst>
                <a:path w="523" h="522" extrusionOk="0">
                  <a:moveTo>
                    <a:pt x="263" y="82"/>
                  </a:moveTo>
                  <a:cubicBezTo>
                    <a:pt x="312" y="82"/>
                    <a:pt x="356" y="103"/>
                    <a:pt x="389" y="133"/>
                  </a:cubicBezTo>
                  <a:cubicBezTo>
                    <a:pt x="420" y="167"/>
                    <a:pt x="441" y="212"/>
                    <a:pt x="441" y="260"/>
                  </a:cubicBezTo>
                  <a:cubicBezTo>
                    <a:pt x="441" y="311"/>
                    <a:pt x="420" y="355"/>
                    <a:pt x="389" y="386"/>
                  </a:cubicBezTo>
                  <a:cubicBezTo>
                    <a:pt x="356" y="419"/>
                    <a:pt x="312" y="440"/>
                    <a:pt x="263" y="440"/>
                  </a:cubicBezTo>
                  <a:cubicBezTo>
                    <a:pt x="213" y="440"/>
                    <a:pt x="168" y="419"/>
                    <a:pt x="137" y="386"/>
                  </a:cubicBezTo>
                  <a:cubicBezTo>
                    <a:pt x="103" y="355"/>
                    <a:pt x="82" y="311"/>
                    <a:pt x="82" y="260"/>
                  </a:cubicBezTo>
                  <a:cubicBezTo>
                    <a:pt x="82" y="212"/>
                    <a:pt x="103" y="167"/>
                    <a:pt x="137" y="133"/>
                  </a:cubicBezTo>
                  <a:cubicBezTo>
                    <a:pt x="168" y="103"/>
                    <a:pt x="213" y="82"/>
                    <a:pt x="263" y="82"/>
                  </a:cubicBezTo>
                  <a:close/>
                  <a:moveTo>
                    <a:pt x="263" y="1"/>
                  </a:moveTo>
                  <a:cubicBezTo>
                    <a:pt x="192" y="1"/>
                    <a:pt x="123" y="31"/>
                    <a:pt x="79" y="76"/>
                  </a:cubicBezTo>
                  <a:cubicBezTo>
                    <a:pt x="32" y="123"/>
                    <a:pt x="1" y="188"/>
                    <a:pt x="1" y="260"/>
                  </a:cubicBezTo>
                  <a:cubicBezTo>
                    <a:pt x="1" y="331"/>
                    <a:pt x="32" y="396"/>
                    <a:pt x="79" y="444"/>
                  </a:cubicBezTo>
                  <a:cubicBezTo>
                    <a:pt x="123" y="491"/>
                    <a:pt x="192" y="522"/>
                    <a:pt x="263" y="522"/>
                  </a:cubicBezTo>
                  <a:cubicBezTo>
                    <a:pt x="335" y="522"/>
                    <a:pt x="400" y="491"/>
                    <a:pt x="447" y="444"/>
                  </a:cubicBezTo>
                  <a:cubicBezTo>
                    <a:pt x="491" y="396"/>
                    <a:pt x="523" y="331"/>
                    <a:pt x="523" y="260"/>
                  </a:cubicBezTo>
                  <a:cubicBezTo>
                    <a:pt x="523" y="188"/>
                    <a:pt x="491" y="123"/>
                    <a:pt x="447" y="76"/>
                  </a:cubicBezTo>
                  <a:cubicBezTo>
                    <a:pt x="400" y="31"/>
                    <a:pt x="335" y="1"/>
                    <a:pt x="26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28"/>
            <p:cNvSpPr/>
            <p:nvPr/>
          </p:nvSpPr>
          <p:spPr>
            <a:xfrm>
              <a:off x="2739450" y="454500"/>
              <a:ext cx="11000" cy="10950"/>
            </a:xfrm>
            <a:custGeom>
              <a:avLst/>
              <a:gdLst/>
              <a:ahLst/>
              <a:cxnLst/>
              <a:rect l="l" t="t" r="r" b="b"/>
              <a:pathLst>
                <a:path w="440" h="438" extrusionOk="0">
                  <a:moveTo>
                    <a:pt x="218" y="1"/>
                  </a:moveTo>
                  <a:cubicBezTo>
                    <a:pt x="99" y="1"/>
                    <a:pt x="0" y="97"/>
                    <a:pt x="0" y="219"/>
                  </a:cubicBezTo>
                  <a:cubicBezTo>
                    <a:pt x="0" y="339"/>
                    <a:pt x="99" y="438"/>
                    <a:pt x="218" y="438"/>
                  </a:cubicBezTo>
                  <a:cubicBezTo>
                    <a:pt x="341" y="438"/>
                    <a:pt x="440" y="339"/>
                    <a:pt x="440" y="219"/>
                  </a:cubicBezTo>
                  <a:cubicBezTo>
                    <a:pt x="440" y="97"/>
                    <a:pt x="341" y="1"/>
                    <a:pt x="21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28"/>
            <p:cNvSpPr/>
            <p:nvPr/>
          </p:nvSpPr>
          <p:spPr>
            <a:xfrm>
              <a:off x="2738425" y="453500"/>
              <a:ext cx="13050" cy="12975"/>
            </a:xfrm>
            <a:custGeom>
              <a:avLst/>
              <a:gdLst/>
              <a:ahLst/>
              <a:cxnLst/>
              <a:rect l="l" t="t" r="r" b="b"/>
              <a:pathLst>
                <a:path w="522" h="519" extrusionOk="0">
                  <a:moveTo>
                    <a:pt x="259" y="82"/>
                  </a:moveTo>
                  <a:cubicBezTo>
                    <a:pt x="310" y="82"/>
                    <a:pt x="355" y="99"/>
                    <a:pt x="386" y="133"/>
                  </a:cubicBezTo>
                  <a:cubicBezTo>
                    <a:pt x="419" y="164"/>
                    <a:pt x="440" y="209"/>
                    <a:pt x="440" y="259"/>
                  </a:cubicBezTo>
                  <a:cubicBezTo>
                    <a:pt x="440" y="307"/>
                    <a:pt x="419" y="352"/>
                    <a:pt x="386" y="385"/>
                  </a:cubicBezTo>
                  <a:cubicBezTo>
                    <a:pt x="355" y="416"/>
                    <a:pt x="310" y="437"/>
                    <a:pt x="259" y="437"/>
                  </a:cubicBezTo>
                  <a:cubicBezTo>
                    <a:pt x="211" y="437"/>
                    <a:pt x="167" y="416"/>
                    <a:pt x="133" y="385"/>
                  </a:cubicBezTo>
                  <a:cubicBezTo>
                    <a:pt x="103" y="352"/>
                    <a:pt x="82" y="307"/>
                    <a:pt x="82" y="259"/>
                  </a:cubicBezTo>
                  <a:cubicBezTo>
                    <a:pt x="82" y="209"/>
                    <a:pt x="103" y="164"/>
                    <a:pt x="133" y="133"/>
                  </a:cubicBezTo>
                  <a:cubicBezTo>
                    <a:pt x="167" y="99"/>
                    <a:pt x="211" y="82"/>
                    <a:pt x="259" y="82"/>
                  </a:cubicBezTo>
                  <a:close/>
                  <a:moveTo>
                    <a:pt x="259" y="0"/>
                  </a:moveTo>
                  <a:cubicBezTo>
                    <a:pt x="188" y="0"/>
                    <a:pt x="123" y="28"/>
                    <a:pt x="75" y="75"/>
                  </a:cubicBezTo>
                  <a:cubicBezTo>
                    <a:pt x="31" y="123"/>
                    <a:pt x="0" y="188"/>
                    <a:pt x="0" y="259"/>
                  </a:cubicBezTo>
                  <a:cubicBezTo>
                    <a:pt x="0" y="331"/>
                    <a:pt x="31" y="396"/>
                    <a:pt x="75" y="443"/>
                  </a:cubicBezTo>
                  <a:cubicBezTo>
                    <a:pt x="123" y="491"/>
                    <a:pt x="188" y="519"/>
                    <a:pt x="259" y="519"/>
                  </a:cubicBezTo>
                  <a:cubicBezTo>
                    <a:pt x="331" y="519"/>
                    <a:pt x="395" y="491"/>
                    <a:pt x="443" y="443"/>
                  </a:cubicBezTo>
                  <a:cubicBezTo>
                    <a:pt x="491" y="396"/>
                    <a:pt x="521" y="331"/>
                    <a:pt x="521" y="259"/>
                  </a:cubicBezTo>
                  <a:cubicBezTo>
                    <a:pt x="521" y="188"/>
                    <a:pt x="491" y="123"/>
                    <a:pt x="443" y="75"/>
                  </a:cubicBezTo>
                  <a:cubicBezTo>
                    <a:pt x="395" y="28"/>
                    <a:pt x="331" y="0"/>
                    <a:pt x="2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28"/>
            <p:cNvSpPr/>
            <p:nvPr/>
          </p:nvSpPr>
          <p:spPr>
            <a:xfrm>
              <a:off x="2871575" y="507775"/>
              <a:ext cx="11025" cy="11000"/>
            </a:xfrm>
            <a:custGeom>
              <a:avLst/>
              <a:gdLst/>
              <a:ahLst/>
              <a:cxnLst/>
              <a:rect l="l" t="t" r="r" b="b"/>
              <a:pathLst>
                <a:path w="441" h="440" extrusionOk="0">
                  <a:moveTo>
                    <a:pt x="219" y="1"/>
                  </a:moveTo>
                  <a:cubicBezTo>
                    <a:pt x="100" y="1"/>
                    <a:pt x="1" y="99"/>
                    <a:pt x="1" y="221"/>
                  </a:cubicBezTo>
                  <a:cubicBezTo>
                    <a:pt x="1" y="341"/>
                    <a:pt x="100" y="440"/>
                    <a:pt x="219" y="440"/>
                  </a:cubicBezTo>
                  <a:cubicBezTo>
                    <a:pt x="342" y="440"/>
                    <a:pt x="441" y="341"/>
                    <a:pt x="441" y="221"/>
                  </a:cubicBezTo>
                  <a:cubicBezTo>
                    <a:pt x="441" y="99"/>
                    <a:pt x="342" y="1"/>
                    <a:pt x="21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28"/>
            <p:cNvSpPr/>
            <p:nvPr/>
          </p:nvSpPr>
          <p:spPr>
            <a:xfrm>
              <a:off x="2870550" y="506750"/>
              <a:ext cx="13075" cy="13050"/>
            </a:xfrm>
            <a:custGeom>
              <a:avLst/>
              <a:gdLst/>
              <a:ahLst/>
              <a:cxnLst/>
              <a:rect l="l" t="t" r="r" b="b"/>
              <a:pathLst>
                <a:path w="523" h="522" extrusionOk="0">
                  <a:moveTo>
                    <a:pt x="260" y="82"/>
                  </a:moveTo>
                  <a:cubicBezTo>
                    <a:pt x="311" y="82"/>
                    <a:pt x="356" y="103"/>
                    <a:pt x="386" y="136"/>
                  </a:cubicBezTo>
                  <a:cubicBezTo>
                    <a:pt x="420" y="168"/>
                    <a:pt x="441" y="212"/>
                    <a:pt x="441" y="262"/>
                  </a:cubicBezTo>
                  <a:cubicBezTo>
                    <a:pt x="441" y="311"/>
                    <a:pt x="420" y="355"/>
                    <a:pt x="386" y="389"/>
                  </a:cubicBezTo>
                  <a:cubicBezTo>
                    <a:pt x="356" y="419"/>
                    <a:pt x="311" y="440"/>
                    <a:pt x="260" y="440"/>
                  </a:cubicBezTo>
                  <a:cubicBezTo>
                    <a:pt x="213" y="440"/>
                    <a:pt x="168" y="419"/>
                    <a:pt x="134" y="389"/>
                  </a:cubicBezTo>
                  <a:cubicBezTo>
                    <a:pt x="103" y="355"/>
                    <a:pt x="83" y="311"/>
                    <a:pt x="83" y="262"/>
                  </a:cubicBezTo>
                  <a:cubicBezTo>
                    <a:pt x="83" y="212"/>
                    <a:pt x="103" y="168"/>
                    <a:pt x="134" y="136"/>
                  </a:cubicBezTo>
                  <a:cubicBezTo>
                    <a:pt x="168" y="103"/>
                    <a:pt x="213" y="82"/>
                    <a:pt x="260" y="82"/>
                  </a:cubicBezTo>
                  <a:close/>
                  <a:moveTo>
                    <a:pt x="260" y="1"/>
                  </a:moveTo>
                  <a:cubicBezTo>
                    <a:pt x="188" y="1"/>
                    <a:pt x="123" y="31"/>
                    <a:pt x="76" y="78"/>
                  </a:cubicBezTo>
                  <a:cubicBezTo>
                    <a:pt x="32" y="123"/>
                    <a:pt x="1" y="191"/>
                    <a:pt x="1" y="262"/>
                  </a:cubicBezTo>
                  <a:cubicBezTo>
                    <a:pt x="1" y="334"/>
                    <a:pt x="32" y="399"/>
                    <a:pt x="76" y="446"/>
                  </a:cubicBezTo>
                  <a:cubicBezTo>
                    <a:pt x="123" y="491"/>
                    <a:pt x="188" y="522"/>
                    <a:pt x="260" y="522"/>
                  </a:cubicBezTo>
                  <a:cubicBezTo>
                    <a:pt x="331" y="522"/>
                    <a:pt x="397" y="491"/>
                    <a:pt x="444" y="446"/>
                  </a:cubicBezTo>
                  <a:cubicBezTo>
                    <a:pt x="491" y="399"/>
                    <a:pt x="523" y="334"/>
                    <a:pt x="523" y="262"/>
                  </a:cubicBezTo>
                  <a:cubicBezTo>
                    <a:pt x="523" y="191"/>
                    <a:pt x="491" y="123"/>
                    <a:pt x="444" y="78"/>
                  </a:cubicBezTo>
                  <a:cubicBezTo>
                    <a:pt x="397" y="31"/>
                    <a:pt x="331" y="1"/>
                    <a:pt x="26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28"/>
            <p:cNvSpPr/>
            <p:nvPr/>
          </p:nvSpPr>
          <p:spPr>
            <a:xfrm>
              <a:off x="2571775" y="378325"/>
              <a:ext cx="141125" cy="98100"/>
            </a:xfrm>
            <a:custGeom>
              <a:avLst/>
              <a:gdLst/>
              <a:ahLst/>
              <a:cxnLst/>
              <a:rect l="l" t="t" r="r" b="b"/>
              <a:pathLst>
                <a:path w="5645" h="3924" extrusionOk="0">
                  <a:moveTo>
                    <a:pt x="3459" y="110"/>
                  </a:moveTo>
                  <a:cubicBezTo>
                    <a:pt x="3543" y="110"/>
                    <a:pt x="3632" y="122"/>
                    <a:pt x="3725" y="144"/>
                  </a:cubicBezTo>
                  <a:cubicBezTo>
                    <a:pt x="4696" y="386"/>
                    <a:pt x="5317" y="1917"/>
                    <a:pt x="5521" y="2741"/>
                  </a:cubicBezTo>
                  <a:cubicBezTo>
                    <a:pt x="5405" y="2776"/>
                    <a:pt x="5139" y="2878"/>
                    <a:pt x="4976" y="3120"/>
                  </a:cubicBezTo>
                  <a:cubicBezTo>
                    <a:pt x="4833" y="3338"/>
                    <a:pt x="4301" y="3427"/>
                    <a:pt x="4093" y="3444"/>
                  </a:cubicBezTo>
                  <a:cubicBezTo>
                    <a:pt x="3992" y="3413"/>
                    <a:pt x="3276" y="3197"/>
                    <a:pt x="2621" y="3197"/>
                  </a:cubicBezTo>
                  <a:cubicBezTo>
                    <a:pt x="2416" y="3197"/>
                    <a:pt x="2217" y="3218"/>
                    <a:pt x="2045" y="3273"/>
                  </a:cubicBezTo>
                  <a:cubicBezTo>
                    <a:pt x="1435" y="3464"/>
                    <a:pt x="1101" y="3710"/>
                    <a:pt x="992" y="3795"/>
                  </a:cubicBezTo>
                  <a:cubicBezTo>
                    <a:pt x="831" y="3634"/>
                    <a:pt x="150" y="2871"/>
                    <a:pt x="402" y="1604"/>
                  </a:cubicBezTo>
                  <a:cubicBezTo>
                    <a:pt x="443" y="1406"/>
                    <a:pt x="562" y="1242"/>
                    <a:pt x="754" y="1126"/>
                  </a:cubicBezTo>
                  <a:cubicBezTo>
                    <a:pt x="971" y="990"/>
                    <a:pt x="1275" y="921"/>
                    <a:pt x="1626" y="921"/>
                  </a:cubicBezTo>
                  <a:cubicBezTo>
                    <a:pt x="1888" y="921"/>
                    <a:pt x="2178" y="962"/>
                    <a:pt x="2478" y="1041"/>
                  </a:cubicBezTo>
                  <a:cubicBezTo>
                    <a:pt x="2482" y="1042"/>
                    <a:pt x="2486" y="1042"/>
                    <a:pt x="2489" y="1042"/>
                  </a:cubicBezTo>
                  <a:cubicBezTo>
                    <a:pt x="2500" y="1042"/>
                    <a:pt x="2511" y="1039"/>
                    <a:pt x="2519" y="1034"/>
                  </a:cubicBezTo>
                  <a:cubicBezTo>
                    <a:pt x="2533" y="1028"/>
                    <a:pt x="2543" y="1014"/>
                    <a:pt x="2543" y="997"/>
                  </a:cubicBezTo>
                  <a:cubicBezTo>
                    <a:pt x="2546" y="993"/>
                    <a:pt x="2655" y="468"/>
                    <a:pt x="3037" y="226"/>
                  </a:cubicBezTo>
                  <a:cubicBezTo>
                    <a:pt x="3161" y="149"/>
                    <a:pt x="3302" y="110"/>
                    <a:pt x="3459" y="110"/>
                  </a:cubicBezTo>
                  <a:close/>
                  <a:moveTo>
                    <a:pt x="3456" y="0"/>
                  </a:moveTo>
                  <a:cubicBezTo>
                    <a:pt x="3281" y="0"/>
                    <a:pt x="3121" y="45"/>
                    <a:pt x="2978" y="135"/>
                  </a:cubicBezTo>
                  <a:cubicBezTo>
                    <a:pt x="2631" y="356"/>
                    <a:pt x="2492" y="768"/>
                    <a:pt x="2451" y="921"/>
                  </a:cubicBezTo>
                  <a:cubicBezTo>
                    <a:pt x="2157" y="849"/>
                    <a:pt x="1876" y="812"/>
                    <a:pt x="1619" y="812"/>
                  </a:cubicBezTo>
                  <a:cubicBezTo>
                    <a:pt x="1253" y="812"/>
                    <a:pt x="934" y="886"/>
                    <a:pt x="696" y="1034"/>
                  </a:cubicBezTo>
                  <a:cubicBezTo>
                    <a:pt x="481" y="1163"/>
                    <a:pt x="345" y="1355"/>
                    <a:pt x="293" y="1580"/>
                  </a:cubicBezTo>
                  <a:cubicBezTo>
                    <a:pt x="0" y="3076"/>
                    <a:pt x="948" y="3903"/>
                    <a:pt x="954" y="3911"/>
                  </a:cubicBezTo>
                  <a:cubicBezTo>
                    <a:pt x="965" y="3921"/>
                    <a:pt x="979" y="3924"/>
                    <a:pt x="992" y="3924"/>
                  </a:cubicBezTo>
                  <a:cubicBezTo>
                    <a:pt x="1006" y="3924"/>
                    <a:pt x="1020" y="3921"/>
                    <a:pt x="1029" y="3911"/>
                  </a:cubicBezTo>
                  <a:cubicBezTo>
                    <a:pt x="1033" y="3907"/>
                    <a:pt x="1360" y="3604"/>
                    <a:pt x="2079" y="3375"/>
                  </a:cubicBezTo>
                  <a:cubicBezTo>
                    <a:pt x="2236" y="3326"/>
                    <a:pt x="2420" y="3306"/>
                    <a:pt x="2611" y="3306"/>
                  </a:cubicBezTo>
                  <a:cubicBezTo>
                    <a:pt x="3290" y="3306"/>
                    <a:pt x="4062" y="3550"/>
                    <a:pt x="4073" y="3553"/>
                  </a:cubicBezTo>
                  <a:cubicBezTo>
                    <a:pt x="4077" y="3553"/>
                    <a:pt x="4082" y="3554"/>
                    <a:pt x="4087" y="3554"/>
                  </a:cubicBezTo>
                  <a:cubicBezTo>
                    <a:pt x="4089" y="3554"/>
                    <a:pt x="4091" y="3554"/>
                    <a:pt x="4093" y="3553"/>
                  </a:cubicBezTo>
                  <a:cubicBezTo>
                    <a:pt x="4124" y="3553"/>
                    <a:pt x="4860" y="3491"/>
                    <a:pt x="5068" y="3178"/>
                  </a:cubicBezTo>
                  <a:cubicBezTo>
                    <a:pt x="5248" y="2909"/>
                    <a:pt x="5596" y="2834"/>
                    <a:pt x="5600" y="2834"/>
                  </a:cubicBezTo>
                  <a:cubicBezTo>
                    <a:pt x="5613" y="2830"/>
                    <a:pt x="5627" y="2820"/>
                    <a:pt x="5633" y="2810"/>
                  </a:cubicBezTo>
                  <a:cubicBezTo>
                    <a:pt x="5641" y="2796"/>
                    <a:pt x="5644" y="2779"/>
                    <a:pt x="5641" y="2766"/>
                  </a:cubicBezTo>
                  <a:cubicBezTo>
                    <a:pt x="5443" y="1937"/>
                    <a:pt x="4795" y="298"/>
                    <a:pt x="3749" y="39"/>
                  </a:cubicBezTo>
                  <a:cubicBezTo>
                    <a:pt x="3647" y="13"/>
                    <a:pt x="3550" y="0"/>
                    <a:pt x="345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28"/>
            <p:cNvSpPr/>
            <p:nvPr/>
          </p:nvSpPr>
          <p:spPr>
            <a:xfrm>
              <a:off x="2576700" y="377325"/>
              <a:ext cx="137125" cy="100125"/>
            </a:xfrm>
            <a:custGeom>
              <a:avLst/>
              <a:gdLst/>
              <a:ahLst/>
              <a:cxnLst/>
              <a:rect l="l" t="t" r="r" b="b"/>
              <a:pathLst>
                <a:path w="5485" h="4005" extrusionOk="0">
                  <a:moveTo>
                    <a:pt x="3262" y="192"/>
                  </a:moveTo>
                  <a:cubicBezTo>
                    <a:pt x="3341" y="192"/>
                    <a:pt x="3426" y="202"/>
                    <a:pt x="3518" y="225"/>
                  </a:cubicBezTo>
                  <a:cubicBezTo>
                    <a:pt x="3750" y="283"/>
                    <a:pt x="3964" y="420"/>
                    <a:pt x="4162" y="607"/>
                  </a:cubicBezTo>
                  <a:cubicBezTo>
                    <a:pt x="4452" y="887"/>
                    <a:pt x="4697" y="1279"/>
                    <a:pt x="4884" y="1681"/>
                  </a:cubicBezTo>
                  <a:cubicBezTo>
                    <a:pt x="5064" y="2064"/>
                    <a:pt x="5197" y="2453"/>
                    <a:pt x="5274" y="2753"/>
                  </a:cubicBezTo>
                  <a:lnTo>
                    <a:pt x="5274" y="2753"/>
                  </a:lnTo>
                  <a:cubicBezTo>
                    <a:pt x="5214" y="2773"/>
                    <a:pt x="5133" y="2807"/>
                    <a:pt x="5048" y="2856"/>
                  </a:cubicBezTo>
                  <a:cubicBezTo>
                    <a:pt x="4942" y="2918"/>
                    <a:pt x="4830" y="3010"/>
                    <a:pt x="4744" y="3136"/>
                  </a:cubicBezTo>
                  <a:cubicBezTo>
                    <a:pt x="4714" y="3180"/>
                    <a:pt x="4659" y="3225"/>
                    <a:pt x="4592" y="3262"/>
                  </a:cubicBezTo>
                  <a:cubicBezTo>
                    <a:pt x="4486" y="3320"/>
                    <a:pt x="4349" y="3361"/>
                    <a:pt x="4220" y="3391"/>
                  </a:cubicBezTo>
                  <a:cubicBezTo>
                    <a:pt x="4093" y="3419"/>
                    <a:pt x="3973" y="3435"/>
                    <a:pt x="3898" y="3442"/>
                  </a:cubicBezTo>
                  <a:lnTo>
                    <a:pt x="3898" y="3442"/>
                  </a:lnTo>
                  <a:cubicBezTo>
                    <a:pt x="3832" y="3421"/>
                    <a:pt x="3633" y="3364"/>
                    <a:pt x="3374" y="3310"/>
                  </a:cubicBezTo>
                  <a:cubicBezTo>
                    <a:pt x="3099" y="3252"/>
                    <a:pt x="2754" y="3198"/>
                    <a:pt x="2424" y="3198"/>
                  </a:cubicBezTo>
                  <a:cubicBezTo>
                    <a:pt x="2216" y="3198"/>
                    <a:pt x="2015" y="3218"/>
                    <a:pt x="1838" y="3272"/>
                  </a:cubicBezTo>
                  <a:cubicBezTo>
                    <a:pt x="1266" y="3452"/>
                    <a:pt x="934" y="3677"/>
                    <a:pt x="799" y="3781"/>
                  </a:cubicBezTo>
                  <a:lnTo>
                    <a:pt x="799" y="3781"/>
                  </a:lnTo>
                  <a:cubicBezTo>
                    <a:pt x="722" y="3702"/>
                    <a:pt x="585" y="3538"/>
                    <a:pt x="458" y="3297"/>
                  </a:cubicBezTo>
                  <a:cubicBezTo>
                    <a:pt x="315" y="3023"/>
                    <a:pt x="192" y="2652"/>
                    <a:pt x="192" y="2188"/>
                  </a:cubicBezTo>
                  <a:cubicBezTo>
                    <a:pt x="192" y="2021"/>
                    <a:pt x="209" y="1841"/>
                    <a:pt x="246" y="1650"/>
                  </a:cubicBezTo>
                  <a:cubicBezTo>
                    <a:pt x="263" y="1558"/>
                    <a:pt x="301" y="1473"/>
                    <a:pt x="359" y="1398"/>
                  </a:cubicBezTo>
                  <a:cubicBezTo>
                    <a:pt x="414" y="1323"/>
                    <a:pt x="488" y="1258"/>
                    <a:pt x="580" y="1200"/>
                  </a:cubicBezTo>
                  <a:cubicBezTo>
                    <a:pt x="683" y="1136"/>
                    <a:pt x="809" y="1088"/>
                    <a:pt x="952" y="1054"/>
                  </a:cubicBezTo>
                  <a:cubicBezTo>
                    <a:pt x="1095" y="1019"/>
                    <a:pt x="1255" y="1002"/>
                    <a:pt x="1429" y="1002"/>
                  </a:cubicBezTo>
                  <a:cubicBezTo>
                    <a:pt x="1688" y="1002"/>
                    <a:pt x="1974" y="1040"/>
                    <a:pt x="2270" y="1118"/>
                  </a:cubicBezTo>
                  <a:cubicBezTo>
                    <a:pt x="2278" y="1122"/>
                    <a:pt x="2284" y="1122"/>
                    <a:pt x="2295" y="1122"/>
                  </a:cubicBezTo>
                  <a:cubicBezTo>
                    <a:pt x="2311" y="1122"/>
                    <a:pt x="2328" y="1118"/>
                    <a:pt x="2346" y="1109"/>
                  </a:cubicBezTo>
                  <a:cubicBezTo>
                    <a:pt x="2366" y="1095"/>
                    <a:pt x="2383" y="1071"/>
                    <a:pt x="2386" y="1047"/>
                  </a:cubicBezTo>
                  <a:cubicBezTo>
                    <a:pt x="2390" y="1043"/>
                    <a:pt x="2418" y="911"/>
                    <a:pt x="2489" y="754"/>
                  </a:cubicBezTo>
                  <a:cubicBezTo>
                    <a:pt x="2526" y="675"/>
                    <a:pt x="2574" y="590"/>
                    <a:pt x="2635" y="512"/>
                  </a:cubicBezTo>
                  <a:cubicBezTo>
                    <a:pt x="2696" y="434"/>
                    <a:pt x="2772" y="359"/>
                    <a:pt x="2860" y="304"/>
                  </a:cubicBezTo>
                  <a:cubicBezTo>
                    <a:pt x="2979" y="229"/>
                    <a:pt x="3113" y="192"/>
                    <a:pt x="3262" y="192"/>
                  </a:cubicBezTo>
                  <a:close/>
                  <a:moveTo>
                    <a:pt x="3262" y="110"/>
                  </a:moveTo>
                  <a:cubicBezTo>
                    <a:pt x="3099" y="110"/>
                    <a:pt x="2949" y="151"/>
                    <a:pt x="2816" y="233"/>
                  </a:cubicBezTo>
                  <a:cubicBezTo>
                    <a:pt x="2717" y="297"/>
                    <a:pt x="2635" y="379"/>
                    <a:pt x="2570" y="464"/>
                  </a:cubicBezTo>
                  <a:cubicBezTo>
                    <a:pt x="2471" y="593"/>
                    <a:pt x="2407" y="733"/>
                    <a:pt x="2366" y="843"/>
                  </a:cubicBezTo>
                  <a:cubicBezTo>
                    <a:pt x="2346" y="897"/>
                    <a:pt x="2332" y="941"/>
                    <a:pt x="2322" y="975"/>
                  </a:cubicBezTo>
                  <a:cubicBezTo>
                    <a:pt x="2315" y="992"/>
                    <a:pt x="2311" y="1006"/>
                    <a:pt x="2311" y="1013"/>
                  </a:cubicBezTo>
                  <a:cubicBezTo>
                    <a:pt x="2308" y="1023"/>
                    <a:pt x="2308" y="1030"/>
                    <a:pt x="2308" y="1030"/>
                  </a:cubicBezTo>
                  <a:cubicBezTo>
                    <a:pt x="2308" y="1033"/>
                    <a:pt x="2305" y="1037"/>
                    <a:pt x="2301" y="1040"/>
                  </a:cubicBezTo>
                  <a:lnTo>
                    <a:pt x="2291" y="1040"/>
                  </a:lnTo>
                  <a:cubicBezTo>
                    <a:pt x="1988" y="961"/>
                    <a:pt x="1694" y="920"/>
                    <a:pt x="1429" y="920"/>
                  </a:cubicBezTo>
                  <a:cubicBezTo>
                    <a:pt x="1252" y="920"/>
                    <a:pt x="1084" y="938"/>
                    <a:pt x="935" y="975"/>
                  </a:cubicBezTo>
                  <a:cubicBezTo>
                    <a:pt x="785" y="1010"/>
                    <a:pt x="648" y="1060"/>
                    <a:pt x="536" y="1132"/>
                  </a:cubicBezTo>
                  <a:cubicBezTo>
                    <a:pt x="437" y="1194"/>
                    <a:pt x="356" y="1265"/>
                    <a:pt x="291" y="1350"/>
                  </a:cubicBezTo>
                  <a:cubicBezTo>
                    <a:pt x="230" y="1436"/>
                    <a:pt x="189" y="1531"/>
                    <a:pt x="164" y="1633"/>
                  </a:cubicBezTo>
                  <a:cubicBezTo>
                    <a:pt x="127" y="1831"/>
                    <a:pt x="110" y="2015"/>
                    <a:pt x="110" y="2188"/>
                  </a:cubicBezTo>
                  <a:cubicBezTo>
                    <a:pt x="110" y="2666"/>
                    <a:pt x="239" y="3051"/>
                    <a:pt x="386" y="3333"/>
                  </a:cubicBezTo>
                  <a:cubicBezTo>
                    <a:pt x="532" y="3616"/>
                    <a:pt x="696" y="3794"/>
                    <a:pt x="768" y="3865"/>
                  </a:cubicBezTo>
                  <a:lnTo>
                    <a:pt x="795" y="3893"/>
                  </a:lnTo>
                  <a:lnTo>
                    <a:pt x="823" y="3869"/>
                  </a:lnTo>
                  <a:cubicBezTo>
                    <a:pt x="928" y="3783"/>
                    <a:pt x="1259" y="3542"/>
                    <a:pt x="1861" y="3350"/>
                  </a:cubicBezTo>
                  <a:cubicBezTo>
                    <a:pt x="2029" y="3300"/>
                    <a:pt x="2223" y="3279"/>
                    <a:pt x="2424" y="3279"/>
                  </a:cubicBezTo>
                  <a:cubicBezTo>
                    <a:pt x="2745" y="3279"/>
                    <a:pt x="3088" y="3330"/>
                    <a:pt x="3358" y="3388"/>
                  </a:cubicBezTo>
                  <a:cubicBezTo>
                    <a:pt x="3630" y="3446"/>
                    <a:pt x="3835" y="3508"/>
                    <a:pt x="3886" y="3525"/>
                  </a:cubicBezTo>
                  <a:lnTo>
                    <a:pt x="3900" y="3525"/>
                  </a:lnTo>
                  <a:cubicBezTo>
                    <a:pt x="4005" y="3514"/>
                    <a:pt x="4192" y="3487"/>
                    <a:pt x="4373" y="3436"/>
                  </a:cubicBezTo>
                  <a:cubicBezTo>
                    <a:pt x="4462" y="3409"/>
                    <a:pt x="4554" y="3374"/>
                    <a:pt x="4629" y="3333"/>
                  </a:cubicBezTo>
                  <a:cubicBezTo>
                    <a:pt x="4708" y="3292"/>
                    <a:pt x="4772" y="3245"/>
                    <a:pt x="4813" y="3180"/>
                  </a:cubicBezTo>
                  <a:cubicBezTo>
                    <a:pt x="4892" y="3067"/>
                    <a:pt x="4994" y="2986"/>
                    <a:pt x="5089" y="2928"/>
                  </a:cubicBezTo>
                  <a:cubicBezTo>
                    <a:pt x="5188" y="2870"/>
                    <a:pt x="5280" y="2836"/>
                    <a:pt x="5337" y="2819"/>
                  </a:cubicBezTo>
                  <a:lnTo>
                    <a:pt x="5375" y="2809"/>
                  </a:lnTo>
                  <a:lnTo>
                    <a:pt x="5365" y="2771"/>
                  </a:lnTo>
                  <a:cubicBezTo>
                    <a:pt x="5260" y="2356"/>
                    <a:pt x="5051" y="1766"/>
                    <a:pt x="4749" y="1244"/>
                  </a:cubicBezTo>
                  <a:cubicBezTo>
                    <a:pt x="4595" y="986"/>
                    <a:pt x="4417" y="741"/>
                    <a:pt x="4217" y="546"/>
                  </a:cubicBezTo>
                  <a:cubicBezTo>
                    <a:pt x="4016" y="355"/>
                    <a:pt x="3788" y="209"/>
                    <a:pt x="3538" y="143"/>
                  </a:cubicBezTo>
                  <a:cubicBezTo>
                    <a:pt x="3443" y="120"/>
                    <a:pt x="3351" y="110"/>
                    <a:pt x="3262" y="110"/>
                  </a:cubicBezTo>
                  <a:close/>
                  <a:moveTo>
                    <a:pt x="3262" y="82"/>
                  </a:moveTo>
                  <a:cubicBezTo>
                    <a:pt x="3351" y="82"/>
                    <a:pt x="3446" y="93"/>
                    <a:pt x="3545" y="116"/>
                  </a:cubicBezTo>
                  <a:cubicBezTo>
                    <a:pt x="3794" y="181"/>
                    <a:pt x="4026" y="327"/>
                    <a:pt x="4233" y="529"/>
                  </a:cubicBezTo>
                  <a:cubicBezTo>
                    <a:pt x="4544" y="826"/>
                    <a:pt x="4799" y="1244"/>
                    <a:pt x="4997" y="1664"/>
                  </a:cubicBezTo>
                  <a:cubicBezTo>
                    <a:pt x="5194" y="2086"/>
                    <a:pt x="5331" y="2509"/>
                    <a:pt x="5403" y="2816"/>
                  </a:cubicBezTo>
                  <a:lnTo>
                    <a:pt x="5403" y="2819"/>
                  </a:lnTo>
                  <a:lnTo>
                    <a:pt x="5403" y="2826"/>
                  </a:lnTo>
                  <a:cubicBezTo>
                    <a:pt x="5399" y="2829"/>
                    <a:pt x="5396" y="2833"/>
                    <a:pt x="5392" y="2833"/>
                  </a:cubicBezTo>
                  <a:cubicBezTo>
                    <a:pt x="5389" y="2833"/>
                    <a:pt x="5301" y="2853"/>
                    <a:pt x="5184" y="2908"/>
                  </a:cubicBezTo>
                  <a:cubicBezTo>
                    <a:pt x="5072" y="2962"/>
                    <a:pt x="4933" y="3054"/>
                    <a:pt x="4837" y="3198"/>
                  </a:cubicBezTo>
                  <a:cubicBezTo>
                    <a:pt x="4793" y="3265"/>
                    <a:pt x="4711" y="3323"/>
                    <a:pt x="4618" y="3371"/>
                  </a:cubicBezTo>
                  <a:cubicBezTo>
                    <a:pt x="4475" y="3443"/>
                    <a:pt x="4299" y="3490"/>
                    <a:pt x="4156" y="3517"/>
                  </a:cubicBezTo>
                  <a:cubicBezTo>
                    <a:pt x="4012" y="3542"/>
                    <a:pt x="3903" y="3552"/>
                    <a:pt x="3893" y="3552"/>
                  </a:cubicBezTo>
                  <a:lnTo>
                    <a:pt x="3886" y="3552"/>
                  </a:lnTo>
                  <a:cubicBezTo>
                    <a:pt x="3879" y="3552"/>
                    <a:pt x="3685" y="3490"/>
                    <a:pt x="3406" y="3429"/>
                  </a:cubicBezTo>
                  <a:cubicBezTo>
                    <a:pt x="3126" y="3368"/>
                    <a:pt x="2761" y="3306"/>
                    <a:pt x="2418" y="3306"/>
                  </a:cubicBezTo>
                  <a:cubicBezTo>
                    <a:pt x="2223" y="3306"/>
                    <a:pt x="2032" y="3327"/>
                    <a:pt x="1869" y="3378"/>
                  </a:cubicBezTo>
                  <a:cubicBezTo>
                    <a:pt x="1507" y="3490"/>
                    <a:pt x="1241" y="3627"/>
                    <a:pt x="1068" y="3732"/>
                  </a:cubicBezTo>
                  <a:cubicBezTo>
                    <a:pt x="979" y="3783"/>
                    <a:pt x="914" y="3831"/>
                    <a:pt x="870" y="3865"/>
                  </a:cubicBezTo>
                  <a:cubicBezTo>
                    <a:pt x="850" y="3882"/>
                    <a:pt x="832" y="3893"/>
                    <a:pt x="823" y="3903"/>
                  </a:cubicBezTo>
                  <a:cubicBezTo>
                    <a:pt x="812" y="3913"/>
                    <a:pt x="805" y="3920"/>
                    <a:pt x="805" y="3920"/>
                  </a:cubicBezTo>
                  <a:cubicBezTo>
                    <a:pt x="802" y="3923"/>
                    <a:pt x="798" y="3923"/>
                    <a:pt x="795" y="3923"/>
                  </a:cubicBezTo>
                  <a:cubicBezTo>
                    <a:pt x="792" y="3923"/>
                    <a:pt x="788" y="3923"/>
                    <a:pt x="785" y="3920"/>
                  </a:cubicBezTo>
                  <a:cubicBezTo>
                    <a:pt x="782" y="3916"/>
                    <a:pt x="737" y="3876"/>
                    <a:pt x="669" y="3800"/>
                  </a:cubicBezTo>
                  <a:cubicBezTo>
                    <a:pt x="570" y="3685"/>
                    <a:pt x="423" y="3490"/>
                    <a:pt x="301" y="3218"/>
                  </a:cubicBezTo>
                  <a:cubicBezTo>
                    <a:pt x="178" y="2949"/>
                    <a:pt x="82" y="2605"/>
                    <a:pt x="82" y="2188"/>
                  </a:cubicBezTo>
                  <a:cubicBezTo>
                    <a:pt x="82" y="2015"/>
                    <a:pt x="100" y="1828"/>
                    <a:pt x="137" y="1630"/>
                  </a:cubicBezTo>
                  <a:cubicBezTo>
                    <a:pt x="161" y="1521"/>
                    <a:pt x="205" y="1422"/>
                    <a:pt x="270" y="1337"/>
                  </a:cubicBezTo>
                  <a:cubicBezTo>
                    <a:pt x="335" y="1248"/>
                    <a:pt x="417" y="1170"/>
                    <a:pt x="522" y="1109"/>
                  </a:cubicBezTo>
                  <a:cubicBezTo>
                    <a:pt x="751" y="965"/>
                    <a:pt x="1061" y="893"/>
                    <a:pt x="1425" y="893"/>
                  </a:cubicBezTo>
                  <a:cubicBezTo>
                    <a:pt x="1677" y="893"/>
                    <a:pt x="1954" y="928"/>
                    <a:pt x="2243" y="999"/>
                  </a:cubicBezTo>
                  <a:lnTo>
                    <a:pt x="2284" y="1010"/>
                  </a:lnTo>
                  <a:lnTo>
                    <a:pt x="2295" y="972"/>
                  </a:lnTo>
                  <a:cubicBezTo>
                    <a:pt x="2311" y="897"/>
                    <a:pt x="2356" y="761"/>
                    <a:pt x="2438" y="614"/>
                  </a:cubicBezTo>
                  <a:cubicBezTo>
                    <a:pt x="2520" y="467"/>
                    <a:pt x="2638" y="314"/>
                    <a:pt x="2802" y="212"/>
                  </a:cubicBezTo>
                  <a:cubicBezTo>
                    <a:pt x="2939" y="123"/>
                    <a:pt x="3092" y="82"/>
                    <a:pt x="3262" y="82"/>
                  </a:cubicBezTo>
                  <a:close/>
                  <a:moveTo>
                    <a:pt x="3262" y="0"/>
                  </a:moveTo>
                  <a:cubicBezTo>
                    <a:pt x="3078" y="0"/>
                    <a:pt x="2908" y="49"/>
                    <a:pt x="2758" y="140"/>
                  </a:cubicBezTo>
                  <a:cubicBezTo>
                    <a:pt x="2577" y="256"/>
                    <a:pt x="2451" y="420"/>
                    <a:pt x="2366" y="573"/>
                  </a:cubicBezTo>
                  <a:cubicBezTo>
                    <a:pt x="2294" y="703"/>
                    <a:pt x="2251" y="829"/>
                    <a:pt x="2227" y="911"/>
                  </a:cubicBezTo>
                  <a:lnTo>
                    <a:pt x="2227" y="911"/>
                  </a:lnTo>
                  <a:cubicBezTo>
                    <a:pt x="1944" y="843"/>
                    <a:pt x="1674" y="812"/>
                    <a:pt x="1425" y="812"/>
                  </a:cubicBezTo>
                  <a:cubicBezTo>
                    <a:pt x="1051" y="812"/>
                    <a:pt x="727" y="887"/>
                    <a:pt x="478" y="1037"/>
                  </a:cubicBezTo>
                  <a:cubicBezTo>
                    <a:pt x="365" y="1109"/>
                    <a:pt x="274" y="1190"/>
                    <a:pt x="202" y="1289"/>
                  </a:cubicBezTo>
                  <a:cubicBezTo>
                    <a:pt x="134" y="1384"/>
                    <a:pt x="82" y="1493"/>
                    <a:pt x="59" y="1612"/>
                  </a:cubicBezTo>
                  <a:cubicBezTo>
                    <a:pt x="18" y="1817"/>
                    <a:pt x="1" y="2008"/>
                    <a:pt x="1" y="2188"/>
                  </a:cubicBezTo>
                  <a:cubicBezTo>
                    <a:pt x="1" y="2765"/>
                    <a:pt x="181" y="3211"/>
                    <a:pt x="362" y="3514"/>
                  </a:cubicBezTo>
                  <a:cubicBezTo>
                    <a:pt x="450" y="3665"/>
                    <a:pt x="543" y="3780"/>
                    <a:pt x="611" y="3858"/>
                  </a:cubicBezTo>
                  <a:cubicBezTo>
                    <a:pt x="648" y="3899"/>
                    <a:pt x="675" y="3930"/>
                    <a:pt x="696" y="3951"/>
                  </a:cubicBezTo>
                  <a:cubicBezTo>
                    <a:pt x="706" y="3961"/>
                    <a:pt x="716" y="3967"/>
                    <a:pt x="720" y="3971"/>
                  </a:cubicBezTo>
                  <a:cubicBezTo>
                    <a:pt x="724" y="3975"/>
                    <a:pt x="727" y="3978"/>
                    <a:pt x="730" y="3978"/>
                  </a:cubicBezTo>
                  <a:cubicBezTo>
                    <a:pt x="730" y="3981"/>
                    <a:pt x="730" y="3981"/>
                    <a:pt x="733" y="3981"/>
                  </a:cubicBezTo>
                  <a:cubicBezTo>
                    <a:pt x="751" y="3998"/>
                    <a:pt x="771" y="4005"/>
                    <a:pt x="795" y="4005"/>
                  </a:cubicBezTo>
                  <a:cubicBezTo>
                    <a:pt x="818" y="4005"/>
                    <a:pt x="843" y="3995"/>
                    <a:pt x="859" y="3978"/>
                  </a:cubicBezTo>
                  <a:cubicBezTo>
                    <a:pt x="863" y="3975"/>
                    <a:pt x="1191" y="3678"/>
                    <a:pt x="1896" y="3456"/>
                  </a:cubicBezTo>
                  <a:cubicBezTo>
                    <a:pt x="2045" y="3409"/>
                    <a:pt x="2226" y="3388"/>
                    <a:pt x="2418" y="3388"/>
                  </a:cubicBezTo>
                  <a:cubicBezTo>
                    <a:pt x="2751" y="3388"/>
                    <a:pt x="3113" y="3446"/>
                    <a:pt x="3388" y="3508"/>
                  </a:cubicBezTo>
                  <a:cubicBezTo>
                    <a:pt x="3665" y="3569"/>
                    <a:pt x="3859" y="3630"/>
                    <a:pt x="3862" y="3630"/>
                  </a:cubicBezTo>
                  <a:cubicBezTo>
                    <a:pt x="3873" y="3633"/>
                    <a:pt x="3879" y="3633"/>
                    <a:pt x="3890" y="3633"/>
                  </a:cubicBezTo>
                  <a:lnTo>
                    <a:pt x="3900" y="3633"/>
                  </a:lnTo>
                  <a:cubicBezTo>
                    <a:pt x="3917" y="3633"/>
                    <a:pt x="4111" y="3616"/>
                    <a:pt x="4326" y="3562"/>
                  </a:cubicBezTo>
                  <a:cubicBezTo>
                    <a:pt x="4434" y="3535"/>
                    <a:pt x="4551" y="3497"/>
                    <a:pt x="4653" y="3446"/>
                  </a:cubicBezTo>
                  <a:cubicBezTo>
                    <a:pt x="4755" y="3395"/>
                    <a:pt x="4847" y="3327"/>
                    <a:pt x="4905" y="3242"/>
                  </a:cubicBezTo>
                  <a:cubicBezTo>
                    <a:pt x="4990" y="3116"/>
                    <a:pt x="5113" y="3034"/>
                    <a:pt x="5219" y="2982"/>
                  </a:cubicBezTo>
                  <a:cubicBezTo>
                    <a:pt x="5273" y="2955"/>
                    <a:pt x="5321" y="2938"/>
                    <a:pt x="5355" y="2928"/>
                  </a:cubicBezTo>
                  <a:cubicBezTo>
                    <a:pt x="5372" y="2921"/>
                    <a:pt x="5386" y="2918"/>
                    <a:pt x="5396" y="2915"/>
                  </a:cubicBezTo>
                  <a:lnTo>
                    <a:pt x="5406" y="2915"/>
                  </a:lnTo>
                  <a:cubicBezTo>
                    <a:pt x="5409" y="2915"/>
                    <a:pt x="5409" y="2911"/>
                    <a:pt x="5409" y="2911"/>
                  </a:cubicBezTo>
                  <a:cubicBezTo>
                    <a:pt x="5436" y="2908"/>
                    <a:pt x="5457" y="2891"/>
                    <a:pt x="5471" y="2870"/>
                  </a:cubicBezTo>
                  <a:cubicBezTo>
                    <a:pt x="5481" y="2853"/>
                    <a:pt x="5485" y="2836"/>
                    <a:pt x="5485" y="2819"/>
                  </a:cubicBezTo>
                  <a:lnTo>
                    <a:pt x="5485" y="2795"/>
                  </a:lnTo>
                  <a:cubicBezTo>
                    <a:pt x="5382" y="2380"/>
                    <a:pt x="5171" y="1759"/>
                    <a:pt x="4851" y="1207"/>
                  </a:cubicBezTo>
                  <a:cubicBezTo>
                    <a:pt x="4690" y="934"/>
                    <a:pt x="4503" y="675"/>
                    <a:pt x="4288" y="467"/>
                  </a:cubicBezTo>
                  <a:cubicBezTo>
                    <a:pt x="4077" y="263"/>
                    <a:pt x="3832" y="107"/>
                    <a:pt x="3563" y="38"/>
                  </a:cubicBezTo>
                  <a:cubicBezTo>
                    <a:pt x="3460" y="14"/>
                    <a:pt x="3358" y="0"/>
                    <a:pt x="326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28"/>
            <p:cNvSpPr/>
            <p:nvPr/>
          </p:nvSpPr>
          <p:spPr>
            <a:xfrm>
              <a:off x="2784000" y="402375"/>
              <a:ext cx="141125" cy="98075"/>
            </a:xfrm>
            <a:custGeom>
              <a:avLst/>
              <a:gdLst/>
              <a:ahLst/>
              <a:cxnLst/>
              <a:rect l="l" t="t" r="r" b="b"/>
              <a:pathLst>
                <a:path w="5645" h="3923" extrusionOk="0">
                  <a:moveTo>
                    <a:pt x="2185" y="110"/>
                  </a:moveTo>
                  <a:cubicBezTo>
                    <a:pt x="2341" y="110"/>
                    <a:pt x="2483" y="149"/>
                    <a:pt x="2607" y="229"/>
                  </a:cubicBezTo>
                  <a:cubicBezTo>
                    <a:pt x="2989" y="467"/>
                    <a:pt x="3102" y="992"/>
                    <a:pt x="3102" y="999"/>
                  </a:cubicBezTo>
                  <a:cubicBezTo>
                    <a:pt x="3105" y="1013"/>
                    <a:pt x="3112" y="1027"/>
                    <a:pt x="3126" y="1033"/>
                  </a:cubicBezTo>
                  <a:cubicBezTo>
                    <a:pt x="3134" y="1040"/>
                    <a:pt x="3143" y="1042"/>
                    <a:pt x="3152" y="1042"/>
                  </a:cubicBezTo>
                  <a:cubicBezTo>
                    <a:pt x="3158" y="1042"/>
                    <a:pt x="3164" y="1041"/>
                    <a:pt x="3170" y="1040"/>
                  </a:cubicBezTo>
                  <a:cubicBezTo>
                    <a:pt x="3469" y="962"/>
                    <a:pt x="3759" y="924"/>
                    <a:pt x="4022" y="924"/>
                  </a:cubicBezTo>
                  <a:cubicBezTo>
                    <a:pt x="4371" y="924"/>
                    <a:pt x="4673" y="991"/>
                    <a:pt x="4891" y="1125"/>
                  </a:cubicBezTo>
                  <a:cubicBezTo>
                    <a:pt x="5081" y="1244"/>
                    <a:pt x="5201" y="1405"/>
                    <a:pt x="5245" y="1603"/>
                  </a:cubicBezTo>
                  <a:cubicBezTo>
                    <a:pt x="5494" y="2870"/>
                    <a:pt x="4816" y="3637"/>
                    <a:pt x="4652" y="3797"/>
                  </a:cubicBezTo>
                  <a:cubicBezTo>
                    <a:pt x="4543" y="3709"/>
                    <a:pt x="4209" y="3467"/>
                    <a:pt x="3599" y="3272"/>
                  </a:cubicBezTo>
                  <a:cubicBezTo>
                    <a:pt x="3429" y="3218"/>
                    <a:pt x="3231" y="3197"/>
                    <a:pt x="3027" y="3197"/>
                  </a:cubicBezTo>
                  <a:cubicBezTo>
                    <a:pt x="2372" y="3197"/>
                    <a:pt x="1654" y="3412"/>
                    <a:pt x="1551" y="3446"/>
                  </a:cubicBezTo>
                  <a:cubicBezTo>
                    <a:pt x="1347" y="3426"/>
                    <a:pt x="815" y="3337"/>
                    <a:pt x="669" y="3119"/>
                  </a:cubicBezTo>
                  <a:cubicBezTo>
                    <a:pt x="508" y="2877"/>
                    <a:pt x="239" y="2775"/>
                    <a:pt x="123" y="2740"/>
                  </a:cubicBezTo>
                  <a:cubicBezTo>
                    <a:pt x="331" y="1919"/>
                    <a:pt x="951" y="389"/>
                    <a:pt x="1923" y="143"/>
                  </a:cubicBezTo>
                  <a:cubicBezTo>
                    <a:pt x="2014" y="121"/>
                    <a:pt x="2102" y="110"/>
                    <a:pt x="2185" y="110"/>
                  </a:cubicBezTo>
                  <a:close/>
                  <a:moveTo>
                    <a:pt x="2187" y="1"/>
                  </a:moveTo>
                  <a:cubicBezTo>
                    <a:pt x="2094" y="1"/>
                    <a:pt x="1997" y="13"/>
                    <a:pt x="1896" y="38"/>
                  </a:cubicBezTo>
                  <a:cubicBezTo>
                    <a:pt x="853" y="300"/>
                    <a:pt x="202" y="1936"/>
                    <a:pt x="4" y="2768"/>
                  </a:cubicBezTo>
                  <a:cubicBezTo>
                    <a:pt x="1" y="2781"/>
                    <a:pt x="4" y="2795"/>
                    <a:pt x="10" y="2809"/>
                  </a:cubicBezTo>
                  <a:cubicBezTo>
                    <a:pt x="21" y="2822"/>
                    <a:pt x="31" y="2829"/>
                    <a:pt x="48" y="2833"/>
                  </a:cubicBezTo>
                  <a:cubicBezTo>
                    <a:pt x="51" y="2833"/>
                    <a:pt x="399" y="2911"/>
                    <a:pt x="576" y="3180"/>
                  </a:cubicBezTo>
                  <a:cubicBezTo>
                    <a:pt x="784" y="3490"/>
                    <a:pt x="1523" y="3552"/>
                    <a:pt x="1555" y="3555"/>
                  </a:cubicBezTo>
                  <a:cubicBezTo>
                    <a:pt x="1561" y="3555"/>
                    <a:pt x="1568" y="3555"/>
                    <a:pt x="1575" y="3552"/>
                  </a:cubicBezTo>
                  <a:cubicBezTo>
                    <a:pt x="1586" y="3549"/>
                    <a:pt x="2352" y="3307"/>
                    <a:pt x="3028" y="3307"/>
                  </a:cubicBezTo>
                  <a:cubicBezTo>
                    <a:pt x="3222" y="3307"/>
                    <a:pt x="3409" y="3327"/>
                    <a:pt x="3568" y="3378"/>
                  </a:cubicBezTo>
                  <a:cubicBezTo>
                    <a:pt x="4284" y="3603"/>
                    <a:pt x="4615" y="3906"/>
                    <a:pt x="4618" y="3910"/>
                  </a:cubicBezTo>
                  <a:cubicBezTo>
                    <a:pt x="4628" y="3920"/>
                    <a:pt x="4642" y="3923"/>
                    <a:pt x="4656" y="3923"/>
                  </a:cubicBezTo>
                  <a:cubicBezTo>
                    <a:pt x="4666" y="3923"/>
                    <a:pt x="4680" y="3920"/>
                    <a:pt x="4690" y="3913"/>
                  </a:cubicBezTo>
                  <a:cubicBezTo>
                    <a:pt x="4700" y="3903"/>
                    <a:pt x="5644" y="3075"/>
                    <a:pt x="5351" y="1579"/>
                  </a:cubicBezTo>
                  <a:cubicBezTo>
                    <a:pt x="5303" y="1354"/>
                    <a:pt x="5163" y="1166"/>
                    <a:pt x="4949" y="1033"/>
                  </a:cubicBezTo>
                  <a:cubicBezTo>
                    <a:pt x="4709" y="887"/>
                    <a:pt x="4389" y="812"/>
                    <a:pt x="4021" y="812"/>
                  </a:cubicBezTo>
                  <a:cubicBezTo>
                    <a:pt x="3765" y="812"/>
                    <a:pt x="3486" y="848"/>
                    <a:pt x="3194" y="920"/>
                  </a:cubicBezTo>
                  <a:cubicBezTo>
                    <a:pt x="3153" y="771"/>
                    <a:pt x="3013" y="355"/>
                    <a:pt x="2669" y="137"/>
                  </a:cubicBezTo>
                  <a:cubicBezTo>
                    <a:pt x="2524" y="45"/>
                    <a:pt x="2363" y="1"/>
                    <a:pt x="218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28"/>
            <p:cNvSpPr/>
            <p:nvPr/>
          </p:nvSpPr>
          <p:spPr>
            <a:xfrm>
              <a:off x="2783050" y="401350"/>
              <a:ext cx="137200" cy="100125"/>
            </a:xfrm>
            <a:custGeom>
              <a:avLst/>
              <a:gdLst/>
              <a:ahLst/>
              <a:cxnLst/>
              <a:rect l="l" t="t" r="r" b="b"/>
              <a:pathLst>
                <a:path w="5488" h="4005" extrusionOk="0">
                  <a:moveTo>
                    <a:pt x="2226" y="192"/>
                  </a:moveTo>
                  <a:cubicBezTo>
                    <a:pt x="2373" y="192"/>
                    <a:pt x="2506" y="229"/>
                    <a:pt x="2625" y="304"/>
                  </a:cubicBezTo>
                  <a:cubicBezTo>
                    <a:pt x="2714" y="362"/>
                    <a:pt x="2788" y="434"/>
                    <a:pt x="2850" y="516"/>
                  </a:cubicBezTo>
                  <a:cubicBezTo>
                    <a:pt x="2945" y="634"/>
                    <a:pt x="3007" y="768"/>
                    <a:pt x="3044" y="870"/>
                  </a:cubicBezTo>
                  <a:cubicBezTo>
                    <a:pt x="3065" y="925"/>
                    <a:pt x="3079" y="969"/>
                    <a:pt x="3085" y="999"/>
                  </a:cubicBezTo>
                  <a:cubicBezTo>
                    <a:pt x="3092" y="1013"/>
                    <a:pt x="3095" y="1027"/>
                    <a:pt x="3095" y="1033"/>
                  </a:cubicBezTo>
                  <a:cubicBezTo>
                    <a:pt x="3099" y="1040"/>
                    <a:pt x="3099" y="1043"/>
                    <a:pt x="3099" y="1043"/>
                  </a:cubicBezTo>
                  <a:lnTo>
                    <a:pt x="3099" y="1047"/>
                  </a:lnTo>
                  <a:cubicBezTo>
                    <a:pt x="3106" y="1074"/>
                    <a:pt x="3120" y="1095"/>
                    <a:pt x="3143" y="1109"/>
                  </a:cubicBezTo>
                  <a:lnTo>
                    <a:pt x="3143" y="1112"/>
                  </a:lnTo>
                  <a:cubicBezTo>
                    <a:pt x="3156" y="1118"/>
                    <a:pt x="3177" y="1125"/>
                    <a:pt x="3194" y="1125"/>
                  </a:cubicBezTo>
                  <a:cubicBezTo>
                    <a:pt x="3201" y="1125"/>
                    <a:pt x="3208" y="1122"/>
                    <a:pt x="3218" y="1122"/>
                  </a:cubicBezTo>
                  <a:cubicBezTo>
                    <a:pt x="3515" y="1043"/>
                    <a:pt x="3801" y="1006"/>
                    <a:pt x="4060" y="1006"/>
                  </a:cubicBezTo>
                  <a:cubicBezTo>
                    <a:pt x="4230" y="1006"/>
                    <a:pt x="4391" y="1023"/>
                    <a:pt x="4534" y="1054"/>
                  </a:cubicBezTo>
                  <a:cubicBezTo>
                    <a:pt x="4677" y="1088"/>
                    <a:pt x="4803" y="1139"/>
                    <a:pt x="4908" y="1200"/>
                  </a:cubicBezTo>
                  <a:cubicBezTo>
                    <a:pt x="5001" y="1258"/>
                    <a:pt x="5072" y="1326"/>
                    <a:pt x="5130" y="1398"/>
                  </a:cubicBezTo>
                  <a:cubicBezTo>
                    <a:pt x="5185" y="1473"/>
                    <a:pt x="5222" y="1558"/>
                    <a:pt x="5242" y="1650"/>
                  </a:cubicBezTo>
                  <a:cubicBezTo>
                    <a:pt x="5280" y="1841"/>
                    <a:pt x="5297" y="2021"/>
                    <a:pt x="5297" y="2188"/>
                  </a:cubicBezTo>
                  <a:cubicBezTo>
                    <a:pt x="5297" y="2652"/>
                    <a:pt x="5171" y="3023"/>
                    <a:pt x="5028" y="3297"/>
                  </a:cubicBezTo>
                  <a:cubicBezTo>
                    <a:pt x="4903" y="3540"/>
                    <a:pt x="4762" y="3704"/>
                    <a:pt x="4687" y="3783"/>
                  </a:cubicBezTo>
                  <a:lnTo>
                    <a:pt x="4687" y="3783"/>
                  </a:lnTo>
                  <a:cubicBezTo>
                    <a:pt x="4550" y="3677"/>
                    <a:pt x="4216" y="3455"/>
                    <a:pt x="3651" y="3276"/>
                  </a:cubicBezTo>
                  <a:cubicBezTo>
                    <a:pt x="3474" y="3218"/>
                    <a:pt x="3273" y="3198"/>
                    <a:pt x="3065" y="3198"/>
                  </a:cubicBezTo>
                  <a:cubicBezTo>
                    <a:pt x="2731" y="3198"/>
                    <a:pt x="2387" y="3252"/>
                    <a:pt x="2110" y="3310"/>
                  </a:cubicBezTo>
                  <a:cubicBezTo>
                    <a:pt x="1840" y="3366"/>
                    <a:pt x="1639" y="3426"/>
                    <a:pt x="1582" y="3445"/>
                  </a:cubicBezTo>
                  <a:lnTo>
                    <a:pt x="1582" y="3445"/>
                  </a:lnTo>
                  <a:cubicBezTo>
                    <a:pt x="1481" y="3434"/>
                    <a:pt x="1304" y="3407"/>
                    <a:pt x="1136" y="3358"/>
                  </a:cubicBezTo>
                  <a:cubicBezTo>
                    <a:pt x="1050" y="3333"/>
                    <a:pt x="965" y="3303"/>
                    <a:pt x="897" y="3265"/>
                  </a:cubicBezTo>
                  <a:cubicBezTo>
                    <a:pt x="825" y="3228"/>
                    <a:pt x="771" y="3184"/>
                    <a:pt x="740" y="3136"/>
                  </a:cubicBezTo>
                  <a:cubicBezTo>
                    <a:pt x="655" y="3010"/>
                    <a:pt x="543" y="2921"/>
                    <a:pt x="437" y="2857"/>
                  </a:cubicBezTo>
                  <a:cubicBezTo>
                    <a:pt x="351" y="2807"/>
                    <a:pt x="270" y="2775"/>
                    <a:pt x="212" y="2754"/>
                  </a:cubicBezTo>
                  <a:lnTo>
                    <a:pt x="212" y="2754"/>
                  </a:lnTo>
                  <a:cubicBezTo>
                    <a:pt x="317" y="2347"/>
                    <a:pt x="518" y="1784"/>
                    <a:pt x="809" y="1289"/>
                  </a:cubicBezTo>
                  <a:cubicBezTo>
                    <a:pt x="959" y="1033"/>
                    <a:pt x="1132" y="795"/>
                    <a:pt x="1327" y="607"/>
                  </a:cubicBezTo>
                  <a:cubicBezTo>
                    <a:pt x="1521" y="420"/>
                    <a:pt x="1736" y="283"/>
                    <a:pt x="1970" y="225"/>
                  </a:cubicBezTo>
                  <a:cubicBezTo>
                    <a:pt x="2060" y="202"/>
                    <a:pt x="2145" y="192"/>
                    <a:pt x="2226" y="192"/>
                  </a:cubicBezTo>
                  <a:close/>
                  <a:moveTo>
                    <a:pt x="2226" y="110"/>
                  </a:moveTo>
                  <a:cubicBezTo>
                    <a:pt x="2138" y="110"/>
                    <a:pt x="2046" y="123"/>
                    <a:pt x="1950" y="148"/>
                  </a:cubicBezTo>
                  <a:cubicBezTo>
                    <a:pt x="1698" y="209"/>
                    <a:pt x="1470" y="355"/>
                    <a:pt x="1269" y="549"/>
                  </a:cubicBezTo>
                  <a:cubicBezTo>
                    <a:pt x="969" y="839"/>
                    <a:pt x="720" y="1241"/>
                    <a:pt x="529" y="1647"/>
                  </a:cubicBezTo>
                  <a:cubicBezTo>
                    <a:pt x="335" y="2053"/>
                    <a:pt x="202" y="2461"/>
                    <a:pt x="124" y="2771"/>
                  </a:cubicBezTo>
                  <a:lnTo>
                    <a:pt x="114" y="2809"/>
                  </a:lnTo>
                  <a:lnTo>
                    <a:pt x="151" y="2819"/>
                  </a:lnTo>
                  <a:cubicBezTo>
                    <a:pt x="205" y="2836"/>
                    <a:pt x="298" y="2870"/>
                    <a:pt x="396" y="2928"/>
                  </a:cubicBezTo>
                  <a:cubicBezTo>
                    <a:pt x="495" y="2986"/>
                    <a:pt x="597" y="3068"/>
                    <a:pt x="672" y="3184"/>
                  </a:cubicBezTo>
                  <a:cubicBezTo>
                    <a:pt x="713" y="3245"/>
                    <a:pt x="781" y="3297"/>
                    <a:pt x="856" y="3337"/>
                  </a:cubicBezTo>
                  <a:cubicBezTo>
                    <a:pt x="973" y="3399"/>
                    <a:pt x="1116" y="3443"/>
                    <a:pt x="1248" y="3473"/>
                  </a:cubicBezTo>
                  <a:cubicBezTo>
                    <a:pt x="1382" y="3504"/>
                    <a:pt x="1508" y="3521"/>
                    <a:pt x="1586" y="3528"/>
                  </a:cubicBezTo>
                  <a:lnTo>
                    <a:pt x="1596" y="3528"/>
                  </a:lnTo>
                  <a:lnTo>
                    <a:pt x="1602" y="3525"/>
                  </a:lnTo>
                  <a:cubicBezTo>
                    <a:pt x="1651" y="3511"/>
                    <a:pt x="1855" y="3449"/>
                    <a:pt x="2127" y="3391"/>
                  </a:cubicBezTo>
                  <a:cubicBezTo>
                    <a:pt x="2400" y="3333"/>
                    <a:pt x="2741" y="3279"/>
                    <a:pt x="3065" y="3279"/>
                  </a:cubicBezTo>
                  <a:cubicBezTo>
                    <a:pt x="3266" y="3279"/>
                    <a:pt x="3460" y="3300"/>
                    <a:pt x="3627" y="3354"/>
                  </a:cubicBezTo>
                  <a:cubicBezTo>
                    <a:pt x="4230" y="3545"/>
                    <a:pt x="4561" y="3783"/>
                    <a:pt x="4666" y="3869"/>
                  </a:cubicBezTo>
                  <a:lnTo>
                    <a:pt x="4694" y="3893"/>
                  </a:lnTo>
                  <a:lnTo>
                    <a:pt x="4721" y="3865"/>
                  </a:lnTo>
                  <a:cubicBezTo>
                    <a:pt x="4789" y="3797"/>
                    <a:pt x="4956" y="3616"/>
                    <a:pt x="5103" y="3333"/>
                  </a:cubicBezTo>
                  <a:cubicBezTo>
                    <a:pt x="5249" y="3054"/>
                    <a:pt x="5379" y="2669"/>
                    <a:pt x="5379" y="2188"/>
                  </a:cubicBezTo>
                  <a:cubicBezTo>
                    <a:pt x="5379" y="2018"/>
                    <a:pt x="5361" y="1831"/>
                    <a:pt x="5321" y="1636"/>
                  </a:cubicBezTo>
                  <a:lnTo>
                    <a:pt x="5321" y="1633"/>
                  </a:lnTo>
                  <a:cubicBezTo>
                    <a:pt x="5300" y="1531"/>
                    <a:pt x="5256" y="1436"/>
                    <a:pt x="5195" y="1350"/>
                  </a:cubicBezTo>
                  <a:cubicBezTo>
                    <a:pt x="5133" y="1268"/>
                    <a:pt x="5052" y="1194"/>
                    <a:pt x="4953" y="1132"/>
                  </a:cubicBezTo>
                  <a:cubicBezTo>
                    <a:pt x="4837" y="1060"/>
                    <a:pt x="4704" y="1010"/>
                    <a:pt x="4551" y="975"/>
                  </a:cubicBezTo>
                  <a:cubicBezTo>
                    <a:pt x="4400" y="941"/>
                    <a:pt x="4237" y="925"/>
                    <a:pt x="4060" y="925"/>
                  </a:cubicBezTo>
                  <a:cubicBezTo>
                    <a:pt x="3790" y="925"/>
                    <a:pt x="3497" y="961"/>
                    <a:pt x="3197" y="1043"/>
                  </a:cubicBezTo>
                  <a:lnTo>
                    <a:pt x="3194" y="1043"/>
                  </a:lnTo>
                  <a:cubicBezTo>
                    <a:pt x="3191" y="1043"/>
                    <a:pt x="3187" y="1040"/>
                    <a:pt x="3184" y="1040"/>
                  </a:cubicBezTo>
                  <a:cubicBezTo>
                    <a:pt x="3184" y="1040"/>
                    <a:pt x="3181" y="1037"/>
                    <a:pt x="3181" y="1030"/>
                  </a:cubicBezTo>
                  <a:cubicBezTo>
                    <a:pt x="3177" y="1016"/>
                    <a:pt x="3147" y="884"/>
                    <a:pt x="3068" y="716"/>
                  </a:cubicBezTo>
                  <a:cubicBezTo>
                    <a:pt x="3030" y="634"/>
                    <a:pt x="2980" y="546"/>
                    <a:pt x="2915" y="461"/>
                  </a:cubicBezTo>
                  <a:cubicBezTo>
                    <a:pt x="2846" y="376"/>
                    <a:pt x="2768" y="297"/>
                    <a:pt x="2670" y="236"/>
                  </a:cubicBezTo>
                  <a:cubicBezTo>
                    <a:pt x="2536" y="151"/>
                    <a:pt x="2387" y="110"/>
                    <a:pt x="2226" y="110"/>
                  </a:cubicBezTo>
                  <a:close/>
                  <a:moveTo>
                    <a:pt x="2226" y="82"/>
                  </a:moveTo>
                  <a:cubicBezTo>
                    <a:pt x="2397" y="82"/>
                    <a:pt x="2547" y="127"/>
                    <a:pt x="2683" y="212"/>
                  </a:cubicBezTo>
                  <a:cubicBezTo>
                    <a:pt x="2850" y="318"/>
                    <a:pt x="2966" y="467"/>
                    <a:pt x="3048" y="614"/>
                  </a:cubicBezTo>
                  <a:cubicBezTo>
                    <a:pt x="3129" y="761"/>
                    <a:pt x="3174" y="900"/>
                    <a:pt x="3194" y="972"/>
                  </a:cubicBezTo>
                  <a:lnTo>
                    <a:pt x="3205" y="1013"/>
                  </a:lnTo>
                  <a:lnTo>
                    <a:pt x="3242" y="1002"/>
                  </a:lnTo>
                  <a:cubicBezTo>
                    <a:pt x="3532" y="931"/>
                    <a:pt x="3811" y="894"/>
                    <a:pt x="4063" y="894"/>
                  </a:cubicBezTo>
                  <a:cubicBezTo>
                    <a:pt x="4424" y="894"/>
                    <a:pt x="4735" y="969"/>
                    <a:pt x="4966" y="1109"/>
                  </a:cubicBezTo>
                  <a:cubicBezTo>
                    <a:pt x="5069" y="1173"/>
                    <a:pt x="5154" y="1248"/>
                    <a:pt x="5218" y="1337"/>
                  </a:cubicBezTo>
                  <a:cubicBezTo>
                    <a:pt x="5283" y="1425"/>
                    <a:pt x="5328" y="1524"/>
                    <a:pt x="5348" y="1630"/>
                  </a:cubicBezTo>
                  <a:cubicBezTo>
                    <a:pt x="5389" y="1828"/>
                    <a:pt x="5406" y="2015"/>
                    <a:pt x="5406" y="2188"/>
                  </a:cubicBezTo>
                  <a:cubicBezTo>
                    <a:pt x="5406" y="2748"/>
                    <a:pt x="5229" y="3180"/>
                    <a:pt x="5055" y="3473"/>
                  </a:cubicBezTo>
                  <a:cubicBezTo>
                    <a:pt x="4966" y="3620"/>
                    <a:pt x="4878" y="3732"/>
                    <a:pt x="4813" y="3808"/>
                  </a:cubicBezTo>
                  <a:cubicBezTo>
                    <a:pt x="4779" y="3845"/>
                    <a:pt x="4751" y="3872"/>
                    <a:pt x="4731" y="3893"/>
                  </a:cubicBezTo>
                  <a:cubicBezTo>
                    <a:pt x="4724" y="3903"/>
                    <a:pt x="4715" y="3910"/>
                    <a:pt x="4710" y="3913"/>
                  </a:cubicBezTo>
                  <a:lnTo>
                    <a:pt x="4704" y="3920"/>
                  </a:lnTo>
                  <a:lnTo>
                    <a:pt x="4701" y="3920"/>
                  </a:lnTo>
                  <a:cubicBezTo>
                    <a:pt x="4697" y="3923"/>
                    <a:pt x="4697" y="3923"/>
                    <a:pt x="4694" y="3923"/>
                  </a:cubicBezTo>
                  <a:cubicBezTo>
                    <a:pt x="4690" y="3923"/>
                    <a:pt x="4687" y="3923"/>
                    <a:pt x="4683" y="3920"/>
                  </a:cubicBezTo>
                  <a:cubicBezTo>
                    <a:pt x="4683" y="3920"/>
                    <a:pt x="4680" y="3920"/>
                    <a:pt x="4677" y="3917"/>
                  </a:cubicBezTo>
                  <a:cubicBezTo>
                    <a:pt x="4633" y="3876"/>
                    <a:pt x="4295" y="3593"/>
                    <a:pt x="3617" y="3378"/>
                  </a:cubicBezTo>
                  <a:cubicBezTo>
                    <a:pt x="3453" y="3327"/>
                    <a:pt x="3266" y="3306"/>
                    <a:pt x="3068" y="3306"/>
                  </a:cubicBezTo>
                  <a:cubicBezTo>
                    <a:pt x="2727" y="3306"/>
                    <a:pt x="2363" y="3368"/>
                    <a:pt x="2083" y="3429"/>
                  </a:cubicBezTo>
                  <a:cubicBezTo>
                    <a:pt x="1943" y="3460"/>
                    <a:pt x="1824" y="3490"/>
                    <a:pt x="1739" y="3514"/>
                  </a:cubicBezTo>
                  <a:cubicBezTo>
                    <a:pt x="1695" y="3525"/>
                    <a:pt x="1660" y="3535"/>
                    <a:pt x="1640" y="3542"/>
                  </a:cubicBezTo>
                  <a:cubicBezTo>
                    <a:pt x="1627" y="3545"/>
                    <a:pt x="1616" y="3548"/>
                    <a:pt x="1610" y="3552"/>
                  </a:cubicBezTo>
                  <a:lnTo>
                    <a:pt x="1602" y="3552"/>
                  </a:lnTo>
                  <a:cubicBezTo>
                    <a:pt x="1602" y="3555"/>
                    <a:pt x="1599" y="3555"/>
                    <a:pt x="1599" y="3555"/>
                  </a:cubicBezTo>
                  <a:lnTo>
                    <a:pt x="1596" y="3555"/>
                  </a:lnTo>
                  <a:cubicBezTo>
                    <a:pt x="1582" y="3555"/>
                    <a:pt x="1391" y="3538"/>
                    <a:pt x="1180" y="3484"/>
                  </a:cubicBezTo>
                  <a:cubicBezTo>
                    <a:pt x="1075" y="3456"/>
                    <a:pt x="965" y="3423"/>
                    <a:pt x="870" y="3374"/>
                  </a:cubicBezTo>
                  <a:cubicBezTo>
                    <a:pt x="775" y="3327"/>
                    <a:pt x="696" y="3265"/>
                    <a:pt x="649" y="3198"/>
                  </a:cubicBezTo>
                  <a:cubicBezTo>
                    <a:pt x="553" y="3054"/>
                    <a:pt x="416" y="2965"/>
                    <a:pt x="301" y="2908"/>
                  </a:cubicBezTo>
                  <a:cubicBezTo>
                    <a:pt x="188" y="2853"/>
                    <a:pt x="97" y="2836"/>
                    <a:pt x="93" y="2833"/>
                  </a:cubicBezTo>
                  <a:cubicBezTo>
                    <a:pt x="89" y="2833"/>
                    <a:pt x="86" y="2830"/>
                    <a:pt x="86" y="2830"/>
                  </a:cubicBezTo>
                  <a:cubicBezTo>
                    <a:pt x="83" y="2826"/>
                    <a:pt x="83" y="2822"/>
                    <a:pt x="83" y="2819"/>
                  </a:cubicBezTo>
                  <a:lnTo>
                    <a:pt x="83" y="2816"/>
                  </a:lnTo>
                  <a:cubicBezTo>
                    <a:pt x="182" y="2407"/>
                    <a:pt x="393" y="1793"/>
                    <a:pt x="707" y="1252"/>
                  </a:cubicBezTo>
                  <a:cubicBezTo>
                    <a:pt x="863" y="982"/>
                    <a:pt x="1047" y="730"/>
                    <a:pt x="1255" y="529"/>
                  </a:cubicBezTo>
                  <a:cubicBezTo>
                    <a:pt x="1459" y="328"/>
                    <a:pt x="1692" y="181"/>
                    <a:pt x="1943" y="120"/>
                  </a:cubicBezTo>
                  <a:cubicBezTo>
                    <a:pt x="2042" y="96"/>
                    <a:pt x="2138" y="82"/>
                    <a:pt x="2226" y="82"/>
                  </a:cubicBezTo>
                  <a:close/>
                  <a:moveTo>
                    <a:pt x="2226" y="0"/>
                  </a:moveTo>
                  <a:cubicBezTo>
                    <a:pt x="2127" y="0"/>
                    <a:pt x="2029" y="14"/>
                    <a:pt x="1923" y="41"/>
                  </a:cubicBezTo>
                  <a:cubicBezTo>
                    <a:pt x="1654" y="107"/>
                    <a:pt x="1412" y="263"/>
                    <a:pt x="1198" y="471"/>
                  </a:cubicBezTo>
                  <a:cubicBezTo>
                    <a:pt x="877" y="781"/>
                    <a:pt x="614" y="1207"/>
                    <a:pt x="416" y="1633"/>
                  </a:cubicBezTo>
                  <a:cubicBezTo>
                    <a:pt x="216" y="2059"/>
                    <a:pt x="79" y="2485"/>
                    <a:pt x="4" y="2798"/>
                  </a:cubicBezTo>
                  <a:cubicBezTo>
                    <a:pt x="1" y="2806"/>
                    <a:pt x="1" y="2812"/>
                    <a:pt x="1" y="2819"/>
                  </a:cubicBezTo>
                  <a:cubicBezTo>
                    <a:pt x="1" y="2839"/>
                    <a:pt x="4" y="2857"/>
                    <a:pt x="15" y="2870"/>
                  </a:cubicBezTo>
                  <a:cubicBezTo>
                    <a:pt x="28" y="2894"/>
                    <a:pt x="52" y="2908"/>
                    <a:pt x="76" y="2915"/>
                  </a:cubicBezTo>
                  <a:cubicBezTo>
                    <a:pt x="86" y="2918"/>
                    <a:pt x="175" y="2938"/>
                    <a:pt x="277" y="2990"/>
                  </a:cubicBezTo>
                  <a:cubicBezTo>
                    <a:pt x="380" y="3041"/>
                    <a:pt x="502" y="3122"/>
                    <a:pt x="580" y="3245"/>
                  </a:cubicBezTo>
                  <a:cubicBezTo>
                    <a:pt x="638" y="3330"/>
                    <a:pt x="730" y="3395"/>
                    <a:pt x="833" y="3446"/>
                  </a:cubicBezTo>
                  <a:cubicBezTo>
                    <a:pt x="986" y="3525"/>
                    <a:pt x="1170" y="3569"/>
                    <a:pt x="1316" y="3599"/>
                  </a:cubicBezTo>
                  <a:cubicBezTo>
                    <a:pt x="1463" y="3627"/>
                    <a:pt x="1575" y="3634"/>
                    <a:pt x="1589" y="3637"/>
                  </a:cubicBezTo>
                  <a:lnTo>
                    <a:pt x="1596" y="3637"/>
                  </a:lnTo>
                  <a:cubicBezTo>
                    <a:pt x="1606" y="3637"/>
                    <a:pt x="1616" y="3634"/>
                    <a:pt x="1623" y="3634"/>
                  </a:cubicBezTo>
                  <a:lnTo>
                    <a:pt x="1627" y="3634"/>
                  </a:lnTo>
                  <a:cubicBezTo>
                    <a:pt x="1627" y="3630"/>
                    <a:pt x="1640" y="3627"/>
                    <a:pt x="1664" y="3620"/>
                  </a:cubicBezTo>
                  <a:cubicBezTo>
                    <a:pt x="1746" y="3596"/>
                    <a:pt x="1950" y="3538"/>
                    <a:pt x="2209" y="3487"/>
                  </a:cubicBezTo>
                  <a:cubicBezTo>
                    <a:pt x="2469" y="3436"/>
                    <a:pt x="2779" y="3388"/>
                    <a:pt x="3068" y="3388"/>
                  </a:cubicBezTo>
                  <a:cubicBezTo>
                    <a:pt x="3259" y="3388"/>
                    <a:pt x="3439" y="3409"/>
                    <a:pt x="3593" y="3456"/>
                  </a:cubicBezTo>
                  <a:cubicBezTo>
                    <a:pt x="3947" y="3569"/>
                    <a:pt x="4207" y="3701"/>
                    <a:pt x="4377" y="3804"/>
                  </a:cubicBezTo>
                  <a:cubicBezTo>
                    <a:pt x="4462" y="3855"/>
                    <a:pt x="4523" y="3899"/>
                    <a:pt x="4564" y="3930"/>
                  </a:cubicBezTo>
                  <a:cubicBezTo>
                    <a:pt x="4588" y="3947"/>
                    <a:pt x="4602" y="3961"/>
                    <a:pt x="4612" y="3967"/>
                  </a:cubicBezTo>
                  <a:cubicBezTo>
                    <a:pt x="4619" y="3971"/>
                    <a:pt x="4622" y="3975"/>
                    <a:pt x="4622" y="3978"/>
                  </a:cubicBezTo>
                  <a:cubicBezTo>
                    <a:pt x="4625" y="3981"/>
                    <a:pt x="4629" y="3981"/>
                    <a:pt x="4629" y="3981"/>
                  </a:cubicBezTo>
                  <a:cubicBezTo>
                    <a:pt x="4646" y="3998"/>
                    <a:pt x="4670" y="4005"/>
                    <a:pt x="4694" y="4005"/>
                  </a:cubicBezTo>
                  <a:cubicBezTo>
                    <a:pt x="4715" y="4005"/>
                    <a:pt x="4738" y="3998"/>
                    <a:pt x="4755" y="3984"/>
                  </a:cubicBezTo>
                  <a:cubicBezTo>
                    <a:pt x="4755" y="3984"/>
                    <a:pt x="4755" y="3981"/>
                    <a:pt x="4759" y="3981"/>
                  </a:cubicBezTo>
                  <a:cubicBezTo>
                    <a:pt x="4786" y="3957"/>
                    <a:pt x="4966" y="3787"/>
                    <a:pt x="5144" y="3487"/>
                  </a:cubicBezTo>
                  <a:cubicBezTo>
                    <a:pt x="5317" y="3184"/>
                    <a:pt x="5487" y="2748"/>
                    <a:pt x="5487" y="2188"/>
                  </a:cubicBezTo>
                  <a:cubicBezTo>
                    <a:pt x="5487" y="2008"/>
                    <a:pt x="5471" y="1817"/>
                    <a:pt x="5430" y="1612"/>
                  </a:cubicBezTo>
                  <a:cubicBezTo>
                    <a:pt x="5402" y="1493"/>
                    <a:pt x="5355" y="1384"/>
                    <a:pt x="5283" y="1289"/>
                  </a:cubicBezTo>
                  <a:cubicBezTo>
                    <a:pt x="5212" y="1194"/>
                    <a:pt x="5119" y="1109"/>
                    <a:pt x="5007" y="1040"/>
                  </a:cubicBezTo>
                  <a:cubicBezTo>
                    <a:pt x="4762" y="887"/>
                    <a:pt x="4435" y="812"/>
                    <a:pt x="4063" y="812"/>
                  </a:cubicBezTo>
                  <a:cubicBezTo>
                    <a:pt x="3813" y="812"/>
                    <a:pt x="3544" y="846"/>
                    <a:pt x="3262" y="915"/>
                  </a:cubicBezTo>
                  <a:lnTo>
                    <a:pt x="3262" y="915"/>
                  </a:lnTo>
                  <a:cubicBezTo>
                    <a:pt x="3238" y="832"/>
                    <a:pt x="3193" y="708"/>
                    <a:pt x="3120" y="577"/>
                  </a:cubicBezTo>
                  <a:cubicBezTo>
                    <a:pt x="3034" y="420"/>
                    <a:pt x="2908" y="256"/>
                    <a:pt x="2727" y="144"/>
                  </a:cubicBezTo>
                  <a:cubicBezTo>
                    <a:pt x="2577" y="49"/>
                    <a:pt x="2410" y="0"/>
                    <a:pt x="222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28"/>
            <p:cNvSpPr/>
            <p:nvPr/>
          </p:nvSpPr>
          <p:spPr>
            <a:xfrm>
              <a:off x="2670175" y="463800"/>
              <a:ext cx="24825" cy="15775"/>
            </a:xfrm>
            <a:custGeom>
              <a:avLst/>
              <a:gdLst/>
              <a:ahLst/>
              <a:cxnLst/>
              <a:rect l="l" t="t" r="r" b="b"/>
              <a:pathLst>
                <a:path w="993" h="631" extrusionOk="0">
                  <a:moveTo>
                    <a:pt x="64" y="0"/>
                  </a:moveTo>
                  <a:cubicBezTo>
                    <a:pt x="43" y="0"/>
                    <a:pt x="21" y="12"/>
                    <a:pt x="14" y="35"/>
                  </a:cubicBezTo>
                  <a:cubicBezTo>
                    <a:pt x="0" y="62"/>
                    <a:pt x="14" y="93"/>
                    <a:pt x="41" y="107"/>
                  </a:cubicBezTo>
                  <a:cubicBezTo>
                    <a:pt x="576" y="332"/>
                    <a:pt x="890" y="615"/>
                    <a:pt x="893" y="618"/>
                  </a:cubicBezTo>
                  <a:cubicBezTo>
                    <a:pt x="903" y="628"/>
                    <a:pt x="917" y="631"/>
                    <a:pt x="931" y="631"/>
                  </a:cubicBezTo>
                  <a:cubicBezTo>
                    <a:pt x="944" y="631"/>
                    <a:pt x="961" y="624"/>
                    <a:pt x="972" y="615"/>
                  </a:cubicBezTo>
                  <a:cubicBezTo>
                    <a:pt x="992" y="590"/>
                    <a:pt x="989" y="556"/>
                    <a:pt x="969" y="536"/>
                  </a:cubicBezTo>
                  <a:cubicBezTo>
                    <a:pt x="955" y="525"/>
                    <a:pt x="637" y="239"/>
                    <a:pt x="85" y="4"/>
                  </a:cubicBezTo>
                  <a:cubicBezTo>
                    <a:pt x="78" y="2"/>
                    <a:pt x="71" y="0"/>
                    <a:pt x="6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28"/>
            <p:cNvSpPr/>
            <p:nvPr/>
          </p:nvSpPr>
          <p:spPr>
            <a:xfrm>
              <a:off x="2669400" y="462800"/>
              <a:ext cx="26425" cy="17800"/>
            </a:xfrm>
            <a:custGeom>
              <a:avLst/>
              <a:gdLst/>
              <a:ahLst/>
              <a:cxnLst/>
              <a:rect l="l" t="t" r="r" b="b"/>
              <a:pathLst>
                <a:path w="1057" h="712" extrusionOk="0">
                  <a:moveTo>
                    <a:pt x="100" y="82"/>
                  </a:moveTo>
                  <a:cubicBezTo>
                    <a:pt x="648" y="313"/>
                    <a:pt x="959" y="596"/>
                    <a:pt x="972" y="606"/>
                  </a:cubicBezTo>
                  <a:cubicBezTo>
                    <a:pt x="975" y="610"/>
                    <a:pt x="975" y="614"/>
                    <a:pt x="975" y="617"/>
                  </a:cubicBezTo>
                  <a:cubicBezTo>
                    <a:pt x="975" y="620"/>
                    <a:pt x="975" y="623"/>
                    <a:pt x="972" y="627"/>
                  </a:cubicBezTo>
                  <a:cubicBezTo>
                    <a:pt x="969" y="630"/>
                    <a:pt x="965" y="630"/>
                    <a:pt x="962" y="630"/>
                  </a:cubicBezTo>
                  <a:cubicBezTo>
                    <a:pt x="959" y="630"/>
                    <a:pt x="955" y="630"/>
                    <a:pt x="951" y="627"/>
                  </a:cubicBezTo>
                  <a:lnTo>
                    <a:pt x="948" y="623"/>
                  </a:lnTo>
                  <a:cubicBezTo>
                    <a:pt x="907" y="586"/>
                    <a:pt x="597" y="323"/>
                    <a:pt x="89" y="106"/>
                  </a:cubicBezTo>
                  <a:cubicBezTo>
                    <a:pt x="86" y="106"/>
                    <a:pt x="86" y="106"/>
                    <a:pt x="83" y="102"/>
                  </a:cubicBezTo>
                  <a:lnTo>
                    <a:pt x="83" y="95"/>
                  </a:lnTo>
                  <a:lnTo>
                    <a:pt x="83" y="89"/>
                  </a:lnTo>
                  <a:cubicBezTo>
                    <a:pt x="83" y="85"/>
                    <a:pt x="86" y="85"/>
                    <a:pt x="89" y="82"/>
                  </a:cubicBezTo>
                  <a:close/>
                  <a:moveTo>
                    <a:pt x="96" y="0"/>
                  </a:moveTo>
                  <a:cubicBezTo>
                    <a:pt x="75" y="0"/>
                    <a:pt x="59" y="3"/>
                    <a:pt x="42" y="13"/>
                  </a:cubicBezTo>
                  <a:cubicBezTo>
                    <a:pt x="28" y="24"/>
                    <a:pt x="14" y="41"/>
                    <a:pt x="8" y="57"/>
                  </a:cubicBezTo>
                  <a:cubicBezTo>
                    <a:pt x="1" y="68"/>
                    <a:pt x="1" y="82"/>
                    <a:pt x="1" y="95"/>
                  </a:cubicBezTo>
                  <a:cubicBezTo>
                    <a:pt x="1" y="112"/>
                    <a:pt x="4" y="133"/>
                    <a:pt x="14" y="147"/>
                  </a:cubicBezTo>
                  <a:cubicBezTo>
                    <a:pt x="25" y="164"/>
                    <a:pt x="39" y="174"/>
                    <a:pt x="59" y="184"/>
                  </a:cubicBezTo>
                  <a:cubicBezTo>
                    <a:pt x="321" y="296"/>
                    <a:pt x="533" y="422"/>
                    <a:pt x="676" y="518"/>
                  </a:cubicBezTo>
                  <a:cubicBezTo>
                    <a:pt x="747" y="569"/>
                    <a:pt x="802" y="610"/>
                    <a:pt x="839" y="641"/>
                  </a:cubicBezTo>
                  <a:cubicBezTo>
                    <a:pt x="860" y="655"/>
                    <a:pt x="873" y="668"/>
                    <a:pt x="884" y="675"/>
                  </a:cubicBezTo>
                  <a:cubicBezTo>
                    <a:pt x="887" y="678"/>
                    <a:pt x="890" y="682"/>
                    <a:pt x="893" y="685"/>
                  </a:cubicBezTo>
                  <a:lnTo>
                    <a:pt x="897" y="688"/>
                  </a:lnTo>
                  <a:cubicBezTo>
                    <a:pt x="914" y="705"/>
                    <a:pt x="938" y="712"/>
                    <a:pt x="962" y="712"/>
                  </a:cubicBezTo>
                  <a:cubicBezTo>
                    <a:pt x="989" y="712"/>
                    <a:pt x="1013" y="702"/>
                    <a:pt x="1033" y="682"/>
                  </a:cubicBezTo>
                  <a:cubicBezTo>
                    <a:pt x="1050" y="664"/>
                    <a:pt x="1057" y="641"/>
                    <a:pt x="1057" y="617"/>
                  </a:cubicBezTo>
                  <a:cubicBezTo>
                    <a:pt x="1057" y="593"/>
                    <a:pt x="1047" y="565"/>
                    <a:pt x="1027" y="545"/>
                  </a:cubicBezTo>
                  <a:cubicBezTo>
                    <a:pt x="1009" y="532"/>
                    <a:pt x="689" y="246"/>
                    <a:pt x="133" y="7"/>
                  </a:cubicBezTo>
                  <a:cubicBezTo>
                    <a:pt x="120" y="0"/>
                    <a:pt x="106"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28"/>
            <p:cNvSpPr/>
            <p:nvPr/>
          </p:nvSpPr>
          <p:spPr>
            <a:xfrm>
              <a:off x="2709875" y="445275"/>
              <a:ext cx="17925" cy="3900"/>
            </a:xfrm>
            <a:custGeom>
              <a:avLst/>
              <a:gdLst/>
              <a:ahLst/>
              <a:cxnLst/>
              <a:rect l="l" t="t" r="r" b="b"/>
              <a:pathLst>
                <a:path w="717" h="156" extrusionOk="0">
                  <a:moveTo>
                    <a:pt x="371" y="1"/>
                  </a:moveTo>
                  <a:cubicBezTo>
                    <a:pt x="179" y="1"/>
                    <a:pt x="52" y="48"/>
                    <a:pt x="45" y="50"/>
                  </a:cubicBezTo>
                  <a:cubicBezTo>
                    <a:pt x="15" y="60"/>
                    <a:pt x="1" y="91"/>
                    <a:pt x="10" y="121"/>
                  </a:cubicBezTo>
                  <a:cubicBezTo>
                    <a:pt x="21" y="142"/>
                    <a:pt x="42" y="156"/>
                    <a:pt x="62" y="156"/>
                  </a:cubicBezTo>
                  <a:cubicBezTo>
                    <a:pt x="69" y="156"/>
                    <a:pt x="76" y="156"/>
                    <a:pt x="82" y="152"/>
                  </a:cubicBezTo>
                  <a:cubicBezTo>
                    <a:pt x="85" y="152"/>
                    <a:pt x="200" y="109"/>
                    <a:pt x="374" y="109"/>
                  </a:cubicBezTo>
                  <a:cubicBezTo>
                    <a:pt x="454" y="109"/>
                    <a:pt x="546" y="118"/>
                    <a:pt x="644" y="145"/>
                  </a:cubicBezTo>
                  <a:cubicBezTo>
                    <a:pt x="649" y="146"/>
                    <a:pt x="653" y="147"/>
                    <a:pt x="657" y="147"/>
                  </a:cubicBezTo>
                  <a:cubicBezTo>
                    <a:pt x="681" y="147"/>
                    <a:pt x="704" y="130"/>
                    <a:pt x="710" y="104"/>
                  </a:cubicBezTo>
                  <a:cubicBezTo>
                    <a:pt x="716" y="77"/>
                    <a:pt x="699" y="47"/>
                    <a:pt x="672" y="39"/>
                  </a:cubicBezTo>
                  <a:cubicBezTo>
                    <a:pt x="562" y="11"/>
                    <a:pt x="460" y="1"/>
                    <a:pt x="37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p:cNvSpPr/>
            <p:nvPr/>
          </p:nvSpPr>
          <p:spPr>
            <a:xfrm>
              <a:off x="2709025" y="444200"/>
              <a:ext cx="19700" cy="6000"/>
            </a:xfrm>
            <a:custGeom>
              <a:avLst/>
              <a:gdLst/>
              <a:ahLst/>
              <a:cxnLst/>
              <a:rect l="l" t="t" r="r" b="b"/>
              <a:pathLst>
                <a:path w="788" h="240" extrusionOk="0">
                  <a:moveTo>
                    <a:pt x="403" y="82"/>
                  </a:moveTo>
                  <a:cubicBezTo>
                    <a:pt x="488" y="82"/>
                    <a:pt x="587" y="93"/>
                    <a:pt x="695" y="120"/>
                  </a:cubicBezTo>
                  <a:cubicBezTo>
                    <a:pt x="699" y="123"/>
                    <a:pt x="699" y="123"/>
                    <a:pt x="703" y="127"/>
                  </a:cubicBezTo>
                  <a:cubicBezTo>
                    <a:pt x="703" y="131"/>
                    <a:pt x="706" y="131"/>
                    <a:pt x="706" y="134"/>
                  </a:cubicBezTo>
                  <a:lnTo>
                    <a:pt x="706" y="137"/>
                  </a:lnTo>
                  <a:cubicBezTo>
                    <a:pt x="703" y="141"/>
                    <a:pt x="703" y="144"/>
                    <a:pt x="699" y="147"/>
                  </a:cubicBezTo>
                  <a:lnTo>
                    <a:pt x="689" y="147"/>
                  </a:lnTo>
                  <a:cubicBezTo>
                    <a:pt x="583" y="120"/>
                    <a:pt x="488" y="110"/>
                    <a:pt x="406" y="110"/>
                  </a:cubicBezTo>
                  <a:cubicBezTo>
                    <a:pt x="318" y="110"/>
                    <a:pt x="242" y="123"/>
                    <a:pt x="188" y="134"/>
                  </a:cubicBezTo>
                  <a:cubicBezTo>
                    <a:pt x="161" y="137"/>
                    <a:pt x="140" y="144"/>
                    <a:pt x="126" y="147"/>
                  </a:cubicBezTo>
                  <a:cubicBezTo>
                    <a:pt x="120" y="151"/>
                    <a:pt x="113" y="154"/>
                    <a:pt x="110" y="154"/>
                  </a:cubicBezTo>
                  <a:lnTo>
                    <a:pt x="106" y="154"/>
                  </a:lnTo>
                  <a:lnTo>
                    <a:pt x="103" y="158"/>
                  </a:lnTo>
                  <a:lnTo>
                    <a:pt x="96" y="158"/>
                  </a:lnTo>
                  <a:cubicBezTo>
                    <a:pt x="96" y="158"/>
                    <a:pt x="93" y="158"/>
                    <a:pt x="89" y="154"/>
                  </a:cubicBezTo>
                  <a:cubicBezTo>
                    <a:pt x="85" y="154"/>
                    <a:pt x="85" y="151"/>
                    <a:pt x="85" y="147"/>
                  </a:cubicBezTo>
                  <a:cubicBezTo>
                    <a:pt x="82" y="147"/>
                    <a:pt x="82" y="144"/>
                    <a:pt x="82" y="144"/>
                  </a:cubicBezTo>
                  <a:cubicBezTo>
                    <a:pt x="82" y="141"/>
                    <a:pt x="85" y="137"/>
                    <a:pt x="85" y="137"/>
                  </a:cubicBezTo>
                  <a:cubicBezTo>
                    <a:pt x="89" y="134"/>
                    <a:pt x="89" y="134"/>
                    <a:pt x="93" y="131"/>
                  </a:cubicBezTo>
                  <a:cubicBezTo>
                    <a:pt x="93" y="131"/>
                    <a:pt x="103" y="127"/>
                    <a:pt x="116" y="123"/>
                  </a:cubicBezTo>
                  <a:cubicBezTo>
                    <a:pt x="161" y="110"/>
                    <a:pt x="266" y="82"/>
                    <a:pt x="403" y="82"/>
                  </a:cubicBezTo>
                  <a:close/>
                  <a:moveTo>
                    <a:pt x="403" y="1"/>
                  </a:moveTo>
                  <a:cubicBezTo>
                    <a:pt x="304" y="1"/>
                    <a:pt x="222" y="15"/>
                    <a:pt x="164" y="29"/>
                  </a:cubicBezTo>
                  <a:cubicBezTo>
                    <a:pt x="134" y="32"/>
                    <a:pt x="110" y="38"/>
                    <a:pt x="93" y="45"/>
                  </a:cubicBezTo>
                  <a:cubicBezTo>
                    <a:pt x="76" y="49"/>
                    <a:pt x="65" y="52"/>
                    <a:pt x="62" y="56"/>
                  </a:cubicBezTo>
                  <a:cubicBezTo>
                    <a:pt x="44" y="62"/>
                    <a:pt x="28" y="76"/>
                    <a:pt x="17" y="90"/>
                  </a:cubicBezTo>
                  <a:cubicBezTo>
                    <a:pt x="8" y="106"/>
                    <a:pt x="0" y="123"/>
                    <a:pt x="0" y="144"/>
                  </a:cubicBezTo>
                  <a:cubicBezTo>
                    <a:pt x="0" y="154"/>
                    <a:pt x="4" y="168"/>
                    <a:pt x="8" y="178"/>
                  </a:cubicBezTo>
                  <a:cubicBezTo>
                    <a:pt x="14" y="195"/>
                    <a:pt x="28" y="213"/>
                    <a:pt x="44" y="222"/>
                  </a:cubicBezTo>
                  <a:cubicBezTo>
                    <a:pt x="58" y="233"/>
                    <a:pt x="79" y="240"/>
                    <a:pt x="96" y="240"/>
                  </a:cubicBezTo>
                  <a:cubicBezTo>
                    <a:pt x="110" y="240"/>
                    <a:pt x="120" y="236"/>
                    <a:pt x="130" y="233"/>
                  </a:cubicBezTo>
                  <a:lnTo>
                    <a:pt x="134" y="233"/>
                  </a:lnTo>
                  <a:lnTo>
                    <a:pt x="133" y="232"/>
                  </a:lnTo>
                  <a:lnTo>
                    <a:pt x="133" y="232"/>
                  </a:lnTo>
                  <a:cubicBezTo>
                    <a:pt x="137" y="231"/>
                    <a:pt x="144" y="228"/>
                    <a:pt x="154" y="226"/>
                  </a:cubicBezTo>
                  <a:cubicBezTo>
                    <a:pt x="195" y="216"/>
                    <a:pt x="287" y="192"/>
                    <a:pt x="406" y="192"/>
                  </a:cubicBezTo>
                  <a:cubicBezTo>
                    <a:pt x="481" y="192"/>
                    <a:pt x="570" y="202"/>
                    <a:pt x="665" y="226"/>
                  </a:cubicBezTo>
                  <a:cubicBezTo>
                    <a:pt x="675" y="229"/>
                    <a:pt x="682" y="229"/>
                    <a:pt x="692" y="229"/>
                  </a:cubicBezTo>
                  <a:cubicBezTo>
                    <a:pt x="713" y="229"/>
                    <a:pt x="733" y="222"/>
                    <a:pt x="750" y="213"/>
                  </a:cubicBezTo>
                  <a:cubicBezTo>
                    <a:pt x="764" y="199"/>
                    <a:pt x="777" y="181"/>
                    <a:pt x="785" y="161"/>
                  </a:cubicBezTo>
                  <a:cubicBezTo>
                    <a:pt x="785" y="151"/>
                    <a:pt x="788" y="144"/>
                    <a:pt x="788" y="134"/>
                  </a:cubicBezTo>
                  <a:cubicBezTo>
                    <a:pt x="788" y="114"/>
                    <a:pt x="781" y="93"/>
                    <a:pt x="767" y="76"/>
                  </a:cubicBezTo>
                  <a:cubicBezTo>
                    <a:pt x="754" y="62"/>
                    <a:pt x="736" y="49"/>
                    <a:pt x="716" y="42"/>
                  </a:cubicBezTo>
                  <a:cubicBezTo>
                    <a:pt x="601" y="11"/>
                    <a:pt x="494" y="1"/>
                    <a:pt x="40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28"/>
            <p:cNvSpPr/>
            <p:nvPr/>
          </p:nvSpPr>
          <p:spPr>
            <a:xfrm>
              <a:off x="2774800" y="469950"/>
              <a:ext cx="26350" cy="12550"/>
            </a:xfrm>
            <a:custGeom>
              <a:avLst/>
              <a:gdLst/>
              <a:ahLst/>
              <a:cxnLst/>
              <a:rect l="l" t="t" r="r" b="b"/>
              <a:pathLst>
                <a:path w="1054" h="502" extrusionOk="0">
                  <a:moveTo>
                    <a:pt x="205" y="0"/>
                  </a:moveTo>
                  <a:cubicBezTo>
                    <a:pt x="113" y="0"/>
                    <a:pt x="55" y="15"/>
                    <a:pt x="48" y="17"/>
                  </a:cubicBezTo>
                  <a:cubicBezTo>
                    <a:pt x="18" y="24"/>
                    <a:pt x="0" y="54"/>
                    <a:pt x="7" y="82"/>
                  </a:cubicBezTo>
                  <a:cubicBezTo>
                    <a:pt x="16" y="108"/>
                    <a:pt x="37" y="125"/>
                    <a:pt x="63" y="125"/>
                  </a:cubicBezTo>
                  <a:cubicBezTo>
                    <a:pt x="67" y="125"/>
                    <a:pt x="71" y="124"/>
                    <a:pt x="76" y="123"/>
                  </a:cubicBezTo>
                  <a:cubicBezTo>
                    <a:pt x="81" y="122"/>
                    <a:pt x="129" y="110"/>
                    <a:pt x="207" y="110"/>
                  </a:cubicBezTo>
                  <a:cubicBezTo>
                    <a:pt x="372" y="110"/>
                    <a:pt x="668" y="163"/>
                    <a:pt x="951" y="484"/>
                  </a:cubicBezTo>
                  <a:cubicBezTo>
                    <a:pt x="962" y="494"/>
                    <a:pt x="975" y="501"/>
                    <a:pt x="992" y="501"/>
                  </a:cubicBezTo>
                  <a:cubicBezTo>
                    <a:pt x="1006" y="501"/>
                    <a:pt x="1016" y="498"/>
                    <a:pt x="1026" y="487"/>
                  </a:cubicBezTo>
                  <a:cubicBezTo>
                    <a:pt x="1050" y="467"/>
                    <a:pt x="1053" y="433"/>
                    <a:pt x="1033" y="409"/>
                  </a:cubicBezTo>
                  <a:cubicBezTo>
                    <a:pt x="723" y="61"/>
                    <a:pt x="394" y="0"/>
                    <a:pt x="20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28"/>
            <p:cNvSpPr/>
            <p:nvPr/>
          </p:nvSpPr>
          <p:spPr>
            <a:xfrm>
              <a:off x="2773950" y="468925"/>
              <a:ext cx="28050" cy="14575"/>
            </a:xfrm>
            <a:custGeom>
              <a:avLst/>
              <a:gdLst/>
              <a:ahLst/>
              <a:cxnLst/>
              <a:rect l="l" t="t" r="r" b="b"/>
              <a:pathLst>
                <a:path w="1122" h="583" extrusionOk="0">
                  <a:moveTo>
                    <a:pt x="239" y="82"/>
                  </a:moveTo>
                  <a:cubicBezTo>
                    <a:pt x="331" y="82"/>
                    <a:pt x="453" y="95"/>
                    <a:pt x="593" y="154"/>
                  </a:cubicBezTo>
                  <a:cubicBezTo>
                    <a:pt x="730" y="212"/>
                    <a:pt x="887" y="307"/>
                    <a:pt x="1036" y="477"/>
                  </a:cubicBezTo>
                  <a:cubicBezTo>
                    <a:pt x="1036" y="481"/>
                    <a:pt x="1040" y="484"/>
                    <a:pt x="1040" y="487"/>
                  </a:cubicBezTo>
                  <a:cubicBezTo>
                    <a:pt x="1040" y="491"/>
                    <a:pt x="1036" y="495"/>
                    <a:pt x="1033" y="498"/>
                  </a:cubicBezTo>
                  <a:cubicBezTo>
                    <a:pt x="1033" y="501"/>
                    <a:pt x="1030" y="501"/>
                    <a:pt x="1026" y="501"/>
                  </a:cubicBezTo>
                  <a:cubicBezTo>
                    <a:pt x="1023" y="501"/>
                    <a:pt x="1019" y="501"/>
                    <a:pt x="1016" y="498"/>
                  </a:cubicBezTo>
                  <a:cubicBezTo>
                    <a:pt x="870" y="331"/>
                    <a:pt x="719" y="235"/>
                    <a:pt x="583" y="181"/>
                  </a:cubicBezTo>
                  <a:cubicBezTo>
                    <a:pt x="447" y="123"/>
                    <a:pt x="327" y="109"/>
                    <a:pt x="239" y="109"/>
                  </a:cubicBezTo>
                  <a:cubicBezTo>
                    <a:pt x="198" y="109"/>
                    <a:pt x="167" y="113"/>
                    <a:pt x="143" y="116"/>
                  </a:cubicBezTo>
                  <a:cubicBezTo>
                    <a:pt x="130" y="119"/>
                    <a:pt x="120" y="119"/>
                    <a:pt x="113" y="119"/>
                  </a:cubicBezTo>
                  <a:cubicBezTo>
                    <a:pt x="106" y="123"/>
                    <a:pt x="102" y="123"/>
                    <a:pt x="99" y="123"/>
                  </a:cubicBezTo>
                  <a:lnTo>
                    <a:pt x="85" y="123"/>
                  </a:lnTo>
                  <a:cubicBezTo>
                    <a:pt x="85" y="119"/>
                    <a:pt x="82" y="116"/>
                    <a:pt x="82" y="113"/>
                  </a:cubicBezTo>
                  <a:lnTo>
                    <a:pt x="82" y="109"/>
                  </a:lnTo>
                  <a:cubicBezTo>
                    <a:pt x="82" y="109"/>
                    <a:pt x="82" y="106"/>
                    <a:pt x="85" y="103"/>
                  </a:cubicBezTo>
                  <a:cubicBezTo>
                    <a:pt x="85" y="99"/>
                    <a:pt x="89" y="99"/>
                    <a:pt x="93" y="99"/>
                  </a:cubicBezTo>
                  <a:cubicBezTo>
                    <a:pt x="93" y="95"/>
                    <a:pt x="96" y="95"/>
                    <a:pt x="106" y="95"/>
                  </a:cubicBezTo>
                  <a:cubicBezTo>
                    <a:pt x="126" y="89"/>
                    <a:pt x="174" y="82"/>
                    <a:pt x="239" y="82"/>
                  </a:cubicBezTo>
                  <a:close/>
                  <a:moveTo>
                    <a:pt x="239" y="1"/>
                  </a:moveTo>
                  <a:cubicBezTo>
                    <a:pt x="192" y="1"/>
                    <a:pt x="151" y="4"/>
                    <a:pt x="123" y="7"/>
                  </a:cubicBezTo>
                  <a:cubicBezTo>
                    <a:pt x="110" y="10"/>
                    <a:pt x="96" y="14"/>
                    <a:pt x="89" y="14"/>
                  </a:cubicBezTo>
                  <a:cubicBezTo>
                    <a:pt x="79" y="17"/>
                    <a:pt x="75" y="17"/>
                    <a:pt x="72" y="17"/>
                  </a:cubicBezTo>
                  <a:cubicBezTo>
                    <a:pt x="52" y="24"/>
                    <a:pt x="31" y="37"/>
                    <a:pt x="21" y="51"/>
                  </a:cubicBezTo>
                  <a:cubicBezTo>
                    <a:pt x="7" y="68"/>
                    <a:pt x="0" y="89"/>
                    <a:pt x="0" y="109"/>
                  </a:cubicBezTo>
                  <a:cubicBezTo>
                    <a:pt x="0" y="119"/>
                    <a:pt x="0" y="127"/>
                    <a:pt x="3" y="133"/>
                  </a:cubicBezTo>
                  <a:cubicBezTo>
                    <a:pt x="7" y="157"/>
                    <a:pt x="21" y="174"/>
                    <a:pt x="38" y="188"/>
                  </a:cubicBezTo>
                  <a:cubicBezTo>
                    <a:pt x="55" y="198"/>
                    <a:pt x="75" y="205"/>
                    <a:pt x="96" y="205"/>
                  </a:cubicBezTo>
                  <a:lnTo>
                    <a:pt x="120" y="205"/>
                  </a:lnTo>
                  <a:cubicBezTo>
                    <a:pt x="120" y="205"/>
                    <a:pt x="123" y="201"/>
                    <a:pt x="130" y="201"/>
                  </a:cubicBezTo>
                  <a:cubicBezTo>
                    <a:pt x="147" y="198"/>
                    <a:pt x="184" y="191"/>
                    <a:pt x="239" y="191"/>
                  </a:cubicBezTo>
                  <a:cubicBezTo>
                    <a:pt x="317" y="191"/>
                    <a:pt x="426" y="205"/>
                    <a:pt x="552" y="256"/>
                  </a:cubicBezTo>
                  <a:cubicBezTo>
                    <a:pt x="678" y="307"/>
                    <a:pt x="815" y="396"/>
                    <a:pt x="955" y="553"/>
                  </a:cubicBezTo>
                  <a:cubicBezTo>
                    <a:pt x="972" y="573"/>
                    <a:pt x="999" y="583"/>
                    <a:pt x="1026" y="583"/>
                  </a:cubicBezTo>
                  <a:cubicBezTo>
                    <a:pt x="1046" y="583"/>
                    <a:pt x="1071" y="576"/>
                    <a:pt x="1087" y="559"/>
                  </a:cubicBezTo>
                  <a:cubicBezTo>
                    <a:pt x="1112" y="539"/>
                    <a:pt x="1121" y="515"/>
                    <a:pt x="1121" y="487"/>
                  </a:cubicBezTo>
                  <a:cubicBezTo>
                    <a:pt x="1121" y="463"/>
                    <a:pt x="1112" y="443"/>
                    <a:pt x="1098" y="423"/>
                  </a:cubicBezTo>
                  <a:cubicBezTo>
                    <a:pt x="937" y="246"/>
                    <a:pt x="774" y="140"/>
                    <a:pt x="624" y="78"/>
                  </a:cubicBezTo>
                  <a:cubicBezTo>
                    <a:pt x="474" y="17"/>
                    <a:pt x="338" y="1"/>
                    <a:pt x="23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28"/>
            <p:cNvSpPr/>
            <p:nvPr/>
          </p:nvSpPr>
          <p:spPr>
            <a:xfrm>
              <a:off x="2807750" y="486350"/>
              <a:ext cx="24575" cy="13000"/>
            </a:xfrm>
            <a:custGeom>
              <a:avLst/>
              <a:gdLst/>
              <a:ahLst/>
              <a:cxnLst/>
              <a:rect l="l" t="t" r="r" b="b"/>
              <a:pathLst>
                <a:path w="983" h="520" extrusionOk="0">
                  <a:moveTo>
                    <a:pt x="924" y="1"/>
                  </a:moveTo>
                  <a:cubicBezTo>
                    <a:pt x="920" y="1"/>
                    <a:pt x="916" y="1"/>
                    <a:pt x="911" y="2"/>
                  </a:cubicBezTo>
                  <a:cubicBezTo>
                    <a:pt x="332" y="117"/>
                    <a:pt x="35" y="418"/>
                    <a:pt x="21" y="428"/>
                  </a:cubicBezTo>
                  <a:cubicBezTo>
                    <a:pt x="1" y="452"/>
                    <a:pt x="1" y="485"/>
                    <a:pt x="25" y="506"/>
                  </a:cubicBezTo>
                  <a:cubicBezTo>
                    <a:pt x="35" y="517"/>
                    <a:pt x="49" y="520"/>
                    <a:pt x="62" y="520"/>
                  </a:cubicBezTo>
                  <a:cubicBezTo>
                    <a:pt x="76" y="520"/>
                    <a:pt x="90" y="517"/>
                    <a:pt x="100" y="506"/>
                  </a:cubicBezTo>
                  <a:cubicBezTo>
                    <a:pt x="103" y="503"/>
                    <a:pt x="386" y="216"/>
                    <a:pt x="932" y="108"/>
                  </a:cubicBezTo>
                  <a:cubicBezTo>
                    <a:pt x="962" y="104"/>
                    <a:pt x="982" y="73"/>
                    <a:pt x="976" y="43"/>
                  </a:cubicBezTo>
                  <a:cubicBezTo>
                    <a:pt x="970" y="19"/>
                    <a:pt x="949" y="1"/>
                    <a:pt x="92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28"/>
            <p:cNvSpPr/>
            <p:nvPr/>
          </p:nvSpPr>
          <p:spPr>
            <a:xfrm>
              <a:off x="2806925" y="485375"/>
              <a:ext cx="26250" cy="15000"/>
            </a:xfrm>
            <a:custGeom>
              <a:avLst/>
              <a:gdLst/>
              <a:ahLst/>
              <a:cxnLst/>
              <a:rect l="l" t="t" r="r" b="b"/>
              <a:pathLst>
                <a:path w="1050" h="600" extrusionOk="0">
                  <a:moveTo>
                    <a:pt x="965" y="82"/>
                  </a:moveTo>
                  <a:cubicBezTo>
                    <a:pt x="968" y="85"/>
                    <a:pt x="968" y="88"/>
                    <a:pt x="968" y="92"/>
                  </a:cubicBezTo>
                  <a:lnTo>
                    <a:pt x="968" y="95"/>
                  </a:lnTo>
                  <a:cubicBezTo>
                    <a:pt x="968" y="95"/>
                    <a:pt x="968" y="99"/>
                    <a:pt x="965" y="102"/>
                  </a:cubicBezTo>
                  <a:cubicBezTo>
                    <a:pt x="965" y="106"/>
                    <a:pt x="961" y="106"/>
                    <a:pt x="958" y="106"/>
                  </a:cubicBezTo>
                  <a:cubicBezTo>
                    <a:pt x="678" y="164"/>
                    <a:pt x="467" y="263"/>
                    <a:pt x="324" y="351"/>
                  </a:cubicBezTo>
                  <a:cubicBezTo>
                    <a:pt x="252" y="395"/>
                    <a:pt x="198" y="433"/>
                    <a:pt x="164" y="463"/>
                  </a:cubicBezTo>
                  <a:cubicBezTo>
                    <a:pt x="144" y="480"/>
                    <a:pt x="130" y="491"/>
                    <a:pt x="120" y="501"/>
                  </a:cubicBezTo>
                  <a:cubicBezTo>
                    <a:pt x="116" y="504"/>
                    <a:pt x="112" y="508"/>
                    <a:pt x="109" y="511"/>
                  </a:cubicBezTo>
                  <a:lnTo>
                    <a:pt x="106" y="515"/>
                  </a:lnTo>
                  <a:cubicBezTo>
                    <a:pt x="103" y="518"/>
                    <a:pt x="99" y="518"/>
                    <a:pt x="95" y="518"/>
                  </a:cubicBezTo>
                  <a:cubicBezTo>
                    <a:pt x="92" y="518"/>
                    <a:pt x="89" y="518"/>
                    <a:pt x="85" y="515"/>
                  </a:cubicBezTo>
                  <a:cubicBezTo>
                    <a:pt x="82" y="511"/>
                    <a:pt x="82" y="508"/>
                    <a:pt x="82" y="504"/>
                  </a:cubicBezTo>
                  <a:cubicBezTo>
                    <a:pt x="82" y="501"/>
                    <a:pt x="82" y="497"/>
                    <a:pt x="85" y="497"/>
                  </a:cubicBezTo>
                  <a:cubicBezTo>
                    <a:pt x="89" y="491"/>
                    <a:pt x="164" y="416"/>
                    <a:pt x="310" y="327"/>
                  </a:cubicBezTo>
                  <a:cubicBezTo>
                    <a:pt x="454" y="238"/>
                    <a:pt x="668" y="136"/>
                    <a:pt x="954" y="82"/>
                  </a:cubicBezTo>
                  <a:close/>
                  <a:moveTo>
                    <a:pt x="938" y="0"/>
                  </a:moveTo>
                  <a:cubicBezTo>
                    <a:pt x="641" y="58"/>
                    <a:pt x="419" y="164"/>
                    <a:pt x="266" y="259"/>
                  </a:cubicBezTo>
                  <a:cubicBezTo>
                    <a:pt x="116" y="351"/>
                    <a:pt x="34" y="430"/>
                    <a:pt x="27" y="439"/>
                  </a:cubicBezTo>
                  <a:cubicBezTo>
                    <a:pt x="7" y="457"/>
                    <a:pt x="0" y="480"/>
                    <a:pt x="0" y="504"/>
                  </a:cubicBezTo>
                  <a:cubicBezTo>
                    <a:pt x="0" y="532"/>
                    <a:pt x="10" y="556"/>
                    <a:pt x="27" y="573"/>
                  </a:cubicBezTo>
                  <a:lnTo>
                    <a:pt x="27" y="576"/>
                  </a:lnTo>
                  <a:cubicBezTo>
                    <a:pt x="48" y="593"/>
                    <a:pt x="72" y="600"/>
                    <a:pt x="95" y="600"/>
                  </a:cubicBezTo>
                  <a:cubicBezTo>
                    <a:pt x="120" y="600"/>
                    <a:pt x="144" y="593"/>
                    <a:pt x="164" y="573"/>
                  </a:cubicBezTo>
                  <a:cubicBezTo>
                    <a:pt x="164" y="573"/>
                    <a:pt x="167" y="565"/>
                    <a:pt x="177" y="559"/>
                  </a:cubicBezTo>
                  <a:cubicBezTo>
                    <a:pt x="238" y="501"/>
                    <a:pt x="508" y="279"/>
                    <a:pt x="975" y="187"/>
                  </a:cubicBezTo>
                  <a:cubicBezTo>
                    <a:pt x="995" y="184"/>
                    <a:pt x="1015" y="170"/>
                    <a:pt x="1029" y="153"/>
                  </a:cubicBezTo>
                  <a:cubicBezTo>
                    <a:pt x="1043" y="136"/>
                    <a:pt x="1050" y="115"/>
                    <a:pt x="1050" y="95"/>
                  </a:cubicBezTo>
                  <a:lnTo>
                    <a:pt x="1050" y="75"/>
                  </a:lnTo>
                  <a:cubicBezTo>
                    <a:pt x="1047" y="51"/>
                    <a:pt x="1033" y="34"/>
                    <a:pt x="1015" y="21"/>
                  </a:cubicBezTo>
                  <a:cubicBezTo>
                    <a:pt x="999" y="7"/>
                    <a:pt x="979" y="0"/>
                    <a:pt x="95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28"/>
            <p:cNvSpPr/>
            <p:nvPr/>
          </p:nvSpPr>
          <p:spPr>
            <a:xfrm>
              <a:off x="2898750" y="497725"/>
              <a:ext cx="14950" cy="14575"/>
            </a:xfrm>
            <a:custGeom>
              <a:avLst/>
              <a:gdLst/>
              <a:ahLst/>
              <a:cxnLst/>
              <a:rect l="l" t="t" r="r" b="b"/>
              <a:pathLst>
                <a:path w="598" h="583" extrusionOk="0">
                  <a:moveTo>
                    <a:pt x="64" y="1"/>
                  </a:moveTo>
                  <a:cubicBezTo>
                    <a:pt x="46" y="1"/>
                    <a:pt x="29" y="9"/>
                    <a:pt x="18" y="24"/>
                  </a:cubicBezTo>
                  <a:cubicBezTo>
                    <a:pt x="1" y="51"/>
                    <a:pt x="8" y="85"/>
                    <a:pt x="35" y="102"/>
                  </a:cubicBezTo>
                  <a:cubicBezTo>
                    <a:pt x="35" y="102"/>
                    <a:pt x="239" y="246"/>
                    <a:pt x="495" y="562"/>
                  </a:cubicBezTo>
                  <a:cubicBezTo>
                    <a:pt x="505" y="576"/>
                    <a:pt x="522" y="583"/>
                    <a:pt x="536" y="583"/>
                  </a:cubicBezTo>
                  <a:cubicBezTo>
                    <a:pt x="549" y="583"/>
                    <a:pt x="560" y="579"/>
                    <a:pt x="570" y="573"/>
                  </a:cubicBezTo>
                  <a:cubicBezTo>
                    <a:pt x="594" y="552"/>
                    <a:pt x="598" y="518"/>
                    <a:pt x="581" y="494"/>
                  </a:cubicBezTo>
                  <a:cubicBezTo>
                    <a:pt x="315" y="164"/>
                    <a:pt x="103" y="17"/>
                    <a:pt x="96" y="10"/>
                  </a:cubicBezTo>
                  <a:cubicBezTo>
                    <a:pt x="86" y="4"/>
                    <a:pt x="75" y="1"/>
                    <a:pt x="6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28"/>
            <p:cNvSpPr/>
            <p:nvPr/>
          </p:nvSpPr>
          <p:spPr>
            <a:xfrm>
              <a:off x="2898000" y="496700"/>
              <a:ext cx="16550" cy="16625"/>
            </a:xfrm>
            <a:custGeom>
              <a:avLst/>
              <a:gdLst/>
              <a:ahLst/>
              <a:cxnLst/>
              <a:rect l="l" t="t" r="r" b="b"/>
              <a:pathLst>
                <a:path w="662" h="665" extrusionOk="0">
                  <a:moveTo>
                    <a:pt x="96" y="82"/>
                  </a:moveTo>
                  <a:cubicBezTo>
                    <a:pt x="96" y="82"/>
                    <a:pt x="99" y="85"/>
                    <a:pt x="103" y="85"/>
                  </a:cubicBezTo>
                  <a:cubicBezTo>
                    <a:pt x="106" y="89"/>
                    <a:pt x="157" y="123"/>
                    <a:pt x="242" y="201"/>
                  </a:cubicBezTo>
                  <a:cubicBezTo>
                    <a:pt x="331" y="280"/>
                    <a:pt x="447" y="395"/>
                    <a:pt x="576" y="562"/>
                  </a:cubicBezTo>
                  <a:cubicBezTo>
                    <a:pt x="579" y="562"/>
                    <a:pt x="579" y="566"/>
                    <a:pt x="579" y="570"/>
                  </a:cubicBezTo>
                  <a:cubicBezTo>
                    <a:pt x="579" y="573"/>
                    <a:pt x="579" y="576"/>
                    <a:pt x="576" y="579"/>
                  </a:cubicBezTo>
                  <a:cubicBezTo>
                    <a:pt x="573" y="583"/>
                    <a:pt x="570" y="583"/>
                    <a:pt x="566" y="583"/>
                  </a:cubicBezTo>
                  <a:lnTo>
                    <a:pt x="559" y="583"/>
                  </a:lnTo>
                  <a:cubicBezTo>
                    <a:pt x="559" y="583"/>
                    <a:pt x="559" y="579"/>
                    <a:pt x="556" y="579"/>
                  </a:cubicBezTo>
                  <a:cubicBezTo>
                    <a:pt x="301" y="255"/>
                    <a:pt x="92" y="112"/>
                    <a:pt x="85" y="109"/>
                  </a:cubicBezTo>
                  <a:cubicBezTo>
                    <a:pt x="85" y="106"/>
                    <a:pt x="82" y="106"/>
                    <a:pt x="82" y="103"/>
                  </a:cubicBezTo>
                  <a:lnTo>
                    <a:pt x="82" y="96"/>
                  </a:lnTo>
                  <a:lnTo>
                    <a:pt x="82" y="89"/>
                  </a:lnTo>
                  <a:cubicBezTo>
                    <a:pt x="85" y="89"/>
                    <a:pt x="85" y="85"/>
                    <a:pt x="89" y="85"/>
                  </a:cubicBezTo>
                  <a:cubicBezTo>
                    <a:pt x="89" y="85"/>
                    <a:pt x="92" y="82"/>
                    <a:pt x="96" y="82"/>
                  </a:cubicBezTo>
                  <a:close/>
                  <a:moveTo>
                    <a:pt x="96" y="0"/>
                  </a:moveTo>
                  <a:cubicBezTo>
                    <a:pt x="79" y="0"/>
                    <a:pt x="65" y="4"/>
                    <a:pt x="51" y="14"/>
                  </a:cubicBezTo>
                  <a:cubicBezTo>
                    <a:pt x="38" y="21"/>
                    <a:pt x="24" y="31"/>
                    <a:pt x="18" y="44"/>
                  </a:cubicBezTo>
                  <a:cubicBezTo>
                    <a:pt x="4" y="58"/>
                    <a:pt x="0" y="79"/>
                    <a:pt x="0" y="96"/>
                  </a:cubicBezTo>
                  <a:cubicBezTo>
                    <a:pt x="0" y="112"/>
                    <a:pt x="4" y="126"/>
                    <a:pt x="10" y="140"/>
                  </a:cubicBezTo>
                  <a:cubicBezTo>
                    <a:pt x="18" y="153"/>
                    <a:pt x="27" y="167"/>
                    <a:pt x="41" y="178"/>
                  </a:cubicBezTo>
                  <a:lnTo>
                    <a:pt x="41" y="174"/>
                  </a:lnTo>
                  <a:lnTo>
                    <a:pt x="48" y="181"/>
                  </a:lnTo>
                  <a:cubicBezTo>
                    <a:pt x="92" y="211"/>
                    <a:pt x="273" y="354"/>
                    <a:pt x="491" y="631"/>
                  </a:cubicBezTo>
                  <a:cubicBezTo>
                    <a:pt x="501" y="641"/>
                    <a:pt x="515" y="651"/>
                    <a:pt x="525" y="658"/>
                  </a:cubicBezTo>
                  <a:cubicBezTo>
                    <a:pt x="539" y="661"/>
                    <a:pt x="552" y="664"/>
                    <a:pt x="566" y="664"/>
                  </a:cubicBezTo>
                  <a:cubicBezTo>
                    <a:pt x="587" y="664"/>
                    <a:pt x="611" y="658"/>
                    <a:pt x="628" y="644"/>
                  </a:cubicBezTo>
                  <a:cubicBezTo>
                    <a:pt x="651" y="628"/>
                    <a:pt x="661" y="597"/>
                    <a:pt x="661" y="570"/>
                  </a:cubicBezTo>
                  <a:cubicBezTo>
                    <a:pt x="661" y="549"/>
                    <a:pt x="655" y="529"/>
                    <a:pt x="641" y="511"/>
                  </a:cubicBezTo>
                  <a:cubicBezTo>
                    <a:pt x="508" y="341"/>
                    <a:pt x="389" y="222"/>
                    <a:pt x="301" y="140"/>
                  </a:cubicBezTo>
                  <a:cubicBezTo>
                    <a:pt x="211" y="62"/>
                    <a:pt x="153" y="21"/>
                    <a:pt x="150" y="17"/>
                  </a:cubicBezTo>
                  <a:lnTo>
                    <a:pt x="147" y="17"/>
                  </a:lnTo>
                  <a:cubicBezTo>
                    <a:pt x="133" y="7"/>
                    <a:pt x="112"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7" name="Google Shape;357;p28"/>
          <p:cNvGrpSpPr/>
          <p:nvPr/>
        </p:nvGrpSpPr>
        <p:grpSpPr>
          <a:xfrm>
            <a:off x="318104" y="3631038"/>
            <a:ext cx="1190536" cy="1332285"/>
            <a:chOff x="2463189" y="1955861"/>
            <a:chExt cx="710189" cy="794621"/>
          </a:xfrm>
        </p:grpSpPr>
        <p:sp>
          <p:nvSpPr>
            <p:cNvPr id="358" name="Google Shape;358;p28"/>
            <p:cNvSpPr/>
            <p:nvPr/>
          </p:nvSpPr>
          <p:spPr>
            <a:xfrm>
              <a:off x="3132811" y="2369245"/>
              <a:ext cx="38153" cy="38094"/>
            </a:xfrm>
            <a:custGeom>
              <a:avLst/>
              <a:gdLst/>
              <a:ahLst/>
              <a:cxnLst/>
              <a:rect l="l" t="t" r="r" b="b"/>
              <a:pathLst>
                <a:path w="648" h="647" extrusionOk="0">
                  <a:moveTo>
                    <a:pt x="324" y="0"/>
                  </a:moveTo>
                  <a:cubicBezTo>
                    <a:pt x="147" y="0"/>
                    <a:pt x="0" y="146"/>
                    <a:pt x="0" y="323"/>
                  </a:cubicBezTo>
                  <a:cubicBezTo>
                    <a:pt x="0" y="501"/>
                    <a:pt x="147" y="647"/>
                    <a:pt x="324" y="647"/>
                  </a:cubicBezTo>
                  <a:cubicBezTo>
                    <a:pt x="505" y="647"/>
                    <a:pt x="648" y="501"/>
                    <a:pt x="648" y="323"/>
                  </a:cubicBezTo>
                  <a:cubicBezTo>
                    <a:pt x="648" y="146"/>
                    <a:pt x="505" y="0"/>
                    <a:pt x="32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28"/>
            <p:cNvSpPr/>
            <p:nvPr/>
          </p:nvSpPr>
          <p:spPr>
            <a:xfrm>
              <a:off x="3008225" y="2275511"/>
              <a:ext cx="129413" cy="117048"/>
            </a:xfrm>
            <a:custGeom>
              <a:avLst/>
              <a:gdLst/>
              <a:ahLst/>
              <a:cxnLst/>
              <a:rect l="l" t="t" r="r" b="b"/>
              <a:pathLst>
                <a:path w="2198" h="1988" extrusionOk="0">
                  <a:moveTo>
                    <a:pt x="81" y="0"/>
                  </a:moveTo>
                  <a:cubicBezTo>
                    <a:pt x="71" y="0"/>
                    <a:pt x="61" y="2"/>
                    <a:pt x="51" y="7"/>
                  </a:cubicBezTo>
                  <a:cubicBezTo>
                    <a:pt x="17" y="24"/>
                    <a:pt x="0" y="65"/>
                    <a:pt x="17" y="99"/>
                  </a:cubicBezTo>
                  <a:cubicBezTo>
                    <a:pt x="44" y="157"/>
                    <a:pt x="658" y="1469"/>
                    <a:pt x="2092" y="1981"/>
                  </a:cubicBezTo>
                  <a:cubicBezTo>
                    <a:pt x="2103" y="1984"/>
                    <a:pt x="2110" y="1987"/>
                    <a:pt x="2116" y="1987"/>
                  </a:cubicBezTo>
                  <a:cubicBezTo>
                    <a:pt x="2147" y="1987"/>
                    <a:pt x="2174" y="1967"/>
                    <a:pt x="2185" y="1940"/>
                  </a:cubicBezTo>
                  <a:cubicBezTo>
                    <a:pt x="2198" y="1902"/>
                    <a:pt x="2177" y="1861"/>
                    <a:pt x="2140" y="1850"/>
                  </a:cubicBezTo>
                  <a:cubicBezTo>
                    <a:pt x="763" y="1356"/>
                    <a:pt x="153" y="54"/>
                    <a:pt x="147" y="41"/>
                  </a:cubicBezTo>
                  <a:cubicBezTo>
                    <a:pt x="134" y="16"/>
                    <a:pt x="109" y="0"/>
                    <a:pt x="8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60" name="Google Shape;360;p28"/>
            <p:cNvGrpSpPr/>
            <p:nvPr/>
          </p:nvGrpSpPr>
          <p:grpSpPr>
            <a:xfrm>
              <a:off x="2463189" y="1955861"/>
              <a:ext cx="710189" cy="794621"/>
              <a:chOff x="2463189" y="1955861"/>
              <a:chExt cx="710189" cy="794621"/>
            </a:xfrm>
          </p:grpSpPr>
          <p:sp>
            <p:nvSpPr>
              <p:cNvPr id="361" name="Google Shape;361;p28"/>
              <p:cNvSpPr/>
              <p:nvPr/>
            </p:nvSpPr>
            <p:spPr>
              <a:xfrm>
                <a:off x="2532489" y="1962278"/>
                <a:ext cx="510703" cy="547914"/>
              </a:xfrm>
              <a:custGeom>
                <a:avLst/>
                <a:gdLst/>
                <a:ahLst/>
                <a:cxnLst/>
                <a:rect l="l" t="t" r="r" b="b"/>
                <a:pathLst>
                  <a:path w="8674" h="9306" extrusionOk="0">
                    <a:moveTo>
                      <a:pt x="6776" y="1"/>
                    </a:moveTo>
                    <a:cubicBezTo>
                      <a:pt x="6126" y="1"/>
                      <a:pt x="5346" y="369"/>
                      <a:pt x="4617" y="941"/>
                    </a:cubicBezTo>
                    <a:cubicBezTo>
                      <a:pt x="4617" y="941"/>
                      <a:pt x="3911" y="265"/>
                      <a:pt x="2647" y="265"/>
                    </a:cubicBezTo>
                    <a:cubicBezTo>
                      <a:pt x="2588" y="265"/>
                      <a:pt x="2528" y="267"/>
                      <a:pt x="2467" y="270"/>
                    </a:cubicBezTo>
                    <a:cubicBezTo>
                      <a:pt x="1094" y="341"/>
                      <a:pt x="0" y="1575"/>
                      <a:pt x="351" y="3197"/>
                    </a:cubicBezTo>
                    <a:cubicBezTo>
                      <a:pt x="705" y="4819"/>
                      <a:pt x="1373" y="6796"/>
                      <a:pt x="1373" y="7713"/>
                    </a:cubicBezTo>
                    <a:cubicBezTo>
                      <a:pt x="1373" y="8524"/>
                      <a:pt x="1733" y="9305"/>
                      <a:pt x="2450" y="9305"/>
                    </a:cubicBezTo>
                    <a:cubicBezTo>
                      <a:pt x="2544" y="9305"/>
                      <a:pt x="2644" y="9292"/>
                      <a:pt x="2750" y="9264"/>
                    </a:cubicBezTo>
                    <a:cubicBezTo>
                      <a:pt x="3667" y="9018"/>
                      <a:pt x="4090" y="8946"/>
                      <a:pt x="4795" y="7781"/>
                    </a:cubicBezTo>
                    <a:cubicBezTo>
                      <a:pt x="4795" y="7781"/>
                      <a:pt x="4840" y="7604"/>
                      <a:pt x="4957" y="7604"/>
                    </a:cubicBezTo>
                    <a:cubicBezTo>
                      <a:pt x="5046" y="7604"/>
                      <a:pt x="5177" y="7706"/>
                      <a:pt x="5361" y="8064"/>
                    </a:cubicBezTo>
                    <a:cubicBezTo>
                      <a:pt x="5596" y="8522"/>
                      <a:pt x="5922" y="8751"/>
                      <a:pt x="6265" y="8751"/>
                    </a:cubicBezTo>
                    <a:cubicBezTo>
                      <a:pt x="6607" y="8751"/>
                      <a:pt x="6966" y="8522"/>
                      <a:pt x="7266" y="8064"/>
                    </a:cubicBezTo>
                    <a:cubicBezTo>
                      <a:pt x="7862" y="7147"/>
                      <a:pt x="8673" y="4536"/>
                      <a:pt x="8182" y="1363"/>
                    </a:cubicBezTo>
                    <a:cubicBezTo>
                      <a:pt x="7985" y="395"/>
                      <a:pt x="7450" y="1"/>
                      <a:pt x="67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28"/>
              <p:cNvSpPr/>
              <p:nvPr/>
            </p:nvSpPr>
            <p:spPr>
              <a:xfrm>
                <a:off x="2767825" y="2132437"/>
                <a:ext cx="65236" cy="36151"/>
              </a:xfrm>
              <a:custGeom>
                <a:avLst/>
                <a:gdLst/>
                <a:ahLst/>
                <a:cxnLst/>
                <a:rect l="l" t="t" r="r" b="b"/>
                <a:pathLst>
                  <a:path w="1108" h="614" extrusionOk="0">
                    <a:moveTo>
                      <a:pt x="641" y="0"/>
                    </a:moveTo>
                    <a:cubicBezTo>
                      <a:pt x="211" y="0"/>
                      <a:pt x="38" y="348"/>
                      <a:pt x="7" y="532"/>
                    </a:cubicBezTo>
                    <a:cubicBezTo>
                      <a:pt x="0" y="570"/>
                      <a:pt x="27" y="607"/>
                      <a:pt x="65" y="611"/>
                    </a:cubicBezTo>
                    <a:cubicBezTo>
                      <a:pt x="72" y="614"/>
                      <a:pt x="75" y="614"/>
                      <a:pt x="79" y="614"/>
                    </a:cubicBezTo>
                    <a:cubicBezTo>
                      <a:pt x="113" y="614"/>
                      <a:pt x="140" y="590"/>
                      <a:pt x="147" y="552"/>
                    </a:cubicBezTo>
                    <a:cubicBezTo>
                      <a:pt x="150" y="535"/>
                      <a:pt x="222" y="144"/>
                      <a:pt x="641" y="144"/>
                    </a:cubicBezTo>
                    <a:cubicBezTo>
                      <a:pt x="870" y="144"/>
                      <a:pt x="961" y="444"/>
                      <a:pt x="961" y="447"/>
                    </a:cubicBezTo>
                    <a:cubicBezTo>
                      <a:pt x="972" y="474"/>
                      <a:pt x="999" y="495"/>
                      <a:pt x="1028" y="495"/>
                    </a:cubicBezTo>
                    <a:cubicBezTo>
                      <a:pt x="1035" y="495"/>
                      <a:pt x="1042" y="494"/>
                      <a:pt x="1050" y="491"/>
                    </a:cubicBezTo>
                    <a:cubicBezTo>
                      <a:pt x="1087" y="480"/>
                      <a:pt x="1108" y="440"/>
                      <a:pt x="1098" y="406"/>
                    </a:cubicBezTo>
                    <a:cubicBezTo>
                      <a:pt x="1095" y="389"/>
                      <a:pt x="972" y="0"/>
                      <a:pt x="64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28"/>
              <p:cNvSpPr/>
              <p:nvPr/>
            </p:nvSpPr>
            <p:spPr>
              <a:xfrm>
                <a:off x="2765764" y="2130023"/>
                <a:ext cx="69299" cy="40979"/>
              </a:xfrm>
              <a:custGeom>
                <a:avLst/>
                <a:gdLst/>
                <a:ahLst/>
                <a:cxnLst/>
                <a:rect l="l" t="t" r="r" b="b"/>
                <a:pathLst>
                  <a:path w="1177" h="696" extrusionOk="0">
                    <a:moveTo>
                      <a:pt x="676" y="82"/>
                    </a:moveTo>
                    <a:cubicBezTo>
                      <a:pt x="751" y="82"/>
                      <a:pt x="812" y="106"/>
                      <a:pt x="867" y="137"/>
                    </a:cubicBezTo>
                    <a:cubicBezTo>
                      <a:pt x="946" y="188"/>
                      <a:pt x="1000" y="263"/>
                      <a:pt x="1037" y="331"/>
                    </a:cubicBezTo>
                    <a:cubicBezTo>
                      <a:pt x="1075" y="396"/>
                      <a:pt x="1092" y="454"/>
                      <a:pt x="1092" y="457"/>
                    </a:cubicBezTo>
                    <a:cubicBezTo>
                      <a:pt x="1095" y="460"/>
                      <a:pt x="1095" y="464"/>
                      <a:pt x="1095" y="468"/>
                    </a:cubicBezTo>
                    <a:cubicBezTo>
                      <a:pt x="1095" y="471"/>
                      <a:pt x="1092" y="477"/>
                      <a:pt x="1089" y="485"/>
                    </a:cubicBezTo>
                    <a:cubicBezTo>
                      <a:pt x="1085" y="488"/>
                      <a:pt x="1081" y="491"/>
                      <a:pt x="1075" y="494"/>
                    </a:cubicBezTo>
                    <a:lnTo>
                      <a:pt x="1064" y="494"/>
                    </a:lnTo>
                    <a:cubicBezTo>
                      <a:pt x="1058" y="494"/>
                      <a:pt x="1051" y="494"/>
                      <a:pt x="1048" y="488"/>
                    </a:cubicBezTo>
                    <a:cubicBezTo>
                      <a:pt x="1040" y="485"/>
                      <a:pt x="1037" y="481"/>
                      <a:pt x="1037" y="474"/>
                    </a:cubicBezTo>
                    <a:cubicBezTo>
                      <a:pt x="1034" y="464"/>
                      <a:pt x="1010" y="386"/>
                      <a:pt x="952" y="307"/>
                    </a:cubicBezTo>
                    <a:cubicBezTo>
                      <a:pt x="925" y="266"/>
                      <a:pt x="887" y="225"/>
                      <a:pt x="843" y="194"/>
                    </a:cubicBezTo>
                    <a:cubicBezTo>
                      <a:pt x="798" y="164"/>
                      <a:pt x="741" y="144"/>
                      <a:pt x="676" y="144"/>
                    </a:cubicBezTo>
                    <a:cubicBezTo>
                      <a:pt x="567" y="144"/>
                      <a:pt x="475" y="167"/>
                      <a:pt x="403" y="208"/>
                    </a:cubicBezTo>
                    <a:cubicBezTo>
                      <a:pt x="348" y="239"/>
                      <a:pt x="304" y="280"/>
                      <a:pt x="271" y="317"/>
                    </a:cubicBezTo>
                    <a:cubicBezTo>
                      <a:pt x="219" y="378"/>
                      <a:pt x="189" y="444"/>
                      <a:pt x="169" y="494"/>
                    </a:cubicBezTo>
                    <a:cubicBezTo>
                      <a:pt x="151" y="546"/>
                      <a:pt x="144" y="580"/>
                      <a:pt x="141" y="587"/>
                    </a:cubicBezTo>
                    <a:cubicBezTo>
                      <a:pt x="141" y="597"/>
                      <a:pt x="137" y="600"/>
                      <a:pt x="131" y="607"/>
                    </a:cubicBezTo>
                    <a:cubicBezTo>
                      <a:pt x="128" y="611"/>
                      <a:pt x="120" y="614"/>
                      <a:pt x="114" y="614"/>
                    </a:cubicBezTo>
                    <a:lnTo>
                      <a:pt x="107" y="614"/>
                    </a:lnTo>
                    <a:cubicBezTo>
                      <a:pt x="100" y="611"/>
                      <a:pt x="93" y="607"/>
                      <a:pt x="90" y="603"/>
                    </a:cubicBezTo>
                    <a:cubicBezTo>
                      <a:pt x="87" y="597"/>
                      <a:pt x="83" y="590"/>
                      <a:pt x="83" y="583"/>
                    </a:cubicBezTo>
                    <a:lnTo>
                      <a:pt x="83" y="580"/>
                    </a:lnTo>
                    <a:cubicBezTo>
                      <a:pt x="90" y="535"/>
                      <a:pt x="107" y="485"/>
                      <a:pt x="131" y="430"/>
                    </a:cubicBezTo>
                    <a:cubicBezTo>
                      <a:pt x="169" y="348"/>
                      <a:pt x="230" y="260"/>
                      <a:pt x="318" y="194"/>
                    </a:cubicBezTo>
                    <a:cubicBezTo>
                      <a:pt x="407" y="130"/>
                      <a:pt x="523" y="82"/>
                      <a:pt x="676" y="82"/>
                    </a:cubicBezTo>
                    <a:close/>
                    <a:moveTo>
                      <a:pt x="676" y="0"/>
                    </a:moveTo>
                    <a:cubicBezTo>
                      <a:pt x="564" y="0"/>
                      <a:pt x="465" y="24"/>
                      <a:pt x="383" y="62"/>
                    </a:cubicBezTo>
                    <a:cubicBezTo>
                      <a:pt x="260" y="120"/>
                      <a:pt x="169" y="208"/>
                      <a:pt x="110" y="301"/>
                    </a:cubicBezTo>
                    <a:cubicBezTo>
                      <a:pt x="49" y="396"/>
                      <a:pt x="15" y="491"/>
                      <a:pt x="1" y="566"/>
                    </a:cubicBezTo>
                    <a:lnTo>
                      <a:pt x="5" y="566"/>
                    </a:lnTo>
                    <a:cubicBezTo>
                      <a:pt x="1" y="570"/>
                      <a:pt x="1" y="576"/>
                      <a:pt x="1" y="583"/>
                    </a:cubicBezTo>
                    <a:cubicBezTo>
                      <a:pt x="1" y="611"/>
                      <a:pt x="11" y="634"/>
                      <a:pt x="29" y="655"/>
                    </a:cubicBezTo>
                    <a:cubicBezTo>
                      <a:pt x="46" y="675"/>
                      <a:pt x="66" y="689"/>
                      <a:pt x="93" y="692"/>
                    </a:cubicBezTo>
                    <a:cubicBezTo>
                      <a:pt x="100" y="696"/>
                      <a:pt x="107" y="696"/>
                      <a:pt x="114" y="696"/>
                    </a:cubicBezTo>
                    <a:cubicBezTo>
                      <a:pt x="141" y="696"/>
                      <a:pt x="164" y="685"/>
                      <a:pt x="185" y="669"/>
                    </a:cubicBezTo>
                    <a:cubicBezTo>
                      <a:pt x="205" y="652"/>
                      <a:pt x="219" y="628"/>
                      <a:pt x="223" y="600"/>
                    </a:cubicBezTo>
                    <a:cubicBezTo>
                      <a:pt x="223" y="600"/>
                      <a:pt x="226" y="573"/>
                      <a:pt x="240" y="535"/>
                    </a:cubicBezTo>
                    <a:cubicBezTo>
                      <a:pt x="260" y="481"/>
                      <a:pt x="298" y="403"/>
                      <a:pt x="366" y="337"/>
                    </a:cubicBezTo>
                    <a:cubicBezTo>
                      <a:pt x="397" y="307"/>
                      <a:pt x="441" y="280"/>
                      <a:pt x="492" y="260"/>
                    </a:cubicBezTo>
                    <a:cubicBezTo>
                      <a:pt x="543" y="239"/>
                      <a:pt x="604" y="225"/>
                      <a:pt x="676" y="225"/>
                    </a:cubicBezTo>
                    <a:cubicBezTo>
                      <a:pt x="724" y="225"/>
                      <a:pt x="765" y="239"/>
                      <a:pt x="798" y="263"/>
                    </a:cubicBezTo>
                    <a:cubicBezTo>
                      <a:pt x="826" y="283"/>
                      <a:pt x="850" y="307"/>
                      <a:pt x="870" y="331"/>
                    </a:cubicBezTo>
                    <a:cubicBezTo>
                      <a:pt x="897" y="369"/>
                      <a:pt x="921" y="409"/>
                      <a:pt x="935" y="444"/>
                    </a:cubicBezTo>
                    <a:cubicBezTo>
                      <a:pt x="946" y="460"/>
                      <a:pt x="949" y="474"/>
                      <a:pt x="952" y="485"/>
                    </a:cubicBezTo>
                    <a:cubicBezTo>
                      <a:pt x="955" y="488"/>
                      <a:pt x="955" y="491"/>
                      <a:pt x="955" y="494"/>
                    </a:cubicBezTo>
                    <a:cubicBezTo>
                      <a:pt x="959" y="494"/>
                      <a:pt x="959" y="498"/>
                      <a:pt x="959" y="498"/>
                    </a:cubicBezTo>
                    <a:cubicBezTo>
                      <a:pt x="966" y="521"/>
                      <a:pt x="979" y="542"/>
                      <a:pt x="1000" y="556"/>
                    </a:cubicBezTo>
                    <a:cubicBezTo>
                      <a:pt x="1017" y="570"/>
                      <a:pt x="1040" y="576"/>
                      <a:pt x="1064" y="576"/>
                    </a:cubicBezTo>
                    <a:cubicBezTo>
                      <a:pt x="1075" y="576"/>
                      <a:pt x="1085" y="576"/>
                      <a:pt x="1098" y="573"/>
                    </a:cubicBezTo>
                    <a:cubicBezTo>
                      <a:pt x="1122" y="566"/>
                      <a:pt x="1139" y="549"/>
                      <a:pt x="1157" y="532"/>
                    </a:cubicBezTo>
                    <a:cubicBezTo>
                      <a:pt x="1170" y="512"/>
                      <a:pt x="1177" y="491"/>
                      <a:pt x="1177" y="468"/>
                    </a:cubicBezTo>
                    <a:cubicBezTo>
                      <a:pt x="1177" y="454"/>
                      <a:pt x="1174" y="444"/>
                      <a:pt x="1170" y="433"/>
                    </a:cubicBezTo>
                    <a:cubicBezTo>
                      <a:pt x="1166" y="423"/>
                      <a:pt x="1136" y="317"/>
                      <a:pt x="1061" y="215"/>
                    </a:cubicBezTo>
                    <a:cubicBezTo>
                      <a:pt x="1020" y="161"/>
                      <a:pt x="973" y="109"/>
                      <a:pt x="908" y="68"/>
                    </a:cubicBezTo>
                    <a:cubicBezTo>
                      <a:pt x="847" y="27"/>
                      <a:pt x="768" y="0"/>
                      <a:pt x="67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8"/>
              <p:cNvSpPr/>
              <p:nvPr/>
            </p:nvSpPr>
            <p:spPr>
              <a:xfrm>
                <a:off x="2908838" y="2127609"/>
                <a:ext cx="54462" cy="29144"/>
              </a:xfrm>
              <a:custGeom>
                <a:avLst/>
                <a:gdLst/>
                <a:ahLst/>
                <a:cxnLst/>
                <a:rect l="l" t="t" r="r" b="b"/>
                <a:pathLst>
                  <a:path w="925" h="495" extrusionOk="0">
                    <a:moveTo>
                      <a:pt x="458" y="1"/>
                    </a:moveTo>
                    <a:cubicBezTo>
                      <a:pt x="124" y="1"/>
                      <a:pt x="18" y="389"/>
                      <a:pt x="11" y="406"/>
                    </a:cubicBezTo>
                    <a:cubicBezTo>
                      <a:pt x="1" y="444"/>
                      <a:pt x="25" y="481"/>
                      <a:pt x="62" y="491"/>
                    </a:cubicBezTo>
                    <a:cubicBezTo>
                      <a:pt x="69" y="493"/>
                      <a:pt x="75" y="494"/>
                      <a:pt x="81" y="494"/>
                    </a:cubicBezTo>
                    <a:cubicBezTo>
                      <a:pt x="112" y="494"/>
                      <a:pt x="139" y="474"/>
                      <a:pt x="147" y="444"/>
                    </a:cubicBezTo>
                    <a:cubicBezTo>
                      <a:pt x="151" y="440"/>
                      <a:pt x="233" y="144"/>
                      <a:pt x="458" y="144"/>
                    </a:cubicBezTo>
                    <a:cubicBezTo>
                      <a:pt x="683" y="144"/>
                      <a:pt x="775" y="444"/>
                      <a:pt x="778" y="444"/>
                    </a:cubicBezTo>
                    <a:cubicBezTo>
                      <a:pt x="785" y="474"/>
                      <a:pt x="815" y="495"/>
                      <a:pt x="847" y="495"/>
                    </a:cubicBezTo>
                    <a:cubicBezTo>
                      <a:pt x="853" y="495"/>
                      <a:pt x="860" y="495"/>
                      <a:pt x="867" y="491"/>
                    </a:cubicBezTo>
                    <a:cubicBezTo>
                      <a:pt x="901" y="481"/>
                      <a:pt x="924" y="440"/>
                      <a:pt x="911" y="406"/>
                    </a:cubicBezTo>
                    <a:cubicBezTo>
                      <a:pt x="908" y="389"/>
                      <a:pt x="789" y="1"/>
                      <a:pt x="45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8"/>
              <p:cNvSpPr/>
              <p:nvPr/>
            </p:nvSpPr>
            <p:spPr>
              <a:xfrm>
                <a:off x="2907072" y="2125195"/>
                <a:ext cx="58053" cy="33972"/>
              </a:xfrm>
              <a:custGeom>
                <a:avLst/>
                <a:gdLst/>
                <a:ahLst/>
                <a:cxnLst/>
                <a:rect l="l" t="t" r="r" b="b"/>
                <a:pathLst>
                  <a:path w="986" h="577" extrusionOk="0">
                    <a:moveTo>
                      <a:pt x="488" y="82"/>
                    </a:moveTo>
                    <a:cubicBezTo>
                      <a:pt x="562" y="82"/>
                      <a:pt x="624" y="106"/>
                      <a:pt x="675" y="137"/>
                    </a:cubicBezTo>
                    <a:cubicBezTo>
                      <a:pt x="754" y="188"/>
                      <a:pt x="811" y="263"/>
                      <a:pt x="849" y="331"/>
                    </a:cubicBezTo>
                    <a:cubicBezTo>
                      <a:pt x="883" y="396"/>
                      <a:pt x="904" y="454"/>
                      <a:pt x="904" y="457"/>
                    </a:cubicBezTo>
                    <a:lnTo>
                      <a:pt x="904" y="464"/>
                    </a:lnTo>
                    <a:cubicBezTo>
                      <a:pt x="904" y="471"/>
                      <a:pt x="904" y="478"/>
                      <a:pt x="900" y="485"/>
                    </a:cubicBezTo>
                    <a:cubicBezTo>
                      <a:pt x="893" y="488"/>
                      <a:pt x="890" y="491"/>
                      <a:pt x="883" y="495"/>
                    </a:cubicBezTo>
                    <a:lnTo>
                      <a:pt x="877" y="495"/>
                    </a:lnTo>
                    <a:cubicBezTo>
                      <a:pt x="869" y="495"/>
                      <a:pt x="863" y="495"/>
                      <a:pt x="856" y="488"/>
                    </a:cubicBezTo>
                    <a:cubicBezTo>
                      <a:pt x="852" y="485"/>
                      <a:pt x="849" y="481"/>
                      <a:pt x="845" y="474"/>
                    </a:cubicBezTo>
                    <a:cubicBezTo>
                      <a:pt x="842" y="464"/>
                      <a:pt x="819" y="386"/>
                      <a:pt x="764" y="307"/>
                    </a:cubicBezTo>
                    <a:cubicBezTo>
                      <a:pt x="733" y="267"/>
                      <a:pt x="699" y="226"/>
                      <a:pt x="655" y="195"/>
                    </a:cubicBezTo>
                    <a:cubicBezTo>
                      <a:pt x="607" y="164"/>
                      <a:pt x="553" y="144"/>
                      <a:pt x="488" y="144"/>
                    </a:cubicBezTo>
                    <a:cubicBezTo>
                      <a:pt x="454" y="144"/>
                      <a:pt x="423" y="147"/>
                      <a:pt x="396" y="158"/>
                    </a:cubicBezTo>
                    <a:cubicBezTo>
                      <a:pt x="348" y="174"/>
                      <a:pt x="307" y="202"/>
                      <a:pt x="273" y="235"/>
                    </a:cubicBezTo>
                    <a:cubicBezTo>
                      <a:pt x="226" y="287"/>
                      <a:pt x="191" y="345"/>
                      <a:pt x="171" y="389"/>
                    </a:cubicBezTo>
                    <a:cubicBezTo>
                      <a:pt x="161" y="413"/>
                      <a:pt x="154" y="433"/>
                      <a:pt x="147" y="447"/>
                    </a:cubicBezTo>
                    <a:cubicBezTo>
                      <a:pt x="144" y="454"/>
                      <a:pt x="144" y="460"/>
                      <a:pt x="140" y="464"/>
                    </a:cubicBezTo>
                    <a:lnTo>
                      <a:pt x="140" y="471"/>
                    </a:lnTo>
                    <a:lnTo>
                      <a:pt x="140" y="474"/>
                    </a:lnTo>
                    <a:cubicBezTo>
                      <a:pt x="136" y="481"/>
                      <a:pt x="133" y="485"/>
                      <a:pt x="130" y="488"/>
                    </a:cubicBezTo>
                    <a:cubicBezTo>
                      <a:pt x="123" y="491"/>
                      <a:pt x="116" y="495"/>
                      <a:pt x="109" y="495"/>
                    </a:cubicBezTo>
                    <a:lnTo>
                      <a:pt x="103" y="495"/>
                    </a:lnTo>
                    <a:cubicBezTo>
                      <a:pt x="95" y="491"/>
                      <a:pt x="92" y="488"/>
                      <a:pt x="86" y="485"/>
                    </a:cubicBezTo>
                    <a:cubicBezTo>
                      <a:pt x="82" y="478"/>
                      <a:pt x="82" y="471"/>
                      <a:pt x="82" y="464"/>
                    </a:cubicBezTo>
                    <a:lnTo>
                      <a:pt x="82" y="457"/>
                    </a:lnTo>
                    <a:cubicBezTo>
                      <a:pt x="82" y="454"/>
                      <a:pt x="109" y="355"/>
                      <a:pt x="174" y="263"/>
                    </a:cubicBezTo>
                    <a:cubicBezTo>
                      <a:pt x="208" y="215"/>
                      <a:pt x="249" y="171"/>
                      <a:pt x="300" y="137"/>
                    </a:cubicBezTo>
                    <a:cubicBezTo>
                      <a:pt x="351" y="106"/>
                      <a:pt x="413" y="82"/>
                      <a:pt x="488" y="82"/>
                    </a:cubicBezTo>
                    <a:close/>
                    <a:moveTo>
                      <a:pt x="488" y="1"/>
                    </a:moveTo>
                    <a:cubicBezTo>
                      <a:pt x="396" y="1"/>
                      <a:pt x="317" y="28"/>
                      <a:pt x="256" y="69"/>
                    </a:cubicBezTo>
                    <a:cubicBezTo>
                      <a:pt x="161" y="130"/>
                      <a:pt x="100" y="219"/>
                      <a:pt x="62" y="293"/>
                    </a:cubicBezTo>
                    <a:cubicBezTo>
                      <a:pt x="21" y="369"/>
                      <a:pt x="4" y="430"/>
                      <a:pt x="4" y="437"/>
                    </a:cubicBezTo>
                    <a:cubicBezTo>
                      <a:pt x="1" y="447"/>
                      <a:pt x="1" y="457"/>
                      <a:pt x="1" y="464"/>
                    </a:cubicBezTo>
                    <a:cubicBezTo>
                      <a:pt x="1" y="491"/>
                      <a:pt x="7" y="515"/>
                      <a:pt x="21" y="532"/>
                    </a:cubicBezTo>
                    <a:cubicBezTo>
                      <a:pt x="38" y="553"/>
                      <a:pt x="59" y="567"/>
                      <a:pt x="82" y="573"/>
                    </a:cubicBezTo>
                    <a:cubicBezTo>
                      <a:pt x="92" y="576"/>
                      <a:pt x="103" y="576"/>
                      <a:pt x="109" y="576"/>
                    </a:cubicBezTo>
                    <a:cubicBezTo>
                      <a:pt x="136" y="576"/>
                      <a:pt x="157" y="570"/>
                      <a:pt x="177" y="553"/>
                    </a:cubicBezTo>
                    <a:cubicBezTo>
                      <a:pt x="198" y="539"/>
                      <a:pt x="212" y="518"/>
                      <a:pt x="218" y="495"/>
                    </a:cubicBezTo>
                    <a:cubicBezTo>
                      <a:pt x="222" y="488"/>
                      <a:pt x="243" y="416"/>
                      <a:pt x="287" y="348"/>
                    </a:cubicBezTo>
                    <a:cubicBezTo>
                      <a:pt x="311" y="314"/>
                      <a:pt x="338" y="284"/>
                      <a:pt x="372" y="260"/>
                    </a:cubicBezTo>
                    <a:cubicBezTo>
                      <a:pt x="406" y="240"/>
                      <a:pt x="440" y="226"/>
                      <a:pt x="488" y="226"/>
                    </a:cubicBezTo>
                    <a:cubicBezTo>
                      <a:pt x="536" y="226"/>
                      <a:pt x="573" y="240"/>
                      <a:pt x="607" y="263"/>
                    </a:cubicBezTo>
                    <a:cubicBezTo>
                      <a:pt x="634" y="284"/>
                      <a:pt x="658" y="304"/>
                      <a:pt x="679" y="331"/>
                    </a:cubicBezTo>
                    <a:cubicBezTo>
                      <a:pt x="709" y="369"/>
                      <a:pt x="733" y="410"/>
                      <a:pt x="747" y="444"/>
                    </a:cubicBezTo>
                    <a:cubicBezTo>
                      <a:pt x="754" y="460"/>
                      <a:pt x="760" y="474"/>
                      <a:pt x="764" y="485"/>
                    </a:cubicBezTo>
                    <a:cubicBezTo>
                      <a:pt x="764" y="488"/>
                      <a:pt x="767" y="491"/>
                      <a:pt x="767" y="495"/>
                    </a:cubicBezTo>
                    <a:lnTo>
                      <a:pt x="767" y="498"/>
                    </a:lnTo>
                    <a:cubicBezTo>
                      <a:pt x="774" y="522"/>
                      <a:pt x="791" y="542"/>
                      <a:pt x="808" y="556"/>
                    </a:cubicBezTo>
                    <a:cubicBezTo>
                      <a:pt x="828" y="570"/>
                      <a:pt x="852" y="576"/>
                      <a:pt x="877" y="576"/>
                    </a:cubicBezTo>
                    <a:cubicBezTo>
                      <a:pt x="886" y="576"/>
                      <a:pt x="897" y="576"/>
                      <a:pt x="907" y="573"/>
                    </a:cubicBezTo>
                    <a:cubicBezTo>
                      <a:pt x="931" y="567"/>
                      <a:pt x="951" y="550"/>
                      <a:pt x="965" y="532"/>
                    </a:cubicBezTo>
                    <a:cubicBezTo>
                      <a:pt x="979" y="512"/>
                      <a:pt x="985" y="488"/>
                      <a:pt x="985" y="464"/>
                    </a:cubicBezTo>
                    <a:cubicBezTo>
                      <a:pt x="985" y="454"/>
                      <a:pt x="985" y="444"/>
                      <a:pt x="982" y="433"/>
                    </a:cubicBezTo>
                    <a:cubicBezTo>
                      <a:pt x="979" y="424"/>
                      <a:pt x="944" y="317"/>
                      <a:pt x="869" y="215"/>
                    </a:cubicBezTo>
                    <a:cubicBezTo>
                      <a:pt x="832" y="161"/>
                      <a:pt x="781" y="109"/>
                      <a:pt x="720" y="69"/>
                    </a:cubicBezTo>
                    <a:cubicBezTo>
                      <a:pt x="655" y="28"/>
                      <a:pt x="576" y="1"/>
                      <a:pt x="48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28"/>
              <p:cNvSpPr/>
              <p:nvPr/>
            </p:nvSpPr>
            <p:spPr>
              <a:xfrm>
                <a:off x="2841894" y="2195436"/>
                <a:ext cx="59231" cy="78425"/>
              </a:xfrm>
              <a:custGeom>
                <a:avLst/>
                <a:gdLst/>
                <a:ahLst/>
                <a:cxnLst/>
                <a:rect l="l" t="t" r="r" b="b"/>
                <a:pathLst>
                  <a:path w="1006" h="1332" extrusionOk="0">
                    <a:moveTo>
                      <a:pt x="1005" y="0"/>
                    </a:moveTo>
                    <a:lnTo>
                      <a:pt x="1005" y="0"/>
                    </a:lnTo>
                    <a:cubicBezTo>
                      <a:pt x="731" y="170"/>
                      <a:pt x="130" y="178"/>
                      <a:pt x="18" y="178"/>
                    </a:cubicBezTo>
                    <a:cubicBezTo>
                      <a:pt x="6" y="178"/>
                      <a:pt x="0" y="178"/>
                      <a:pt x="0" y="178"/>
                    </a:cubicBezTo>
                    <a:lnTo>
                      <a:pt x="0" y="178"/>
                    </a:lnTo>
                    <a:cubicBezTo>
                      <a:pt x="80" y="590"/>
                      <a:pt x="330" y="1332"/>
                      <a:pt x="549" y="1332"/>
                    </a:cubicBezTo>
                    <a:cubicBezTo>
                      <a:pt x="572" y="1332"/>
                      <a:pt x="595" y="1324"/>
                      <a:pt x="617" y="1306"/>
                    </a:cubicBezTo>
                    <a:cubicBezTo>
                      <a:pt x="852" y="1118"/>
                      <a:pt x="1005" y="0"/>
                      <a:pt x="1005" y="0"/>
                    </a:cubicBezTo>
                    <a:close/>
                  </a:path>
                </a:pathLst>
              </a:custGeom>
              <a:solidFill>
                <a:srgbClr val="A0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28"/>
              <p:cNvSpPr/>
              <p:nvPr/>
            </p:nvSpPr>
            <p:spPr>
              <a:xfrm>
                <a:off x="2837655" y="2191256"/>
                <a:ext cx="67827" cy="86903"/>
              </a:xfrm>
              <a:custGeom>
                <a:avLst/>
                <a:gdLst/>
                <a:ahLst/>
                <a:cxnLst/>
                <a:rect l="l" t="t" r="r" b="b"/>
                <a:pathLst>
                  <a:path w="1152" h="1476" extrusionOk="0">
                    <a:moveTo>
                      <a:pt x="988" y="194"/>
                    </a:moveTo>
                    <a:cubicBezTo>
                      <a:pt x="920" y="617"/>
                      <a:pt x="788" y="1210"/>
                      <a:pt x="648" y="1322"/>
                    </a:cubicBezTo>
                    <a:cubicBezTo>
                      <a:pt x="638" y="1330"/>
                      <a:pt x="630" y="1333"/>
                      <a:pt x="622" y="1333"/>
                    </a:cubicBezTo>
                    <a:cubicBezTo>
                      <a:pt x="617" y="1333"/>
                      <a:pt x="612" y="1332"/>
                      <a:pt x="607" y="1329"/>
                    </a:cubicBezTo>
                    <a:cubicBezTo>
                      <a:pt x="464" y="1278"/>
                      <a:pt x="256" y="763"/>
                      <a:pt x="160" y="320"/>
                    </a:cubicBezTo>
                    <a:cubicBezTo>
                      <a:pt x="331" y="317"/>
                      <a:pt x="719" y="296"/>
                      <a:pt x="988" y="194"/>
                    </a:cubicBezTo>
                    <a:close/>
                    <a:moveTo>
                      <a:pt x="1079" y="1"/>
                    </a:moveTo>
                    <a:cubicBezTo>
                      <a:pt x="1065" y="1"/>
                      <a:pt x="1052" y="5"/>
                      <a:pt x="1040" y="13"/>
                    </a:cubicBezTo>
                    <a:cubicBezTo>
                      <a:pt x="788" y="168"/>
                      <a:pt x="224" y="177"/>
                      <a:pt x="100" y="177"/>
                    </a:cubicBezTo>
                    <a:cubicBezTo>
                      <a:pt x="85" y="177"/>
                      <a:pt x="76" y="177"/>
                      <a:pt x="75" y="177"/>
                    </a:cubicBezTo>
                    <a:cubicBezTo>
                      <a:pt x="55" y="181"/>
                      <a:pt x="35" y="187"/>
                      <a:pt x="21" y="205"/>
                    </a:cubicBezTo>
                    <a:cubicBezTo>
                      <a:pt x="7" y="218"/>
                      <a:pt x="0" y="242"/>
                      <a:pt x="3" y="263"/>
                    </a:cubicBezTo>
                    <a:cubicBezTo>
                      <a:pt x="48" y="488"/>
                      <a:pt x="269" y="1356"/>
                      <a:pt x="559" y="1462"/>
                    </a:cubicBezTo>
                    <a:cubicBezTo>
                      <a:pt x="579" y="1469"/>
                      <a:pt x="600" y="1476"/>
                      <a:pt x="620" y="1476"/>
                    </a:cubicBezTo>
                    <a:cubicBezTo>
                      <a:pt x="661" y="1476"/>
                      <a:pt x="699" y="1458"/>
                      <a:pt x="733" y="1431"/>
                    </a:cubicBezTo>
                    <a:cubicBezTo>
                      <a:pt x="985" y="1233"/>
                      <a:pt x="1131" y="197"/>
                      <a:pt x="1149" y="82"/>
                    </a:cubicBezTo>
                    <a:cubicBezTo>
                      <a:pt x="1152" y="54"/>
                      <a:pt x="1139" y="27"/>
                      <a:pt x="1118" y="13"/>
                    </a:cubicBezTo>
                    <a:cubicBezTo>
                      <a:pt x="1106" y="5"/>
                      <a:pt x="1093" y="1"/>
                      <a:pt x="107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28"/>
              <p:cNvSpPr/>
              <p:nvPr/>
            </p:nvSpPr>
            <p:spPr>
              <a:xfrm>
                <a:off x="2835417" y="2188842"/>
                <a:ext cx="72302" cy="91731"/>
              </a:xfrm>
              <a:custGeom>
                <a:avLst/>
                <a:gdLst/>
                <a:ahLst/>
                <a:cxnLst/>
                <a:rect l="l" t="t" r="r" b="b"/>
                <a:pathLst>
                  <a:path w="1228" h="1558" extrusionOk="0">
                    <a:moveTo>
                      <a:pt x="974" y="296"/>
                    </a:moveTo>
                    <a:lnTo>
                      <a:pt x="974" y="296"/>
                    </a:lnTo>
                    <a:cubicBezTo>
                      <a:pt x="942" y="492"/>
                      <a:pt x="897" y="714"/>
                      <a:pt x="842" y="903"/>
                    </a:cubicBezTo>
                    <a:cubicBezTo>
                      <a:pt x="815" y="1012"/>
                      <a:pt x="781" y="1108"/>
                      <a:pt x="751" y="1183"/>
                    </a:cubicBezTo>
                    <a:cubicBezTo>
                      <a:pt x="733" y="1220"/>
                      <a:pt x="716" y="1254"/>
                      <a:pt x="703" y="1278"/>
                    </a:cubicBezTo>
                    <a:cubicBezTo>
                      <a:pt x="686" y="1301"/>
                      <a:pt x="672" y="1322"/>
                      <a:pt x="658" y="1333"/>
                    </a:cubicBezTo>
                    <a:lnTo>
                      <a:pt x="658" y="1329"/>
                    </a:lnTo>
                    <a:cubicBezTo>
                      <a:pt x="658" y="1331"/>
                      <a:pt x="657" y="1332"/>
                      <a:pt x="657" y="1332"/>
                    </a:cubicBezTo>
                    <a:lnTo>
                      <a:pt x="657" y="1332"/>
                    </a:lnTo>
                    <a:cubicBezTo>
                      <a:pt x="647" y="1328"/>
                      <a:pt x="634" y="1318"/>
                      <a:pt x="617" y="1301"/>
                    </a:cubicBezTo>
                    <a:cubicBezTo>
                      <a:pt x="587" y="1271"/>
                      <a:pt x="553" y="1220"/>
                      <a:pt x="515" y="1155"/>
                    </a:cubicBezTo>
                    <a:cubicBezTo>
                      <a:pt x="464" y="1056"/>
                      <a:pt x="410" y="927"/>
                      <a:pt x="362" y="787"/>
                    </a:cubicBezTo>
                    <a:cubicBezTo>
                      <a:pt x="316" y="663"/>
                      <a:pt x="279" y="528"/>
                      <a:pt x="248" y="400"/>
                    </a:cubicBezTo>
                    <a:lnTo>
                      <a:pt x="248" y="400"/>
                    </a:lnTo>
                    <a:cubicBezTo>
                      <a:pt x="335" y="396"/>
                      <a:pt x="453" y="389"/>
                      <a:pt x="580" y="375"/>
                    </a:cubicBezTo>
                    <a:cubicBezTo>
                      <a:pt x="710" y="360"/>
                      <a:pt x="850" y="336"/>
                      <a:pt x="974" y="296"/>
                    </a:cubicBezTo>
                    <a:close/>
                    <a:moveTo>
                      <a:pt x="1078" y="170"/>
                    </a:moveTo>
                    <a:lnTo>
                      <a:pt x="1013" y="197"/>
                    </a:lnTo>
                    <a:cubicBezTo>
                      <a:pt x="883" y="246"/>
                      <a:pt x="719" y="276"/>
                      <a:pt x="570" y="293"/>
                    </a:cubicBezTo>
                    <a:cubicBezTo>
                      <a:pt x="420" y="313"/>
                      <a:pt x="284" y="317"/>
                      <a:pt x="198" y="320"/>
                    </a:cubicBezTo>
                    <a:lnTo>
                      <a:pt x="147" y="320"/>
                    </a:lnTo>
                    <a:lnTo>
                      <a:pt x="158" y="368"/>
                    </a:lnTo>
                    <a:cubicBezTo>
                      <a:pt x="208" y="593"/>
                      <a:pt x="284" y="835"/>
                      <a:pt x="365" y="1029"/>
                    </a:cubicBezTo>
                    <a:cubicBezTo>
                      <a:pt x="406" y="1125"/>
                      <a:pt x="450" y="1210"/>
                      <a:pt x="495" y="1274"/>
                    </a:cubicBezTo>
                    <a:cubicBezTo>
                      <a:pt x="515" y="1309"/>
                      <a:pt x="535" y="1336"/>
                      <a:pt x="560" y="1360"/>
                    </a:cubicBezTo>
                    <a:cubicBezTo>
                      <a:pt x="580" y="1380"/>
                      <a:pt x="604" y="1400"/>
                      <a:pt x="631" y="1411"/>
                    </a:cubicBezTo>
                    <a:lnTo>
                      <a:pt x="632" y="1408"/>
                    </a:lnTo>
                    <a:lnTo>
                      <a:pt x="632" y="1408"/>
                    </a:lnTo>
                    <a:cubicBezTo>
                      <a:pt x="639" y="1411"/>
                      <a:pt x="649" y="1414"/>
                      <a:pt x="658" y="1414"/>
                    </a:cubicBezTo>
                    <a:cubicBezTo>
                      <a:pt x="669" y="1414"/>
                      <a:pt x="679" y="1414"/>
                      <a:pt x="686" y="1408"/>
                    </a:cubicBezTo>
                    <a:cubicBezTo>
                      <a:pt x="696" y="1404"/>
                      <a:pt x="703" y="1400"/>
                      <a:pt x="710" y="1394"/>
                    </a:cubicBezTo>
                    <a:cubicBezTo>
                      <a:pt x="733" y="1377"/>
                      <a:pt x="754" y="1353"/>
                      <a:pt x="771" y="1322"/>
                    </a:cubicBezTo>
                    <a:cubicBezTo>
                      <a:pt x="805" y="1268"/>
                      <a:pt x="836" y="1199"/>
                      <a:pt x="863" y="1117"/>
                    </a:cubicBezTo>
                    <a:cubicBezTo>
                      <a:pt x="908" y="995"/>
                      <a:pt x="944" y="845"/>
                      <a:pt x="982" y="692"/>
                    </a:cubicBezTo>
                    <a:cubicBezTo>
                      <a:pt x="1016" y="538"/>
                      <a:pt x="1043" y="381"/>
                      <a:pt x="1067" y="242"/>
                    </a:cubicBezTo>
                    <a:lnTo>
                      <a:pt x="1078" y="170"/>
                    </a:lnTo>
                    <a:close/>
                    <a:moveTo>
                      <a:pt x="1115" y="82"/>
                    </a:moveTo>
                    <a:cubicBezTo>
                      <a:pt x="1122" y="82"/>
                      <a:pt x="1128" y="85"/>
                      <a:pt x="1133" y="88"/>
                    </a:cubicBezTo>
                    <a:cubicBezTo>
                      <a:pt x="1142" y="95"/>
                      <a:pt x="1146" y="102"/>
                      <a:pt x="1146" y="112"/>
                    </a:cubicBezTo>
                    <a:lnTo>
                      <a:pt x="1146" y="115"/>
                    </a:lnTo>
                    <a:cubicBezTo>
                      <a:pt x="1139" y="174"/>
                      <a:pt x="1098" y="460"/>
                      <a:pt x="1026" y="757"/>
                    </a:cubicBezTo>
                    <a:cubicBezTo>
                      <a:pt x="993" y="906"/>
                      <a:pt x="952" y="1056"/>
                      <a:pt x="900" y="1179"/>
                    </a:cubicBezTo>
                    <a:cubicBezTo>
                      <a:pt x="877" y="1240"/>
                      <a:pt x="853" y="1298"/>
                      <a:pt x="826" y="1342"/>
                    </a:cubicBezTo>
                    <a:cubicBezTo>
                      <a:pt x="798" y="1387"/>
                      <a:pt x="771" y="1421"/>
                      <a:pt x="747" y="1441"/>
                    </a:cubicBezTo>
                    <a:cubicBezTo>
                      <a:pt x="719" y="1462"/>
                      <a:pt x="689" y="1472"/>
                      <a:pt x="658" y="1476"/>
                    </a:cubicBezTo>
                    <a:cubicBezTo>
                      <a:pt x="642" y="1476"/>
                      <a:pt x="628" y="1472"/>
                      <a:pt x="611" y="1465"/>
                    </a:cubicBezTo>
                    <a:cubicBezTo>
                      <a:pt x="584" y="1455"/>
                      <a:pt x="553" y="1435"/>
                      <a:pt x="519" y="1400"/>
                    </a:cubicBezTo>
                    <a:cubicBezTo>
                      <a:pt x="468" y="1346"/>
                      <a:pt x="413" y="1261"/>
                      <a:pt x="362" y="1162"/>
                    </a:cubicBezTo>
                    <a:cubicBezTo>
                      <a:pt x="290" y="1012"/>
                      <a:pt x="225" y="831"/>
                      <a:pt x="178" y="672"/>
                    </a:cubicBezTo>
                    <a:cubicBezTo>
                      <a:pt x="131" y="511"/>
                      <a:pt x="96" y="368"/>
                      <a:pt x="82" y="296"/>
                    </a:cubicBezTo>
                    <a:lnTo>
                      <a:pt x="82" y="290"/>
                    </a:lnTo>
                    <a:cubicBezTo>
                      <a:pt x="82" y="283"/>
                      <a:pt x="82" y="276"/>
                      <a:pt x="90" y="269"/>
                    </a:cubicBezTo>
                    <a:cubicBezTo>
                      <a:pt x="90" y="269"/>
                      <a:pt x="93" y="266"/>
                      <a:pt x="100" y="263"/>
                    </a:cubicBezTo>
                    <a:cubicBezTo>
                      <a:pt x="103" y="263"/>
                      <a:pt x="110" y="259"/>
                      <a:pt x="117" y="259"/>
                    </a:cubicBezTo>
                    <a:lnTo>
                      <a:pt x="134" y="259"/>
                    </a:lnTo>
                    <a:cubicBezTo>
                      <a:pt x="192" y="259"/>
                      <a:pt x="365" y="259"/>
                      <a:pt x="556" y="235"/>
                    </a:cubicBezTo>
                    <a:cubicBezTo>
                      <a:pt x="655" y="225"/>
                      <a:pt x="754" y="208"/>
                      <a:pt x="850" y="184"/>
                    </a:cubicBezTo>
                    <a:cubicBezTo>
                      <a:pt x="944" y="160"/>
                      <a:pt x="1030" y="129"/>
                      <a:pt x="1101" y="88"/>
                    </a:cubicBezTo>
                    <a:cubicBezTo>
                      <a:pt x="1105" y="85"/>
                      <a:pt x="1112" y="82"/>
                      <a:pt x="1115" y="82"/>
                    </a:cubicBezTo>
                    <a:close/>
                    <a:moveTo>
                      <a:pt x="1115" y="0"/>
                    </a:moveTo>
                    <a:cubicBezTo>
                      <a:pt x="1095" y="0"/>
                      <a:pt x="1074" y="7"/>
                      <a:pt x="1057" y="17"/>
                    </a:cubicBezTo>
                    <a:cubicBezTo>
                      <a:pt x="999" y="54"/>
                      <a:pt x="917" y="85"/>
                      <a:pt x="829" y="106"/>
                    </a:cubicBezTo>
                    <a:cubicBezTo>
                      <a:pt x="696" y="140"/>
                      <a:pt x="543" y="156"/>
                      <a:pt x="413" y="167"/>
                    </a:cubicBezTo>
                    <a:cubicBezTo>
                      <a:pt x="284" y="177"/>
                      <a:pt x="175" y="177"/>
                      <a:pt x="134" y="177"/>
                    </a:cubicBezTo>
                    <a:lnTo>
                      <a:pt x="110" y="177"/>
                    </a:lnTo>
                    <a:cubicBezTo>
                      <a:pt x="96" y="181"/>
                      <a:pt x="79" y="184"/>
                      <a:pt x="65" y="187"/>
                    </a:cubicBezTo>
                    <a:cubicBezTo>
                      <a:pt x="52" y="194"/>
                      <a:pt x="38" y="205"/>
                      <a:pt x="24" y="218"/>
                    </a:cubicBezTo>
                    <a:cubicBezTo>
                      <a:pt x="8" y="238"/>
                      <a:pt x="1" y="263"/>
                      <a:pt x="1" y="290"/>
                    </a:cubicBezTo>
                    <a:lnTo>
                      <a:pt x="1" y="310"/>
                    </a:lnTo>
                    <a:cubicBezTo>
                      <a:pt x="14" y="368"/>
                      <a:pt x="35" y="467"/>
                      <a:pt x="65" y="582"/>
                    </a:cubicBezTo>
                    <a:cubicBezTo>
                      <a:pt x="113" y="757"/>
                      <a:pt x="181" y="971"/>
                      <a:pt x="266" y="1155"/>
                    </a:cubicBezTo>
                    <a:cubicBezTo>
                      <a:pt x="311" y="1244"/>
                      <a:pt x="359" y="1329"/>
                      <a:pt x="410" y="1397"/>
                    </a:cubicBezTo>
                    <a:cubicBezTo>
                      <a:pt x="433" y="1431"/>
                      <a:pt x="461" y="1462"/>
                      <a:pt x="491" y="1485"/>
                    </a:cubicBezTo>
                    <a:cubicBezTo>
                      <a:pt x="519" y="1510"/>
                      <a:pt x="549" y="1530"/>
                      <a:pt x="584" y="1540"/>
                    </a:cubicBezTo>
                    <a:cubicBezTo>
                      <a:pt x="607" y="1551"/>
                      <a:pt x="631" y="1557"/>
                      <a:pt x="658" y="1557"/>
                    </a:cubicBezTo>
                    <a:cubicBezTo>
                      <a:pt x="710" y="1557"/>
                      <a:pt x="757" y="1537"/>
                      <a:pt x="798" y="1506"/>
                    </a:cubicBezTo>
                    <a:cubicBezTo>
                      <a:pt x="836" y="1476"/>
                      <a:pt x="867" y="1435"/>
                      <a:pt x="897" y="1383"/>
                    </a:cubicBezTo>
                    <a:cubicBezTo>
                      <a:pt x="949" y="1295"/>
                      <a:pt x="993" y="1179"/>
                      <a:pt x="1034" y="1053"/>
                    </a:cubicBezTo>
                    <a:cubicBezTo>
                      <a:pt x="1092" y="865"/>
                      <a:pt x="1136" y="654"/>
                      <a:pt x="1169" y="480"/>
                    </a:cubicBezTo>
                    <a:cubicBezTo>
                      <a:pt x="1200" y="304"/>
                      <a:pt x="1221" y="167"/>
                      <a:pt x="1227" y="129"/>
                    </a:cubicBezTo>
                    <a:lnTo>
                      <a:pt x="1227" y="112"/>
                    </a:lnTo>
                    <a:cubicBezTo>
                      <a:pt x="1227" y="75"/>
                      <a:pt x="1207" y="41"/>
                      <a:pt x="1177" y="21"/>
                    </a:cubicBezTo>
                    <a:cubicBezTo>
                      <a:pt x="1160" y="7"/>
                      <a:pt x="1136" y="0"/>
                      <a:pt x="111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28"/>
              <p:cNvSpPr/>
              <p:nvPr/>
            </p:nvSpPr>
            <p:spPr>
              <a:xfrm>
                <a:off x="3130397" y="2366831"/>
                <a:ext cx="42981" cy="42922"/>
              </a:xfrm>
              <a:custGeom>
                <a:avLst/>
                <a:gdLst/>
                <a:ahLst/>
                <a:cxnLst/>
                <a:rect l="l" t="t" r="r" b="b"/>
                <a:pathLst>
                  <a:path w="730" h="729" extrusionOk="0">
                    <a:moveTo>
                      <a:pt x="365" y="82"/>
                    </a:moveTo>
                    <a:cubicBezTo>
                      <a:pt x="444" y="82"/>
                      <a:pt x="515" y="112"/>
                      <a:pt x="566" y="164"/>
                    </a:cubicBezTo>
                    <a:cubicBezTo>
                      <a:pt x="617" y="214"/>
                      <a:pt x="648" y="286"/>
                      <a:pt x="648" y="364"/>
                    </a:cubicBezTo>
                    <a:cubicBezTo>
                      <a:pt x="648" y="443"/>
                      <a:pt x="617" y="515"/>
                      <a:pt x="566" y="565"/>
                    </a:cubicBezTo>
                    <a:cubicBezTo>
                      <a:pt x="515" y="617"/>
                      <a:pt x="444" y="647"/>
                      <a:pt x="365" y="647"/>
                    </a:cubicBezTo>
                    <a:cubicBezTo>
                      <a:pt x="287" y="647"/>
                      <a:pt x="219" y="617"/>
                      <a:pt x="167" y="565"/>
                    </a:cubicBezTo>
                    <a:cubicBezTo>
                      <a:pt x="116" y="515"/>
                      <a:pt x="82" y="443"/>
                      <a:pt x="82" y="364"/>
                    </a:cubicBezTo>
                    <a:cubicBezTo>
                      <a:pt x="82" y="286"/>
                      <a:pt x="116" y="214"/>
                      <a:pt x="167" y="164"/>
                    </a:cubicBezTo>
                    <a:cubicBezTo>
                      <a:pt x="219" y="112"/>
                      <a:pt x="287" y="82"/>
                      <a:pt x="365" y="82"/>
                    </a:cubicBezTo>
                    <a:close/>
                    <a:moveTo>
                      <a:pt x="365" y="0"/>
                    </a:moveTo>
                    <a:cubicBezTo>
                      <a:pt x="266" y="0"/>
                      <a:pt x="174" y="41"/>
                      <a:pt x="110" y="106"/>
                    </a:cubicBezTo>
                    <a:cubicBezTo>
                      <a:pt x="41" y="174"/>
                      <a:pt x="0" y="266"/>
                      <a:pt x="0" y="364"/>
                    </a:cubicBezTo>
                    <a:cubicBezTo>
                      <a:pt x="0" y="463"/>
                      <a:pt x="41" y="555"/>
                      <a:pt x="110" y="623"/>
                    </a:cubicBezTo>
                    <a:cubicBezTo>
                      <a:pt x="174" y="688"/>
                      <a:pt x="266" y="729"/>
                      <a:pt x="365" y="729"/>
                    </a:cubicBezTo>
                    <a:cubicBezTo>
                      <a:pt x="467" y="729"/>
                      <a:pt x="556" y="688"/>
                      <a:pt x="624" y="623"/>
                    </a:cubicBezTo>
                    <a:cubicBezTo>
                      <a:pt x="689" y="555"/>
                      <a:pt x="730" y="463"/>
                      <a:pt x="730" y="364"/>
                    </a:cubicBezTo>
                    <a:cubicBezTo>
                      <a:pt x="730" y="266"/>
                      <a:pt x="689" y="174"/>
                      <a:pt x="624" y="106"/>
                    </a:cubicBezTo>
                    <a:cubicBezTo>
                      <a:pt x="556" y="41"/>
                      <a:pt x="467" y="0"/>
                      <a:pt x="36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28"/>
              <p:cNvSpPr/>
              <p:nvPr/>
            </p:nvSpPr>
            <p:spPr>
              <a:xfrm>
                <a:off x="2465603" y="2407280"/>
                <a:ext cx="38211" cy="38211"/>
              </a:xfrm>
              <a:custGeom>
                <a:avLst/>
                <a:gdLst/>
                <a:ahLst/>
                <a:cxnLst/>
                <a:rect l="l" t="t" r="r" b="b"/>
                <a:pathLst>
                  <a:path w="649" h="649" extrusionOk="0">
                    <a:moveTo>
                      <a:pt x="325" y="1"/>
                    </a:moveTo>
                    <a:cubicBezTo>
                      <a:pt x="147" y="1"/>
                      <a:pt x="1" y="144"/>
                      <a:pt x="1" y="325"/>
                    </a:cubicBezTo>
                    <a:cubicBezTo>
                      <a:pt x="1" y="502"/>
                      <a:pt x="147" y="649"/>
                      <a:pt x="325" y="649"/>
                    </a:cubicBezTo>
                    <a:cubicBezTo>
                      <a:pt x="505" y="649"/>
                      <a:pt x="649" y="502"/>
                      <a:pt x="649" y="325"/>
                    </a:cubicBezTo>
                    <a:cubicBezTo>
                      <a:pt x="649" y="144"/>
                      <a:pt x="505" y="1"/>
                      <a:pt x="32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28"/>
              <p:cNvSpPr/>
              <p:nvPr/>
            </p:nvSpPr>
            <p:spPr>
              <a:xfrm>
                <a:off x="2463189" y="2404925"/>
                <a:ext cx="43039" cy="42981"/>
              </a:xfrm>
              <a:custGeom>
                <a:avLst/>
                <a:gdLst/>
                <a:ahLst/>
                <a:cxnLst/>
                <a:rect l="l" t="t" r="r" b="b"/>
                <a:pathLst>
                  <a:path w="731" h="730" extrusionOk="0">
                    <a:moveTo>
                      <a:pt x="366" y="82"/>
                    </a:moveTo>
                    <a:cubicBezTo>
                      <a:pt x="444" y="82"/>
                      <a:pt x="515" y="113"/>
                      <a:pt x="567" y="164"/>
                    </a:cubicBezTo>
                    <a:cubicBezTo>
                      <a:pt x="618" y="215"/>
                      <a:pt x="649" y="286"/>
                      <a:pt x="649" y="365"/>
                    </a:cubicBezTo>
                    <a:cubicBezTo>
                      <a:pt x="649" y="443"/>
                      <a:pt x="618" y="511"/>
                      <a:pt x="567" y="563"/>
                    </a:cubicBezTo>
                    <a:cubicBezTo>
                      <a:pt x="515" y="614"/>
                      <a:pt x="444" y="648"/>
                      <a:pt x="366" y="648"/>
                    </a:cubicBezTo>
                    <a:cubicBezTo>
                      <a:pt x="287" y="648"/>
                      <a:pt x="219" y="614"/>
                      <a:pt x="168" y="563"/>
                    </a:cubicBezTo>
                    <a:cubicBezTo>
                      <a:pt x="117" y="511"/>
                      <a:pt x="83" y="443"/>
                      <a:pt x="83" y="365"/>
                    </a:cubicBezTo>
                    <a:cubicBezTo>
                      <a:pt x="83" y="286"/>
                      <a:pt x="117" y="215"/>
                      <a:pt x="168" y="164"/>
                    </a:cubicBezTo>
                    <a:cubicBezTo>
                      <a:pt x="219" y="113"/>
                      <a:pt x="287" y="82"/>
                      <a:pt x="366" y="82"/>
                    </a:cubicBezTo>
                    <a:close/>
                    <a:moveTo>
                      <a:pt x="366" y="0"/>
                    </a:moveTo>
                    <a:cubicBezTo>
                      <a:pt x="267" y="0"/>
                      <a:pt x="175" y="41"/>
                      <a:pt x="110" y="106"/>
                    </a:cubicBezTo>
                    <a:cubicBezTo>
                      <a:pt x="42" y="171"/>
                      <a:pt x="1" y="263"/>
                      <a:pt x="1" y="365"/>
                    </a:cubicBezTo>
                    <a:cubicBezTo>
                      <a:pt x="1" y="464"/>
                      <a:pt x="42" y="555"/>
                      <a:pt x="110" y="621"/>
                    </a:cubicBezTo>
                    <a:cubicBezTo>
                      <a:pt x="175" y="689"/>
                      <a:pt x="267" y="730"/>
                      <a:pt x="366" y="730"/>
                    </a:cubicBezTo>
                    <a:cubicBezTo>
                      <a:pt x="468" y="730"/>
                      <a:pt x="556" y="689"/>
                      <a:pt x="625" y="621"/>
                    </a:cubicBezTo>
                    <a:cubicBezTo>
                      <a:pt x="690" y="555"/>
                      <a:pt x="731" y="464"/>
                      <a:pt x="731" y="365"/>
                    </a:cubicBezTo>
                    <a:cubicBezTo>
                      <a:pt x="731" y="263"/>
                      <a:pt x="690" y="171"/>
                      <a:pt x="625" y="106"/>
                    </a:cubicBezTo>
                    <a:cubicBezTo>
                      <a:pt x="556" y="41"/>
                      <a:pt x="468" y="0"/>
                      <a:pt x="36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28"/>
              <p:cNvSpPr/>
              <p:nvPr/>
            </p:nvSpPr>
            <p:spPr>
              <a:xfrm>
                <a:off x="2932743" y="2658337"/>
                <a:ext cx="123466" cy="59054"/>
              </a:xfrm>
              <a:custGeom>
                <a:avLst/>
                <a:gdLst/>
                <a:ahLst/>
                <a:cxnLst/>
                <a:rect l="l" t="t" r="r" b="b"/>
                <a:pathLst>
                  <a:path w="2097" h="1003" extrusionOk="0">
                    <a:moveTo>
                      <a:pt x="659" y="1"/>
                    </a:moveTo>
                    <a:cubicBezTo>
                      <a:pt x="656" y="1"/>
                      <a:pt x="655" y="1"/>
                      <a:pt x="655" y="1"/>
                    </a:cubicBezTo>
                    <a:cubicBezTo>
                      <a:pt x="655" y="1"/>
                      <a:pt x="1" y="685"/>
                      <a:pt x="257" y="836"/>
                    </a:cubicBezTo>
                    <a:cubicBezTo>
                      <a:pt x="485" y="961"/>
                      <a:pt x="735" y="1003"/>
                      <a:pt x="967" y="1003"/>
                    </a:cubicBezTo>
                    <a:cubicBezTo>
                      <a:pt x="1436" y="1003"/>
                      <a:pt x="1831" y="832"/>
                      <a:pt x="1831" y="832"/>
                    </a:cubicBezTo>
                    <a:cubicBezTo>
                      <a:pt x="2097" y="358"/>
                      <a:pt x="1023" y="120"/>
                      <a:pt x="924" y="59"/>
                    </a:cubicBezTo>
                    <a:cubicBezTo>
                      <a:pt x="838" y="3"/>
                      <a:pt x="688" y="1"/>
                      <a:pt x="659"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28"/>
              <p:cNvSpPr/>
              <p:nvPr/>
            </p:nvSpPr>
            <p:spPr>
              <a:xfrm>
                <a:off x="2946815" y="2703261"/>
                <a:ext cx="104331" cy="41391"/>
              </a:xfrm>
              <a:custGeom>
                <a:avLst/>
                <a:gdLst/>
                <a:ahLst/>
                <a:cxnLst/>
                <a:rect l="l" t="t" r="r" b="b"/>
                <a:pathLst>
                  <a:path w="1772" h="703" extrusionOk="0">
                    <a:moveTo>
                      <a:pt x="1592" y="0"/>
                    </a:moveTo>
                    <a:cubicBezTo>
                      <a:pt x="1581" y="0"/>
                      <a:pt x="1571" y="3"/>
                      <a:pt x="1561" y="7"/>
                    </a:cubicBezTo>
                    <a:cubicBezTo>
                      <a:pt x="1527" y="21"/>
                      <a:pt x="1510" y="65"/>
                      <a:pt x="1527" y="100"/>
                    </a:cubicBezTo>
                    <a:cubicBezTo>
                      <a:pt x="1527" y="103"/>
                      <a:pt x="1639" y="345"/>
                      <a:pt x="1500" y="424"/>
                    </a:cubicBezTo>
                    <a:cubicBezTo>
                      <a:pt x="1392" y="485"/>
                      <a:pt x="1113" y="562"/>
                      <a:pt x="785" y="562"/>
                    </a:cubicBezTo>
                    <a:cubicBezTo>
                      <a:pt x="569" y="562"/>
                      <a:pt x="332" y="529"/>
                      <a:pt x="109" y="437"/>
                    </a:cubicBezTo>
                    <a:cubicBezTo>
                      <a:pt x="99" y="433"/>
                      <a:pt x="89" y="430"/>
                      <a:pt x="79" y="430"/>
                    </a:cubicBezTo>
                    <a:cubicBezTo>
                      <a:pt x="52" y="430"/>
                      <a:pt x="27" y="447"/>
                      <a:pt x="18" y="474"/>
                    </a:cubicBezTo>
                    <a:cubicBezTo>
                      <a:pt x="0" y="512"/>
                      <a:pt x="18" y="553"/>
                      <a:pt x="54" y="567"/>
                    </a:cubicBezTo>
                    <a:cubicBezTo>
                      <a:pt x="296" y="666"/>
                      <a:pt x="552" y="703"/>
                      <a:pt x="787" y="703"/>
                    </a:cubicBezTo>
                    <a:cubicBezTo>
                      <a:pt x="1135" y="703"/>
                      <a:pt x="1435" y="621"/>
                      <a:pt x="1567" y="546"/>
                    </a:cubicBezTo>
                    <a:cubicBezTo>
                      <a:pt x="1772" y="434"/>
                      <a:pt x="1715" y="164"/>
                      <a:pt x="1657" y="42"/>
                    </a:cubicBezTo>
                    <a:cubicBezTo>
                      <a:pt x="1644" y="15"/>
                      <a:pt x="1618" y="0"/>
                      <a:pt x="159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28"/>
              <p:cNvSpPr/>
              <p:nvPr/>
            </p:nvSpPr>
            <p:spPr>
              <a:xfrm>
                <a:off x="2944990" y="2700847"/>
                <a:ext cx="104979" cy="46219"/>
              </a:xfrm>
              <a:custGeom>
                <a:avLst/>
                <a:gdLst/>
                <a:ahLst/>
                <a:cxnLst/>
                <a:rect l="l" t="t" r="r" b="b"/>
                <a:pathLst>
                  <a:path w="1783" h="785" extrusionOk="0">
                    <a:moveTo>
                      <a:pt x="1623" y="83"/>
                    </a:moveTo>
                    <a:cubicBezTo>
                      <a:pt x="1626" y="83"/>
                      <a:pt x="1633" y="83"/>
                      <a:pt x="1636" y="86"/>
                    </a:cubicBezTo>
                    <a:cubicBezTo>
                      <a:pt x="1643" y="89"/>
                      <a:pt x="1647" y="93"/>
                      <a:pt x="1650" y="100"/>
                    </a:cubicBezTo>
                    <a:cubicBezTo>
                      <a:pt x="1660" y="127"/>
                      <a:pt x="1674" y="161"/>
                      <a:pt x="1684" y="199"/>
                    </a:cubicBezTo>
                    <a:cubicBezTo>
                      <a:pt x="1694" y="240"/>
                      <a:pt x="1701" y="281"/>
                      <a:pt x="1701" y="322"/>
                    </a:cubicBezTo>
                    <a:cubicBezTo>
                      <a:pt x="1701" y="369"/>
                      <a:pt x="1691" y="413"/>
                      <a:pt x="1674" y="454"/>
                    </a:cubicBezTo>
                    <a:cubicBezTo>
                      <a:pt x="1653" y="492"/>
                      <a:pt x="1626" y="526"/>
                      <a:pt x="1578" y="553"/>
                    </a:cubicBezTo>
                    <a:cubicBezTo>
                      <a:pt x="1548" y="570"/>
                      <a:pt x="1507" y="587"/>
                      <a:pt x="1455" y="605"/>
                    </a:cubicBezTo>
                    <a:cubicBezTo>
                      <a:pt x="1306" y="659"/>
                      <a:pt x="1074" y="703"/>
                      <a:pt x="818" y="703"/>
                    </a:cubicBezTo>
                    <a:cubicBezTo>
                      <a:pt x="587" y="703"/>
                      <a:pt x="335" y="666"/>
                      <a:pt x="99" y="570"/>
                    </a:cubicBezTo>
                    <a:cubicBezTo>
                      <a:pt x="96" y="567"/>
                      <a:pt x="89" y="564"/>
                      <a:pt x="85" y="560"/>
                    </a:cubicBezTo>
                    <a:cubicBezTo>
                      <a:pt x="82" y="553"/>
                      <a:pt x="82" y="550"/>
                      <a:pt x="82" y="543"/>
                    </a:cubicBezTo>
                    <a:cubicBezTo>
                      <a:pt x="82" y="539"/>
                      <a:pt x="82" y="536"/>
                      <a:pt x="85" y="533"/>
                    </a:cubicBezTo>
                    <a:cubicBezTo>
                      <a:pt x="85" y="526"/>
                      <a:pt x="89" y="523"/>
                      <a:pt x="96" y="519"/>
                    </a:cubicBezTo>
                    <a:cubicBezTo>
                      <a:pt x="99" y="515"/>
                      <a:pt x="106" y="512"/>
                      <a:pt x="113" y="512"/>
                    </a:cubicBezTo>
                    <a:cubicBezTo>
                      <a:pt x="116" y="512"/>
                      <a:pt x="120" y="512"/>
                      <a:pt x="123" y="515"/>
                    </a:cubicBezTo>
                    <a:cubicBezTo>
                      <a:pt x="351" y="611"/>
                      <a:pt x="597" y="641"/>
                      <a:pt x="815" y="641"/>
                    </a:cubicBezTo>
                    <a:cubicBezTo>
                      <a:pt x="982" y="641"/>
                      <a:pt x="1139" y="625"/>
                      <a:pt x="1265" y="597"/>
                    </a:cubicBezTo>
                    <a:cubicBezTo>
                      <a:pt x="1326" y="584"/>
                      <a:pt x="1384" y="567"/>
                      <a:pt x="1432" y="550"/>
                    </a:cubicBezTo>
                    <a:cubicBezTo>
                      <a:pt x="1480" y="536"/>
                      <a:pt x="1521" y="519"/>
                      <a:pt x="1548" y="502"/>
                    </a:cubicBezTo>
                    <a:cubicBezTo>
                      <a:pt x="1568" y="492"/>
                      <a:pt x="1582" y="478"/>
                      <a:pt x="1595" y="465"/>
                    </a:cubicBezTo>
                    <a:cubicBezTo>
                      <a:pt x="1612" y="444"/>
                      <a:pt x="1623" y="421"/>
                      <a:pt x="1633" y="396"/>
                    </a:cubicBezTo>
                    <a:cubicBezTo>
                      <a:pt x="1639" y="372"/>
                      <a:pt x="1639" y="349"/>
                      <a:pt x="1639" y="325"/>
                    </a:cubicBezTo>
                    <a:cubicBezTo>
                      <a:pt x="1639" y="273"/>
                      <a:pt x="1630" y="223"/>
                      <a:pt x="1619" y="188"/>
                    </a:cubicBezTo>
                    <a:cubicBezTo>
                      <a:pt x="1612" y="168"/>
                      <a:pt x="1606" y="155"/>
                      <a:pt x="1603" y="144"/>
                    </a:cubicBezTo>
                    <a:cubicBezTo>
                      <a:pt x="1603" y="138"/>
                      <a:pt x="1598" y="134"/>
                      <a:pt x="1598" y="130"/>
                    </a:cubicBezTo>
                    <a:lnTo>
                      <a:pt x="1595" y="127"/>
                    </a:lnTo>
                    <a:lnTo>
                      <a:pt x="1595" y="124"/>
                    </a:lnTo>
                    <a:cubicBezTo>
                      <a:pt x="1592" y="120"/>
                      <a:pt x="1592" y="117"/>
                      <a:pt x="1592" y="110"/>
                    </a:cubicBezTo>
                    <a:cubicBezTo>
                      <a:pt x="1592" y="106"/>
                      <a:pt x="1595" y="100"/>
                      <a:pt x="1595" y="97"/>
                    </a:cubicBezTo>
                    <a:cubicBezTo>
                      <a:pt x="1598" y="89"/>
                      <a:pt x="1603" y="86"/>
                      <a:pt x="1609" y="83"/>
                    </a:cubicBezTo>
                    <a:close/>
                    <a:moveTo>
                      <a:pt x="1623" y="1"/>
                    </a:moveTo>
                    <a:cubicBezTo>
                      <a:pt x="1606" y="1"/>
                      <a:pt x="1589" y="4"/>
                      <a:pt x="1575" y="12"/>
                    </a:cubicBezTo>
                    <a:cubicBezTo>
                      <a:pt x="1554" y="18"/>
                      <a:pt x="1537" y="35"/>
                      <a:pt x="1527" y="53"/>
                    </a:cubicBezTo>
                    <a:cubicBezTo>
                      <a:pt x="1517" y="69"/>
                      <a:pt x="1510" y="89"/>
                      <a:pt x="1510" y="110"/>
                    </a:cubicBezTo>
                    <a:cubicBezTo>
                      <a:pt x="1510" y="127"/>
                      <a:pt x="1513" y="144"/>
                      <a:pt x="1521" y="158"/>
                    </a:cubicBezTo>
                    <a:cubicBezTo>
                      <a:pt x="1521" y="161"/>
                      <a:pt x="1531" y="182"/>
                      <a:pt x="1541" y="216"/>
                    </a:cubicBezTo>
                    <a:cubicBezTo>
                      <a:pt x="1551" y="246"/>
                      <a:pt x="1558" y="287"/>
                      <a:pt x="1558" y="325"/>
                    </a:cubicBezTo>
                    <a:cubicBezTo>
                      <a:pt x="1558" y="349"/>
                      <a:pt x="1554" y="369"/>
                      <a:pt x="1548" y="386"/>
                    </a:cubicBezTo>
                    <a:cubicBezTo>
                      <a:pt x="1544" y="396"/>
                      <a:pt x="1537" y="403"/>
                      <a:pt x="1534" y="410"/>
                    </a:cubicBezTo>
                    <a:cubicBezTo>
                      <a:pt x="1527" y="416"/>
                      <a:pt x="1521" y="424"/>
                      <a:pt x="1510" y="430"/>
                    </a:cubicBezTo>
                    <a:cubicBezTo>
                      <a:pt x="1486" y="444"/>
                      <a:pt x="1449" y="457"/>
                      <a:pt x="1405" y="475"/>
                    </a:cubicBezTo>
                    <a:cubicBezTo>
                      <a:pt x="1340" y="495"/>
                      <a:pt x="1251" y="519"/>
                      <a:pt x="1153" y="533"/>
                    </a:cubicBezTo>
                    <a:cubicBezTo>
                      <a:pt x="1050" y="550"/>
                      <a:pt x="938" y="560"/>
                      <a:pt x="815" y="560"/>
                    </a:cubicBezTo>
                    <a:cubicBezTo>
                      <a:pt x="604" y="560"/>
                      <a:pt x="372" y="529"/>
                      <a:pt x="154" y="441"/>
                    </a:cubicBezTo>
                    <a:cubicBezTo>
                      <a:pt x="140" y="434"/>
                      <a:pt x="126" y="430"/>
                      <a:pt x="113" y="430"/>
                    </a:cubicBezTo>
                    <a:cubicBezTo>
                      <a:pt x="89" y="430"/>
                      <a:pt x="69" y="437"/>
                      <a:pt x="52" y="451"/>
                    </a:cubicBezTo>
                    <a:cubicBezTo>
                      <a:pt x="31" y="461"/>
                      <a:pt x="17" y="478"/>
                      <a:pt x="8" y="502"/>
                    </a:cubicBezTo>
                    <a:lnTo>
                      <a:pt x="8" y="498"/>
                    </a:lnTo>
                    <a:cubicBezTo>
                      <a:pt x="4" y="515"/>
                      <a:pt x="0" y="529"/>
                      <a:pt x="0" y="543"/>
                    </a:cubicBezTo>
                    <a:cubicBezTo>
                      <a:pt x="0" y="564"/>
                      <a:pt x="8" y="587"/>
                      <a:pt x="17" y="605"/>
                    </a:cubicBezTo>
                    <a:cubicBezTo>
                      <a:pt x="31" y="621"/>
                      <a:pt x="49" y="638"/>
                      <a:pt x="69" y="645"/>
                    </a:cubicBezTo>
                    <a:cubicBezTo>
                      <a:pt x="318" y="748"/>
                      <a:pt x="580" y="785"/>
                      <a:pt x="818" y="785"/>
                    </a:cubicBezTo>
                    <a:cubicBezTo>
                      <a:pt x="996" y="785"/>
                      <a:pt x="1159" y="764"/>
                      <a:pt x="1299" y="734"/>
                    </a:cubicBezTo>
                    <a:cubicBezTo>
                      <a:pt x="1367" y="720"/>
                      <a:pt x="1428" y="703"/>
                      <a:pt x="1483" y="682"/>
                    </a:cubicBezTo>
                    <a:cubicBezTo>
                      <a:pt x="1537" y="666"/>
                      <a:pt x="1582" y="645"/>
                      <a:pt x="1619" y="625"/>
                    </a:cubicBezTo>
                    <a:cubicBezTo>
                      <a:pt x="1680" y="591"/>
                      <a:pt x="1721" y="543"/>
                      <a:pt x="1746" y="488"/>
                    </a:cubicBezTo>
                    <a:cubicBezTo>
                      <a:pt x="1773" y="434"/>
                      <a:pt x="1783" y="380"/>
                      <a:pt x="1783" y="322"/>
                    </a:cubicBezTo>
                    <a:cubicBezTo>
                      <a:pt x="1783" y="273"/>
                      <a:pt x="1773" y="223"/>
                      <a:pt x="1762" y="178"/>
                    </a:cubicBezTo>
                    <a:cubicBezTo>
                      <a:pt x="1752" y="134"/>
                      <a:pt x="1738" y="97"/>
                      <a:pt x="1721" y="62"/>
                    </a:cubicBezTo>
                    <a:cubicBezTo>
                      <a:pt x="1715" y="45"/>
                      <a:pt x="1697" y="28"/>
                      <a:pt x="1680" y="18"/>
                    </a:cubicBezTo>
                    <a:cubicBezTo>
                      <a:pt x="1664" y="4"/>
                      <a:pt x="1643" y="1"/>
                      <a:pt x="162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28"/>
              <p:cNvSpPr/>
              <p:nvPr/>
            </p:nvSpPr>
            <p:spPr>
              <a:xfrm>
                <a:off x="2534255" y="2661752"/>
                <a:ext cx="123466" cy="59290"/>
              </a:xfrm>
              <a:custGeom>
                <a:avLst/>
                <a:gdLst/>
                <a:ahLst/>
                <a:cxnLst/>
                <a:rect l="l" t="t" r="r" b="b"/>
                <a:pathLst>
                  <a:path w="2097" h="1007" extrusionOk="0">
                    <a:moveTo>
                      <a:pt x="661" y="1"/>
                    </a:moveTo>
                    <a:cubicBezTo>
                      <a:pt x="657" y="1"/>
                      <a:pt x="655" y="1"/>
                      <a:pt x="655" y="1"/>
                    </a:cubicBezTo>
                    <a:cubicBezTo>
                      <a:pt x="655" y="1"/>
                      <a:pt x="0" y="685"/>
                      <a:pt x="256" y="839"/>
                    </a:cubicBezTo>
                    <a:cubicBezTo>
                      <a:pt x="485" y="964"/>
                      <a:pt x="735" y="1006"/>
                      <a:pt x="967" y="1006"/>
                    </a:cubicBezTo>
                    <a:cubicBezTo>
                      <a:pt x="1435" y="1006"/>
                      <a:pt x="1831" y="835"/>
                      <a:pt x="1831" y="835"/>
                    </a:cubicBezTo>
                    <a:cubicBezTo>
                      <a:pt x="2097" y="362"/>
                      <a:pt x="1023" y="124"/>
                      <a:pt x="924" y="58"/>
                    </a:cubicBezTo>
                    <a:cubicBezTo>
                      <a:pt x="840" y="4"/>
                      <a:pt x="695" y="1"/>
                      <a:pt x="661"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28"/>
              <p:cNvSpPr/>
              <p:nvPr/>
            </p:nvSpPr>
            <p:spPr>
              <a:xfrm>
                <a:off x="2548327" y="2706676"/>
                <a:ext cx="104331" cy="41391"/>
              </a:xfrm>
              <a:custGeom>
                <a:avLst/>
                <a:gdLst/>
                <a:ahLst/>
                <a:cxnLst/>
                <a:rect l="l" t="t" r="r" b="b"/>
                <a:pathLst>
                  <a:path w="1772" h="703" extrusionOk="0">
                    <a:moveTo>
                      <a:pt x="1591" y="1"/>
                    </a:moveTo>
                    <a:cubicBezTo>
                      <a:pt x="1581" y="1"/>
                      <a:pt x="1571" y="3"/>
                      <a:pt x="1561" y="7"/>
                    </a:cubicBezTo>
                    <a:cubicBezTo>
                      <a:pt x="1526" y="25"/>
                      <a:pt x="1510" y="66"/>
                      <a:pt x="1526" y="100"/>
                    </a:cubicBezTo>
                    <a:cubicBezTo>
                      <a:pt x="1530" y="103"/>
                      <a:pt x="1639" y="345"/>
                      <a:pt x="1499" y="427"/>
                    </a:cubicBezTo>
                    <a:cubicBezTo>
                      <a:pt x="1393" y="487"/>
                      <a:pt x="1114" y="562"/>
                      <a:pt x="787" y="562"/>
                    </a:cubicBezTo>
                    <a:cubicBezTo>
                      <a:pt x="571" y="562"/>
                      <a:pt x="333" y="529"/>
                      <a:pt x="109" y="437"/>
                    </a:cubicBezTo>
                    <a:cubicBezTo>
                      <a:pt x="100" y="434"/>
                      <a:pt x="91" y="432"/>
                      <a:pt x="83" y="432"/>
                    </a:cubicBezTo>
                    <a:cubicBezTo>
                      <a:pt x="54" y="432"/>
                      <a:pt x="27" y="448"/>
                      <a:pt x="17" y="475"/>
                    </a:cubicBezTo>
                    <a:cubicBezTo>
                      <a:pt x="0" y="512"/>
                      <a:pt x="17" y="553"/>
                      <a:pt x="54" y="567"/>
                    </a:cubicBezTo>
                    <a:cubicBezTo>
                      <a:pt x="296" y="665"/>
                      <a:pt x="552" y="703"/>
                      <a:pt x="787" y="703"/>
                    </a:cubicBezTo>
                    <a:cubicBezTo>
                      <a:pt x="1135" y="703"/>
                      <a:pt x="1435" y="624"/>
                      <a:pt x="1567" y="550"/>
                    </a:cubicBezTo>
                    <a:cubicBezTo>
                      <a:pt x="1772" y="434"/>
                      <a:pt x="1715" y="168"/>
                      <a:pt x="1656" y="42"/>
                    </a:cubicBezTo>
                    <a:cubicBezTo>
                      <a:pt x="1644" y="17"/>
                      <a:pt x="1619" y="1"/>
                      <a:pt x="159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28"/>
              <p:cNvSpPr/>
              <p:nvPr/>
            </p:nvSpPr>
            <p:spPr>
              <a:xfrm>
                <a:off x="2546502" y="2704321"/>
                <a:ext cx="104979" cy="46160"/>
              </a:xfrm>
              <a:custGeom>
                <a:avLst/>
                <a:gdLst/>
                <a:ahLst/>
                <a:cxnLst/>
                <a:rect l="l" t="t" r="r" b="b"/>
                <a:pathLst>
                  <a:path w="1783" h="784" extrusionOk="0">
                    <a:moveTo>
                      <a:pt x="1623" y="82"/>
                    </a:moveTo>
                    <a:cubicBezTo>
                      <a:pt x="1629" y="82"/>
                      <a:pt x="1633" y="82"/>
                      <a:pt x="1639" y="85"/>
                    </a:cubicBezTo>
                    <a:cubicBezTo>
                      <a:pt x="1643" y="88"/>
                      <a:pt x="1647" y="92"/>
                      <a:pt x="1650" y="99"/>
                    </a:cubicBezTo>
                    <a:cubicBezTo>
                      <a:pt x="1664" y="126"/>
                      <a:pt x="1674" y="160"/>
                      <a:pt x="1684" y="201"/>
                    </a:cubicBezTo>
                    <a:cubicBezTo>
                      <a:pt x="1694" y="239"/>
                      <a:pt x="1701" y="280"/>
                      <a:pt x="1701" y="324"/>
                    </a:cubicBezTo>
                    <a:cubicBezTo>
                      <a:pt x="1701" y="368"/>
                      <a:pt x="1694" y="416"/>
                      <a:pt x="1674" y="453"/>
                    </a:cubicBezTo>
                    <a:cubicBezTo>
                      <a:pt x="1653" y="494"/>
                      <a:pt x="1626" y="528"/>
                      <a:pt x="1578" y="552"/>
                    </a:cubicBezTo>
                    <a:cubicBezTo>
                      <a:pt x="1548" y="569"/>
                      <a:pt x="1507" y="590"/>
                      <a:pt x="1455" y="607"/>
                    </a:cubicBezTo>
                    <a:cubicBezTo>
                      <a:pt x="1305" y="658"/>
                      <a:pt x="1074" y="702"/>
                      <a:pt x="818" y="702"/>
                    </a:cubicBezTo>
                    <a:cubicBezTo>
                      <a:pt x="587" y="702"/>
                      <a:pt x="335" y="668"/>
                      <a:pt x="102" y="569"/>
                    </a:cubicBezTo>
                    <a:cubicBezTo>
                      <a:pt x="96" y="569"/>
                      <a:pt x="93" y="566"/>
                      <a:pt x="89" y="559"/>
                    </a:cubicBezTo>
                    <a:cubicBezTo>
                      <a:pt x="85" y="555"/>
                      <a:pt x="82" y="549"/>
                      <a:pt x="82" y="541"/>
                    </a:cubicBezTo>
                    <a:cubicBezTo>
                      <a:pt x="82" y="538"/>
                      <a:pt x="82" y="535"/>
                      <a:pt x="85" y="532"/>
                    </a:cubicBezTo>
                    <a:cubicBezTo>
                      <a:pt x="89" y="525"/>
                      <a:pt x="93" y="521"/>
                      <a:pt x="96" y="518"/>
                    </a:cubicBezTo>
                    <a:cubicBezTo>
                      <a:pt x="102" y="515"/>
                      <a:pt x="106" y="515"/>
                      <a:pt x="113" y="515"/>
                    </a:cubicBezTo>
                    <a:lnTo>
                      <a:pt x="123" y="515"/>
                    </a:lnTo>
                    <a:cubicBezTo>
                      <a:pt x="355" y="610"/>
                      <a:pt x="596" y="644"/>
                      <a:pt x="815" y="644"/>
                    </a:cubicBezTo>
                    <a:cubicBezTo>
                      <a:pt x="982" y="644"/>
                      <a:pt x="1139" y="623"/>
                      <a:pt x="1265" y="596"/>
                    </a:cubicBezTo>
                    <a:cubicBezTo>
                      <a:pt x="1329" y="582"/>
                      <a:pt x="1384" y="569"/>
                      <a:pt x="1431" y="552"/>
                    </a:cubicBezTo>
                    <a:cubicBezTo>
                      <a:pt x="1480" y="535"/>
                      <a:pt x="1521" y="518"/>
                      <a:pt x="1551" y="501"/>
                    </a:cubicBezTo>
                    <a:cubicBezTo>
                      <a:pt x="1568" y="491"/>
                      <a:pt x="1582" y="480"/>
                      <a:pt x="1595" y="467"/>
                    </a:cubicBezTo>
                    <a:cubicBezTo>
                      <a:pt x="1612" y="447"/>
                      <a:pt x="1626" y="423"/>
                      <a:pt x="1633" y="395"/>
                    </a:cubicBezTo>
                    <a:cubicBezTo>
                      <a:pt x="1639" y="371"/>
                      <a:pt x="1643" y="348"/>
                      <a:pt x="1643" y="324"/>
                    </a:cubicBezTo>
                    <a:cubicBezTo>
                      <a:pt x="1643" y="272"/>
                      <a:pt x="1629" y="225"/>
                      <a:pt x="1619" y="187"/>
                    </a:cubicBezTo>
                    <a:cubicBezTo>
                      <a:pt x="1609" y="150"/>
                      <a:pt x="1595" y="126"/>
                      <a:pt x="1595" y="123"/>
                    </a:cubicBezTo>
                    <a:cubicBezTo>
                      <a:pt x="1595" y="119"/>
                      <a:pt x="1592" y="116"/>
                      <a:pt x="1592" y="112"/>
                    </a:cubicBezTo>
                    <a:cubicBezTo>
                      <a:pt x="1592" y="106"/>
                      <a:pt x="1595" y="99"/>
                      <a:pt x="1598" y="96"/>
                    </a:cubicBezTo>
                    <a:cubicBezTo>
                      <a:pt x="1598" y="92"/>
                      <a:pt x="1606" y="88"/>
                      <a:pt x="1609" y="85"/>
                    </a:cubicBezTo>
                    <a:cubicBezTo>
                      <a:pt x="1615" y="82"/>
                      <a:pt x="1619" y="82"/>
                      <a:pt x="1623" y="82"/>
                    </a:cubicBezTo>
                    <a:close/>
                    <a:moveTo>
                      <a:pt x="1623" y="0"/>
                    </a:moveTo>
                    <a:cubicBezTo>
                      <a:pt x="1606" y="0"/>
                      <a:pt x="1592" y="3"/>
                      <a:pt x="1575" y="10"/>
                    </a:cubicBezTo>
                    <a:cubicBezTo>
                      <a:pt x="1554" y="20"/>
                      <a:pt x="1537" y="34"/>
                      <a:pt x="1527" y="51"/>
                    </a:cubicBezTo>
                    <a:cubicBezTo>
                      <a:pt x="1516" y="71"/>
                      <a:pt x="1510" y="92"/>
                      <a:pt x="1510" y="112"/>
                    </a:cubicBezTo>
                    <a:cubicBezTo>
                      <a:pt x="1510" y="126"/>
                      <a:pt x="1513" y="143"/>
                      <a:pt x="1521" y="160"/>
                    </a:cubicBezTo>
                    <a:cubicBezTo>
                      <a:pt x="1524" y="160"/>
                      <a:pt x="1534" y="184"/>
                      <a:pt x="1541" y="214"/>
                    </a:cubicBezTo>
                    <a:cubicBezTo>
                      <a:pt x="1551" y="245"/>
                      <a:pt x="1561" y="286"/>
                      <a:pt x="1561" y="324"/>
                    </a:cubicBezTo>
                    <a:cubicBezTo>
                      <a:pt x="1561" y="348"/>
                      <a:pt x="1557" y="371"/>
                      <a:pt x="1548" y="389"/>
                    </a:cubicBezTo>
                    <a:cubicBezTo>
                      <a:pt x="1544" y="395"/>
                      <a:pt x="1541" y="406"/>
                      <a:pt x="1534" y="412"/>
                    </a:cubicBezTo>
                    <a:cubicBezTo>
                      <a:pt x="1527" y="419"/>
                      <a:pt x="1521" y="426"/>
                      <a:pt x="1510" y="429"/>
                    </a:cubicBezTo>
                    <a:cubicBezTo>
                      <a:pt x="1486" y="443"/>
                      <a:pt x="1452" y="460"/>
                      <a:pt x="1408" y="474"/>
                    </a:cubicBezTo>
                    <a:cubicBezTo>
                      <a:pt x="1340" y="497"/>
                      <a:pt x="1251" y="518"/>
                      <a:pt x="1153" y="535"/>
                    </a:cubicBezTo>
                    <a:cubicBezTo>
                      <a:pt x="1050" y="552"/>
                      <a:pt x="937" y="562"/>
                      <a:pt x="815" y="562"/>
                    </a:cubicBezTo>
                    <a:cubicBezTo>
                      <a:pt x="604" y="562"/>
                      <a:pt x="371" y="528"/>
                      <a:pt x="154" y="439"/>
                    </a:cubicBezTo>
                    <a:cubicBezTo>
                      <a:pt x="140" y="433"/>
                      <a:pt x="126" y="433"/>
                      <a:pt x="113" y="433"/>
                    </a:cubicBezTo>
                    <a:cubicBezTo>
                      <a:pt x="89" y="433"/>
                      <a:pt x="69" y="439"/>
                      <a:pt x="52" y="450"/>
                    </a:cubicBezTo>
                    <a:cubicBezTo>
                      <a:pt x="34" y="464"/>
                      <a:pt x="17" y="480"/>
                      <a:pt x="11" y="501"/>
                    </a:cubicBezTo>
                    <a:cubicBezTo>
                      <a:pt x="3" y="515"/>
                      <a:pt x="0" y="528"/>
                      <a:pt x="0" y="541"/>
                    </a:cubicBezTo>
                    <a:cubicBezTo>
                      <a:pt x="0" y="566"/>
                      <a:pt x="7" y="586"/>
                      <a:pt x="21" y="603"/>
                    </a:cubicBezTo>
                    <a:cubicBezTo>
                      <a:pt x="31" y="623"/>
                      <a:pt x="48" y="637"/>
                      <a:pt x="69" y="648"/>
                    </a:cubicBezTo>
                    <a:cubicBezTo>
                      <a:pt x="317" y="746"/>
                      <a:pt x="580" y="784"/>
                      <a:pt x="818" y="784"/>
                    </a:cubicBezTo>
                    <a:cubicBezTo>
                      <a:pt x="995" y="784"/>
                      <a:pt x="1159" y="763"/>
                      <a:pt x="1299" y="733"/>
                    </a:cubicBezTo>
                    <a:cubicBezTo>
                      <a:pt x="1367" y="719"/>
                      <a:pt x="1428" y="702"/>
                      <a:pt x="1483" y="685"/>
                    </a:cubicBezTo>
                    <a:cubicBezTo>
                      <a:pt x="1537" y="664"/>
                      <a:pt x="1582" y="644"/>
                      <a:pt x="1619" y="623"/>
                    </a:cubicBezTo>
                    <a:cubicBezTo>
                      <a:pt x="1680" y="590"/>
                      <a:pt x="1721" y="541"/>
                      <a:pt x="1749" y="488"/>
                    </a:cubicBezTo>
                    <a:cubicBezTo>
                      <a:pt x="1773" y="436"/>
                      <a:pt x="1782" y="378"/>
                      <a:pt x="1782" y="324"/>
                    </a:cubicBezTo>
                    <a:cubicBezTo>
                      <a:pt x="1782" y="272"/>
                      <a:pt x="1776" y="225"/>
                      <a:pt x="1762" y="181"/>
                    </a:cubicBezTo>
                    <a:cubicBezTo>
                      <a:pt x="1752" y="137"/>
                      <a:pt x="1738" y="96"/>
                      <a:pt x="1725" y="65"/>
                    </a:cubicBezTo>
                    <a:cubicBezTo>
                      <a:pt x="1714" y="44"/>
                      <a:pt x="1697" y="27"/>
                      <a:pt x="1680" y="17"/>
                    </a:cubicBezTo>
                    <a:cubicBezTo>
                      <a:pt x="1664" y="7"/>
                      <a:pt x="1643" y="0"/>
                      <a:pt x="162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28"/>
              <p:cNvSpPr/>
              <p:nvPr/>
            </p:nvSpPr>
            <p:spPr>
              <a:xfrm>
                <a:off x="3006400" y="2273097"/>
                <a:ext cx="133063" cy="121818"/>
              </a:xfrm>
              <a:custGeom>
                <a:avLst/>
                <a:gdLst/>
                <a:ahLst/>
                <a:cxnLst/>
                <a:rect l="l" t="t" r="r" b="b"/>
                <a:pathLst>
                  <a:path w="2260" h="2069" extrusionOk="0">
                    <a:moveTo>
                      <a:pt x="113" y="82"/>
                    </a:moveTo>
                    <a:cubicBezTo>
                      <a:pt x="120" y="82"/>
                      <a:pt x="123" y="86"/>
                      <a:pt x="130" y="86"/>
                    </a:cubicBezTo>
                    <a:cubicBezTo>
                      <a:pt x="133" y="89"/>
                      <a:pt x="137" y="95"/>
                      <a:pt x="140" y="99"/>
                    </a:cubicBezTo>
                    <a:cubicBezTo>
                      <a:pt x="140" y="103"/>
                      <a:pt x="143" y="106"/>
                      <a:pt x="151" y="116"/>
                    </a:cubicBezTo>
                    <a:cubicBezTo>
                      <a:pt x="187" y="198"/>
                      <a:pt x="365" y="532"/>
                      <a:pt x="692" y="907"/>
                    </a:cubicBezTo>
                    <a:cubicBezTo>
                      <a:pt x="1023" y="1281"/>
                      <a:pt x="1503" y="1694"/>
                      <a:pt x="2158" y="1929"/>
                    </a:cubicBezTo>
                    <a:cubicBezTo>
                      <a:pt x="2164" y="1929"/>
                      <a:pt x="2168" y="1936"/>
                      <a:pt x="2175" y="1940"/>
                    </a:cubicBezTo>
                    <a:cubicBezTo>
                      <a:pt x="2178" y="1946"/>
                      <a:pt x="2178" y="1950"/>
                      <a:pt x="2178" y="1956"/>
                    </a:cubicBezTo>
                    <a:lnTo>
                      <a:pt x="2178" y="1967"/>
                    </a:lnTo>
                    <a:cubicBezTo>
                      <a:pt x="2175" y="1973"/>
                      <a:pt x="2171" y="1977"/>
                      <a:pt x="2164" y="1981"/>
                    </a:cubicBezTo>
                    <a:cubicBezTo>
                      <a:pt x="2161" y="1984"/>
                      <a:pt x="2154" y="1987"/>
                      <a:pt x="2147" y="1987"/>
                    </a:cubicBezTo>
                    <a:cubicBezTo>
                      <a:pt x="2144" y="1987"/>
                      <a:pt x="2144" y="1987"/>
                      <a:pt x="2137" y="1984"/>
                    </a:cubicBezTo>
                    <a:cubicBezTo>
                      <a:pt x="1431" y="1731"/>
                      <a:pt x="924" y="1278"/>
                      <a:pt x="590" y="883"/>
                    </a:cubicBezTo>
                    <a:cubicBezTo>
                      <a:pt x="256" y="488"/>
                      <a:pt x="99" y="150"/>
                      <a:pt x="85" y="123"/>
                    </a:cubicBezTo>
                    <a:cubicBezTo>
                      <a:pt x="85" y="120"/>
                      <a:pt x="82" y="116"/>
                      <a:pt x="82" y="113"/>
                    </a:cubicBezTo>
                    <a:cubicBezTo>
                      <a:pt x="82" y="106"/>
                      <a:pt x="85" y="99"/>
                      <a:pt x="89" y="95"/>
                    </a:cubicBezTo>
                    <a:cubicBezTo>
                      <a:pt x="93" y="92"/>
                      <a:pt x="96" y="89"/>
                      <a:pt x="99" y="86"/>
                    </a:cubicBezTo>
                    <a:cubicBezTo>
                      <a:pt x="106" y="82"/>
                      <a:pt x="110" y="82"/>
                      <a:pt x="113" y="82"/>
                    </a:cubicBezTo>
                    <a:close/>
                    <a:moveTo>
                      <a:pt x="113" y="0"/>
                    </a:moveTo>
                    <a:cubicBezTo>
                      <a:pt x="96" y="0"/>
                      <a:pt x="82" y="4"/>
                      <a:pt x="65" y="10"/>
                    </a:cubicBezTo>
                    <a:cubicBezTo>
                      <a:pt x="44" y="21"/>
                      <a:pt x="31" y="34"/>
                      <a:pt x="17" y="51"/>
                    </a:cubicBezTo>
                    <a:cubicBezTo>
                      <a:pt x="7" y="72"/>
                      <a:pt x="0" y="92"/>
                      <a:pt x="0" y="113"/>
                    </a:cubicBezTo>
                    <a:cubicBezTo>
                      <a:pt x="0" y="126"/>
                      <a:pt x="3" y="144"/>
                      <a:pt x="11" y="157"/>
                    </a:cubicBezTo>
                    <a:cubicBezTo>
                      <a:pt x="24" y="188"/>
                      <a:pt x="187" y="532"/>
                      <a:pt x="528" y="938"/>
                    </a:cubicBezTo>
                    <a:cubicBezTo>
                      <a:pt x="866" y="1339"/>
                      <a:pt x="1384" y="1803"/>
                      <a:pt x="2110" y="2062"/>
                    </a:cubicBezTo>
                    <a:cubicBezTo>
                      <a:pt x="2123" y="2066"/>
                      <a:pt x="2137" y="2069"/>
                      <a:pt x="2147" y="2069"/>
                    </a:cubicBezTo>
                    <a:cubicBezTo>
                      <a:pt x="2171" y="2069"/>
                      <a:pt x="2195" y="2062"/>
                      <a:pt x="2212" y="2049"/>
                    </a:cubicBezTo>
                    <a:cubicBezTo>
                      <a:pt x="2229" y="2035"/>
                      <a:pt x="2246" y="2017"/>
                      <a:pt x="2253" y="1994"/>
                    </a:cubicBezTo>
                    <a:cubicBezTo>
                      <a:pt x="2257" y="1981"/>
                      <a:pt x="2260" y="1970"/>
                      <a:pt x="2260" y="1956"/>
                    </a:cubicBezTo>
                    <a:cubicBezTo>
                      <a:pt x="2260" y="1932"/>
                      <a:pt x="2253" y="1912"/>
                      <a:pt x="2240" y="1891"/>
                    </a:cubicBezTo>
                    <a:cubicBezTo>
                      <a:pt x="2229" y="1874"/>
                      <a:pt x="2208" y="1861"/>
                      <a:pt x="2185" y="1851"/>
                    </a:cubicBezTo>
                    <a:cubicBezTo>
                      <a:pt x="1507" y="1608"/>
                      <a:pt x="1016" y="1166"/>
                      <a:pt x="692" y="781"/>
                    </a:cubicBezTo>
                    <a:cubicBezTo>
                      <a:pt x="532" y="586"/>
                      <a:pt x="412" y="409"/>
                      <a:pt x="335" y="279"/>
                    </a:cubicBezTo>
                    <a:cubicBezTo>
                      <a:pt x="294" y="215"/>
                      <a:pt x="263" y="161"/>
                      <a:pt x="245" y="123"/>
                    </a:cubicBezTo>
                    <a:cubicBezTo>
                      <a:pt x="236" y="106"/>
                      <a:pt x="228" y="92"/>
                      <a:pt x="222" y="82"/>
                    </a:cubicBezTo>
                    <a:cubicBezTo>
                      <a:pt x="219" y="72"/>
                      <a:pt x="215" y="65"/>
                      <a:pt x="215" y="65"/>
                    </a:cubicBezTo>
                    <a:cubicBezTo>
                      <a:pt x="205" y="45"/>
                      <a:pt x="192" y="27"/>
                      <a:pt x="171" y="18"/>
                    </a:cubicBezTo>
                    <a:cubicBezTo>
                      <a:pt x="154" y="7"/>
                      <a:pt x="133" y="0"/>
                      <a:pt x="11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28"/>
              <p:cNvSpPr/>
              <p:nvPr/>
            </p:nvSpPr>
            <p:spPr>
              <a:xfrm>
                <a:off x="2498928" y="2275452"/>
                <a:ext cx="140482" cy="149196"/>
              </a:xfrm>
              <a:custGeom>
                <a:avLst/>
                <a:gdLst/>
                <a:ahLst/>
                <a:cxnLst/>
                <a:rect l="l" t="t" r="r" b="b"/>
                <a:pathLst>
                  <a:path w="2386" h="2534" extrusionOk="0">
                    <a:moveTo>
                      <a:pt x="2304" y="1"/>
                    </a:moveTo>
                    <a:cubicBezTo>
                      <a:pt x="2280" y="1"/>
                      <a:pt x="2256" y="13"/>
                      <a:pt x="2243" y="35"/>
                    </a:cubicBezTo>
                    <a:cubicBezTo>
                      <a:pt x="2233" y="52"/>
                      <a:pt x="1217" y="1708"/>
                      <a:pt x="45" y="2404"/>
                    </a:cubicBezTo>
                    <a:cubicBezTo>
                      <a:pt x="14" y="2421"/>
                      <a:pt x="1" y="2465"/>
                      <a:pt x="21" y="2499"/>
                    </a:cubicBezTo>
                    <a:cubicBezTo>
                      <a:pt x="34" y="2523"/>
                      <a:pt x="59" y="2534"/>
                      <a:pt x="83" y="2534"/>
                    </a:cubicBezTo>
                    <a:cubicBezTo>
                      <a:pt x="96" y="2534"/>
                      <a:pt x="106" y="2530"/>
                      <a:pt x="120" y="2523"/>
                    </a:cubicBezTo>
                    <a:cubicBezTo>
                      <a:pt x="1319" y="1811"/>
                      <a:pt x="2321" y="178"/>
                      <a:pt x="2365" y="110"/>
                    </a:cubicBezTo>
                    <a:cubicBezTo>
                      <a:pt x="2386" y="76"/>
                      <a:pt x="2373" y="32"/>
                      <a:pt x="2342" y="11"/>
                    </a:cubicBezTo>
                    <a:cubicBezTo>
                      <a:pt x="2330" y="4"/>
                      <a:pt x="2317" y="1"/>
                      <a:pt x="230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28"/>
              <p:cNvSpPr/>
              <p:nvPr/>
            </p:nvSpPr>
            <p:spPr>
              <a:xfrm>
                <a:off x="2497103" y="2273097"/>
                <a:ext cx="144132" cy="153965"/>
              </a:xfrm>
              <a:custGeom>
                <a:avLst/>
                <a:gdLst/>
                <a:ahLst/>
                <a:cxnLst/>
                <a:rect l="l" t="t" r="r" b="b"/>
                <a:pathLst>
                  <a:path w="2448" h="2615" extrusionOk="0">
                    <a:moveTo>
                      <a:pt x="2335" y="82"/>
                    </a:moveTo>
                    <a:cubicBezTo>
                      <a:pt x="2342" y="82"/>
                      <a:pt x="2346" y="82"/>
                      <a:pt x="2349" y="86"/>
                    </a:cubicBezTo>
                    <a:cubicBezTo>
                      <a:pt x="2355" y="89"/>
                      <a:pt x="2360" y="92"/>
                      <a:pt x="2363" y="99"/>
                    </a:cubicBezTo>
                    <a:cubicBezTo>
                      <a:pt x="2363" y="103"/>
                      <a:pt x="2366" y="106"/>
                      <a:pt x="2366" y="113"/>
                    </a:cubicBezTo>
                    <a:cubicBezTo>
                      <a:pt x="2366" y="116"/>
                      <a:pt x="2363" y="123"/>
                      <a:pt x="2360" y="126"/>
                    </a:cubicBezTo>
                    <a:cubicBezTo>
                      <a:pt x="2339" y="161"/>
                      <a:pt x="2080" y="586"/>
                      <a:pt x="1674" y="1091"/>
                    </a:cubicBezTo>
                    <a:cubicBezTo>
                      <a:pt x="1473" y="1339"/>
                      <a:pt x="1235" y="1613"/>
                      <a:pt x="972" y="1864"/>
                    </a:cubicBezTo>
                    <a:cubicBezTo>
                      <a:pt x="710" y="2120"/>
                      <a:pt x="424" y="2352"/>
                      <a:pt x="127" y="2529"/>
                    </a:cubicBezTo>
                    <a:cubicBezTo>
                      <a:pt x="123" y="2533"/>
                      <a:pt x="120" y="2533"/>
                      <a:pt x="114" y="2533"/>
                    </a:cubicBezTo>
                    <a:cubicBezTo>
                      <a:pt x="110" y="2533"/>
                      <a:pt x="103" y="2533"/>
                      <a:pt x="100" y="2529"/>
                    </a:cubicBezTo>
                    <a:cubicBezTo>
                      <a:pt x="93" y="2525"/>
                      <a:pt x="90" y="2522"/>
                      <a:pt x="90" y="2519"/>
                    </a:cubicBezTo>
                    <a:cubicBezTo>
                      <a:pt x="86" y="2512"/>
                      <a:pt x="83" y="2508"/>
                      <a:pt x="83" y="2502"/>
                    </a:cubicBezTo>
                    <a:cubicBezTo>
                      <a:pt x="83" y="2498"/>
                      <a:pt x="86" y="2492"/>
                      <a:pt x="86" y="2488"/>
                    </a:cubicBezTo>
                    <a:cubicBezTo>
                      <a:pt x="90" y="2484"/>
                      <a:pt x="93" y="2481"/>
                      <a:pt x="100" y="2478"/>
                    </a:cubicBezTo>
                    <a:cubicBezTo>
                      <a:pt x="397" y="2300"/>
                      <a:pt x="679" y="2066"/>
                      <a:pt x="941" y="1810"/>
                    </a:cubicBezTo>
                    <a:cubicBezTo>
                      <a:pt x="1726" y="1047"/>
                      <a:pt x="2302" y="109"/>
                      <a:pt x="2308" y="95"/>
                    </a:cubicBezTo>
                    <a:cubicBezTo>
                      <a:pt x="2311" y="92"/>
                      <a:pt x="2315" y="89"/>
                      <a:pt x="2322" y="86"/>
                    </a:cubicBezTo>
                    <a:cubicBezTo>
                      <a:pt x="2325" y="82"/>
                      <a:pt x="2329" y="82"/>
                      <a:pt x="2335" y="82"/>
                    </a:cubicBezTo>
                    <a:close/>
                    <a:moveTo>
                      <a:pt x="2335" y="0"/>
                    </a:moveTo>
                    <a:cubicBezTo>
                      <a:pt x="2315" y="0"/>
                      <a:pt x="2298" y="4"/>
                      <a:pt x="2281" y="14"/>
                    </a:cubicBezTo>
                    <a:cubicBezTo>
                      <a:pt x="2264" y="24"/>
                      <a:pt x="2250" y="38"/>
                      <a:pt x="2240" y="54"/>
                    </a:cubicBezTo>
                    <a:cubicBezTo>
                      <a:pt x="2237" y="62"/>
                      <a:pt x="1981" y="477"/>
                      <a:pt x="1578" y="979"/>
                    </a:cubicBezTo>
                    <a:cubicBezTo>
                      <a:pt x="1378" y="1231"/>
                      <a:pt x="1143" y="1500"/>
                      <a:pt x="883" y="1752"/>
                    </a:cubicBezTo>
                    <a:cubicBezTo>
                      <a:pt x="625" y="2004"/>
                      <a:pt x="345" y="2236"/>
                      <a:pt x="56" y="2406"/>
                    </a:cubicBezTo>
                    <a:cubicBezTo>
                      <a:pt x="38" y="2417"/>
                      <a:pt x="24" y="2434"/>
                      <a:pt x="15" y="2447"/>
                    </a:cubicBezTo>
                    <a:cubicBezTo>
                      <a:pt x="8" y="2464"/>
                      <a:pt x="1" y="2484"/>
                      <a:pt x="1" y="2502"/>
                    </a:cubicBezTo>
                    <a:cubicBezTo>
                      <a:pt x="1" y="2522"/>
                      <a:pt x="8" y="2543"/>
                      <a:pt x="18" y="2560"/>
                    </a:cubicBezTo>
                    <a:cubicBezTo>
                      <a:pt x="29" y="2577"/>
                      <a:pt x="42" y="2590"/>
                      <a:pt x="59" y="2601"/>
                    </a:cubicBezTo>
                    <a:cubicBezTo>
                      <a:pt x="76" y="2610"/>
                      <a:pt x="93" y="2615"/>
                      <a:pt x="114" y="2615"/>
                    </a:cubicBezTo>
                    <a:cubicBezTo>
                      <a:pt x="134" y="2615"/>
                      <a:pt x="155" y="2610"/>
                      <a:pt x="172" y="2601"/>
                    </a:cubicBezTo>
                    <a:cubicBezTo>
                      <a:pt x="474" y="2420"/>
                      <a:pt x="765" y="2181"/>
                      <a:pt x="1030" y="1926"/>
                    </a:cubicBezTo>
                    <a:cubicBezTo>
                      <a:pt x="1824" y="1155"/>
                      <a:pt x="2396" y="222"/>
                      <a:pt x="2431" y="171"/>
                    </a:cubicBezTo>
                    <a:cubicBezTo>
                      <a:pt x="2441" y="150"/>
                      <a:pt x="2448" y="133"/>
                      <a:pt x="2448" y="113"/>
                    </a:cubicBezTo>
                    <a:cubicBezTo>
                      <a:pt x="2448" y="92"/>
                      <a:pt x="2441" y="75"/>
                      <a:pt x="2434" y="59"/>
                    </a:cubicBezTo>
                    <a:cubicBezTo>
                      <a:pt x="2424" y="41"/>
                      <a:pt x="2410" y="27"/>
                      <a:pt x="2393" y="18"/>
                    </a:cubicBezTo>
                    <a:cubicBezTo>
                      <a:pt x="2376" y="7"/>
                      <a:pt x="2355" y="0"/>
                      <a:pt x="233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28"/>
              <p:cNvSpPr/>
              <p:nvPr/>
            </p:nvSpPr>
            <p:spPr>
              <a:xfrm>
                <a:off x="2910251" y="2469985"/>
                <a:ext cx="69475" cy="196003"/>
              </a:xfrm>
              <a:custGeom>
                <a:avLst/>
                <a:gdLst/>
                <a:ahLst/>
                <a:cxnLst/>
                <a:rect l="l" t="t" r="r" b="b"/>
                <a:pathLst>
                  <a:path w="1180" h="3329" extrusionOk="0">
                    <a:moveTo>
                      <a:pt x="75" y="0"/>
                    </a:moveTo>
                    <a:cubicBezTo>
                      <a:pt x="68" y="0"/>
                      <a:pt x="62" y="1"/>
                      <a:pt x="55" y="3"/>
                    </a:cubicBezTo>
                    <a:cubicBezTo>
                      <a:pt x="18" y="16"/>
                      <a:pt x="1" y="54"/>
                      <a:pt x="11" y="92"/>
                    </a:cubicBezTo>
                    <a:lnTo>
                      <a:pt x="1034" y="3278"/>
                    </a:lnTo>
                    <a:cubicBezTo>
                      <a:pt x="1043" y="3309"/>
                      <a:pt x="1071" y="3329"/>
                      <a:pt x="1101" y="3329"/>
                    </a:cubicBezTo>
                    <a:cubicBezTo>
                      <a:pt x="1109" y="3329"/>
                      <a:pt x="1115" y="3326"/>
                      <a:pt x="1122" y="3326"/>
                    </a:cubicBezTo>
                    <a:cubicBezTo>
                      <a:pt x="1160" y="3312"/>
                      <a:pt x="1180" y="3274"/>
                      <a:pt x="1170" y="3237"/>
                    </a:cubicBezTo>
                    <a:lnTo>
                      <a:pt x="144" y="48"/>
                    </a:lnTo>
                    <a:cubicBezTo>
                      <a:pt x="136" y="19"/>
                      <a:pt x="106" y="0"/>
                      <a:pt x="7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28"/>
              <p:cNvSpPr/>
              <p:nvPr/>
            </p:nvSpPr>
            <p:spPr>
              <a:xfrm>
                <a:off x="2908308" y="2467513"/>
                <a:ext cx="73479" cy="200890"/>
              </a:xfrm>
              <a:custGeom>
                <a:avLst/>
                <a:gdLst/>
                <a:ahLst/>
                <a:cxnLst/>
                <a:rect l="l" t="t" r="r" b="b"/>
                <a:pathLst>
                  <a:path w="1248" h="3412" extrusionOk="0">
                    <a:moveTo>
                      <a:pt x="112" y="82"/>
                    </a:moveTo>
                    <a:cubicBezTo>
                      <a:pt x="119" y="82"/>
                      <a:pt x="123" y="85"/>
                      <a:pt x="129" y="90"/>
                    </a:cubicBezTo>
                    <a:cubicBezTo>
                      <a:pt x="133" y="93"/>
                      <a:pt x="136" y="96"/>
                      <a:pt x="140" y="103"/>
                    </a:cubicBezTo>
                    <a:lnTo>
                      <a:pt x="1162" y="3289"/>
                    </a:lnTo>
                    <a:cubicBezTo>
                      <a:pt x="1166" y="3292"/>
                      <a:pt x="1166" y="3296"/>
                      <a:pt x="1166" y="3300"/>
                    </a:cubicBezTo>
                    <a:cubicBezTo>
                      <a:pt x="1166" y="3306"/>
                      <a:pt x="1162" y="3313"/>
                      <a:pt x="1158" y="3316"/>
                    </a:cubicBezTo>
                    <a:cubicBezTo>
                      <a:pt x="1155" y="3324"/>
                      <a:pt x="1148" y="3327"/>
                      <a:pt x="1145" y="3327"/>
                    </a:cubicBezTo>
                    <a:cubicBezTo>
                      <a:pt x="1142" y="3330"/>
                      <a:pt x="1138" y="3330"/>
                      <a:pt x="1134" y="3330"/>
                    </a:cubicBezTo>
                    <a:cubicBezTo>
                      <a:pt x="1128" y="3330"/>
                      <a:pt x="1121" y="3327"/>
                      <a:pt x="1117" y="3324"/>
                    </a:cubicBezTo>
                    <a:cubicBezTo>
                      <a:pt x="1111" y="3320"/>
                      <a:pt x="1107" y="3316"/>
                      <a:pt x="1107" y="3310"/>
                    </a:cubicBezTo>
                    <a:lnTo>
                      <a:pt x="82" y="120"/>
                    </a:lnTo>
                    <a:lnTo>
                      <a:pt x="82" y="113"/>
                    </a:lnTo>
                    <a:cubicBezTo>
                      <a:pt x="82" y="106"/>
                      <a:pt x="85" y="99"/>
                      <a:pt x="88" y="96"/>
                    </a:cubicBezTo>
                    <a:cubicBezTo>
                      <a:pt x="92" y="90"/>
                      <a:pt x="95" y="85"/>
                      <a:pt x="102" y="85"/>
                    </a:cubicBezTo>
                    <a:cubicBezTo>
                      <a:pt x="106" y="82"/>
                      <a:pt x="109" y="82"/>
                      <a:pt x="112" y="82"/>
                    </a:cubicBezTo>
                    <a:close/>
                    <a:moveTo>
                      <a:pt x="112" y="0"/>
                    </a:moveTo>
                    <a:cubicBezTo>
                      <a:pt x="99" y="0"/>
                      <a:pt x="88" y="4"/>
                      <a:pt x="79" y="8"/>
                    </a:cubicBezTo>
                    <a:cubicBezTo>
                      <a:pt x="54" y="14"/>
                      <a:pt x="34" y="28"/>
                      <a:pt x="20" y="49"/>
                    </a:cubicBezTo>
                    <a:cubicBezTo>
                      <a:pt x="7" y="65"/>
                      <a:pt x="0" y="90"/>
                      <a:pt x="0" y="113"/>
                    </a:cubicBezTo>
                    <a:cubicBezTo>
                      <a:pt x="0" y="123"/>
                      <a:pt x="3" y="137"/>
                      <a:pt x="7" y="147"/>
                    </a:cubicBezTo>
                    <a:lnTo>
                      <a:pt x="1029" y="3333"/>
                    </a:lnTo>
                    <a:cubicBezTo>
                      <a:pt x="1036" y="3357"/>
                      <a:pt x="1049" y="3378"/>
                      <a:pt x="1070" y="3391"/>
                    </a:cubicBezTo>
                    <a:cubicBezTo>
                      <a:pt x="1087" y="3405"/>
                      <a:pt x="1111" y="3412"/>
                      <a:pt x="1134" y="3412"/>
                    </a:cubicBezTo>
                    <a:cubicBezTo>
                      <a:pt x="1145" y="3412"/>
                      <a:pt x="1158" y="3409"/>
                      <a:pt x="1169" y="3405"/>
                    </a:cubicBezTo>
                    <a:cubicBezTo>
                      <a:pt x="1193" y="3398"/>
                      <a:pt x="1213" y="3385"/>
                      <a:pt x="1227" y="3364"/>
                    </a:cubicBezTo>
                    <a:cubicBezTo>
                      <a:pt x="1237" y="3347"/>
                      <a:pt x="1247" y="3324"/>
                      <a:pt x="1247" y="3300"/>
                    </a:cubicBezTo>
                    <a:cubicBezTo>
                      <a:pt x="1247" y="3289"/>
                      <a:pt x="1244" y="3275"/>
                      <a:pt x="1240" y="3265"/>
                    </a:cubicBezTo>
                    <a:lnTo>
                      <a:pt x="218" y="79"/>
                    </a:lnTo>
                    <a:cubicBezTo>
                      <a:pt x="211" y="55"/>
                      <a:pt x="194" y="35"/>
                      <a:pt x="177" y="21"/>
                    </a:cubicBezTo>
                    <a:cubicBezTo>
                      <a:pt x="156" y="8"/>
                      <a:pt x="136" y="0"/>
                      <a:pt x="11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28"/>
              <p:cNvSpPr/>
              <p:nvPr/>
            </p:nvSpPr>
            <p:spPr>
              <a:xfrm>
                <a:off x="2574175" y="2503487"/>
                <a:ext cx="124879" cy="162502"/>
              </a:xfrm>
              <a:custGeom>
                <a:avLst/>
                <a:gdLst/>
                <a:ahLst/>
                <a:cxnLst/>
                <a:rect l="l" t="t" r="r" b="b"/>
                <a:pathLst>
                  <a:path w="2121" h="2760" extrusionOk="0">
                    <a:moveTo>
                      <a:pt x="2043" y="0"/>
                    </a:moveTo>
                    <a:cubicBezTo>
                      <a:pt x="2013" y="0"/>
                      <a:pt x="1985" y="20"/>
                      <a:pt x="1974" y="51"/>
                    </a:cubicBezTo>
                    <a:cubicBezTo>
                      <a:pt x="1967" y="78"/>
                      <a:pt x="1183" y="2620"/>
                      <a:pt x="99" y="2620"/>
                    </a:cubicBezTo>
                    <a:cubicBezTo>
                      <a:pt x="90" y="2620"/>
                      <a:pt x="82" y="2617"/>
                      <a:pt x="76" y="2617"/>
                    </a:cubicBezTo>
                    <a:cubicBezTo>
                      <a:pt x="38" y="2617"/>
                      <a:pt x="4" y="2648"/>
                      <a:pt x="4" y="2685"/>
                    </a:cubicBezTo>
                    <a:cubicBezTo>
                      <a:pt x="0" y="2726"/>
                      <a:pt x="31" y="2757"/>
                      <a:pt x="72" y="2760"/>
                    </a:cubicBezTo>
                    <a:lnTo>
                      <a:pt x="99" y="2760"/>
                    </a:lnTo>
                    <a:cubicBezTo>
                      <a:pt x="1289" y="2760"/>
                      <a:pt x="2076" y="201"/>
                      <a:pt x="2110" y="92"/>
                    </a:cubicBezTo>
                    <a:cubicBezTo>
                      <a:pt x="2120" y="54"/>
                      <a:pt x="2100" y="17"/>
                      <a:pt x="2062" y="3"/>
                    </a:cubicBezTo>
                    <a:cubicBezTo>
                      <a:pt x="2056" y="1"/>
                      <a:pt x="2050" y="0"/>
                      <a:pt x="204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28"/>
              <p:cNvSpPr/>
              <p:nvPr/>
            </p:nvSpPr>
            <p:spPr>
              <a:xfrm>
                <a:off x="2571937" y="2501014"/>
                <a:ext cx="129118" cy="167389"/>
              </a:xfrm>
              <a:custGeom>
                <a:avLst/>
                <a:gdLst/>
                <a:ahLst/>
                <a:cxnLst/>
                <a:rect l="l" t="t" r="r" b="b"/>
                <a:pathLst>
                  <a:path w="2193" h="2843" extrusionOk="0">
                    <a:moveTo>
                      <a:pt x="2080" y="82"/>
                    </a:moveTo>
                    <a:cubicBezTo>
                      <a:pt x="2083" y="82"/>
                      <a:pt x="2086" y="82"/>
                      <a:pt x="2091" y="86"/>
                    </a:cubicBezTo>
                    <a:cubicBezTo>
                      <a:pt x="2094" y="86"/>
                      <a:pt x="2100" y="89"/>
                      <a:pt x="2104" y="96"/>
                    </a:cubicBezTo>
                    <a:cubicBezTo>
                      <a:pt x="2107" y="100"/>
                      <a:pt x="2111" y="106"/>
                      <a:pt x="2111" y="114"/>
                    </a:cubicBezTo>
                    <a:cubicBezTo>
                      <a:pt x="2111" y="117"/>
                      <a:pt x="2111" y="120"/>
                      <a:pt x="2107" y="123"/>
                    </a:cubicBezTo>
                    <a:cubicBezTo>
                      <a:pt x="2094" y="175"/>
                      <a:pt x="1886" y="839"/>
                      <a:pt x="1538" y="1490"/>
                    </a:cubicBezTo>
                    <a:cubicBezTo>
                      <a:pt x="1364" y="1814"/>
                      <a:pt x="1156" y="2134"/>
                      <a:pt x="918" y="2373"/>
                    </a:cubicBezTo>
                    <a:cubicBezTo>
                      <a:pt x="798" y="2489"/>
                      <a:pt x="676" y="2588"/>
                      <a:pt x="543" y="2656"/>
                    </a:cubicBezTo>
                    <a:cubicBezTo>
                      <a:pt x="414" y="2723"/>
                      <a:pt x="277" y="2761"/>
                      <a:pt x="137" y="2761"/>
                    </a:cubicBezTo>
                    <a:lnTo>
                      <a:pt x="110" y="2761"/>
                    </a:lnTo>
                    <a:cubicBezTo>
                      <a:pt x="103" y="2761"/>
                      <a:pt x="96" y="2758"/>
                      <a:pt x="90" y="2751"/>
                    </a:cubicBezTo>
                    <a:cubicBezTo>
                      <a:pt x="87" y="2747"/>
                      <a:pt x="83" y="2737"/>
                      <a:pt x="83" y="2731"/>
                    </a:cubicBezTo>
                    <a:cubicBezTo>
                      <a:pt x="83" y="2720"/>
                      <a:pt x="87" y="2714"/>
                      <a:pt x="90" y="2710"/>
                    </a:cubicBezTo>
                    <a:cubicBezTo>
                      <a:pt x="96" y="2703"/>
                      <a:pt x="103" y="2700"/>
                      <a:pt x="110" y="2700"/>
                    </a:cubicBezTo>
                    <a:lnTo>
                      <a:pt x="114" y="2700"/>
                    </a:lnTo>
                    <a:cubicBezTo>
                      <a:pt x="120" y="2700"/>
                      <a:pt x="128" y="2703"/>
                      <a:pt x="137" y="2703"/>
                    </a:cubicBezTo>
                    <a:cubicBezTo>
                      <a:pt x="280" y="2703"/>
                      <a:pt x="417" y="2659"/>
                      <a:pt x="546" y="2588"/>
                    </a:cubicBezTo>
                    <a:cubicBezTo>
                      <a:pt x="775" y="2461"/>
                      <a:pt x="979" y="2243"/>
                      <a:pt x="1163" y="1987"/>
                    </a:cubicBezTo>
                    <a:cubicBezTo>
                      <a:pt x="1436" y="1606"/>
                      <a:pt x="1654" y="1142"/>
                      <a:pt x="1808" y="768"/>
                    </a:cubicBezTo>
                    <a:cubicBezTo>
                      <a:pt x="1964" y="396"/>
                      <a:pt x="2050" y="114"/>
                      <a:pt x="2053" y="103"/>
                    </a:cubicBezTo>
                    <a:cubicBezTo>
                      <a:pt x="2053" y="100"/>
                      <a:pt x="2056" y="93"/>
                      <a:pt x="2063" y="89"/>
                    </a:cubicBezTo>
                    <a:cubicBezTo>
                      <a:pt x="2066" y="86"/>
                      <a:pt x="2073" y="82"/>
                      <a:pt x="2080" y="82"/>
                    </a:cubicBezTo>
                    <a:close/>
                    <a:moveTo>
                      <a:pt x="2080" y="1"/>
                    </a:moveTo>
                    <a:cubicBezTo>
                      <a:pt x="2056" y="1"/>
                      <a:pt x="2032" y="11"/>
                      <a:pt x="2015" y="24"/>
                    </a:cubicBezTo>
                    <a:cubicBezTo>
                      <a:pt x="1995" y="38"/>
                      <a:pt x="1981" y="59"/>
                      <a:pt x="1974" y="82"/>
                    </a:cubicBezTo>
                    <a:cubicBezTo>
                      <a:pt x="1971" y="93"/>
                      <a:pt x="1773" y="733"/>
                      <a:pt x="1443" y="1367"/>
                    </a:cubicBezTo>
                    <a:cubicBezTo>
                      <a:pt x="1276" y="1684"/>
                      <a:pt x="1078" y="2001"/>
                      <a:pt x="856" y="2236"/>
                    </a:cubicBezTo>
                    <a:cubicBezTo>
                      <a:pt x="744" y="2352"/>
                      <a:pt x="628" y="2448"/>
                      <a:pt x="509" y="2516"/>
                    </a:cubicBezTo>
                    <a:cubicBezTo>
                      <a:pt x="386" y="2584"/>
                      <a:pt x="263" y="2621"/>
                      <a:pt x="137" y="2621"/>
                    </a:cubicBezTo>
                    <a:cubicBezTo>
                      <a:pt x="131" y="2621"/>
                      <a:pt x="123" y="2618"/>
                      <a:pt x="117" y="2618"/>
                    </a:cubicBezTo>
                    <a:lnTo>
                      <a:pt x="110" y="2618"/>
                    </a:lnTo>
                    <a:cubicBezTo>
                      <a:pt x="79" y="2618"/>
                      <a:pt x="52" y="2632"/>
                      <a:pt x="32" y="2652"/>
                    </a:cubicBezTo>
                    <a:cubicBezTo>
                      <a:pt x="15" y="2673"/>
                      <a:pt x="1" y="2700"/>
                      <a:pt x="1" y="2727"/>
                    </a:cubicBezTo>
                    <a:lnTo>
                      <a:pt x="1" y="2731"/>
                    </a:lnTo>
                    <a:cubicBezTo>
                      <a:pt x="1" y="2761"/>
                      <a:pt x="11" y="2788"/>
                      <a:pt x="32" y="2809"/>
                    </a:cubicBezTo>
                    <a:cubicBezTo>
                      <a:pt x="52" y="2829"/>
                      <a:pt x="79" y="2843"/>
                      <a:pt x="110" y="2843"/>
                    </a:cubicBezTo>
                    <a:lnTo>
                      <a:pt x="137" y="2843"/>
                    </a:lnTo>
                    <a:cubicBezTo>
                      <a:pt x="291" y="2843"/>
                      <a:pt x="441" y="2802"/>
                      <a:pt x="581" y="2727"/>
                    </a:cubicBezTo>
                    <a:cubicBezTo>
                      <a:pt x="826" y="2601"/>
                      <a:pt x="1048" y="2379"/>
                      <a:pt x="1238" y="2124"/>
                    </a:cubicBezTo>
                    <a:cubicBezTo>
                      <a:pt x="1528" y="1735"/>
                      <a:pt x="1759" y="1259"/>
                      <a:pt x="1920" y="870"/>
                    </a:cubicBezTo>
                    <a:cubicBezTo>
                      <a:pt x="2083" y="485"/>
                      <a:pt x="2176" y="181"/>
                      <a:pt x="2185" y="144"/>
                    </a:cubicBezTo>
                    <a:cubicBezTo>
                      <a:pt x="2189" y="134"/>
                      <a:pt x="2193" y="123"/>
                      <a:pt x="2193" y="114"/>
                    </a:cubicBezTo>
                    <a:cubicBezTo>
                      <a:pt x="2193" y="89"/>
                      <a:pt x="2182" y="65"/>
                      <a:pt x="2168" y="48"/>
                    </a:cubicBezTo>
                    <a:cubicBezTo>
                      <a:pt x="2155" y="28"/>
                      <a:pt x="2138" y="15"/>
                      <a:pt x="2114" y="7"/>
                    </a:cubicBezTo>
                    <a:cubicBezTo>
                      <a:pt x="2100" y="4"/>
                      <a:pt x="2091" y="1"/>
                      <a:pt x="208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28"/>
              <p:cNvSpPr/>
              <p:nvPr/>
            </p:nvSpPr>
            <p:spPr>
              <a:xfrm>
                <a:off x="2822170" y="2368597"/>
                <a:ext cx="122289" cy="108864"/>
              </a:xfrm>
              <a:custGeom>
                <a:avLst/>
                <a:gdLst/>
                <a:ahLst/>
                <a:cxnLst/>
                <a:rect l="l" t="t" r="r" b="b"/>
                <a:pathLst>
                  <a:path w="2077" h="1849" extrusionOk="0">
                    <a:moveTo>
                      <a:pt x="628" y="0"/>
                    </a:moveTo>
                    <a:cubicBezTo>
                      <a:pt x="335" y="239"/>
                      <a:pt x="147" y="488"/>
                      <a:pt x="1" y="658"/>
                    </a:cubicBezTo>
                    <a:cubicBezTo>
                      <a:pt x="431" y="903"/>
                      <a:pt x="690" y="1848"/>
                      <a:pt x="1324" y="1848"/>
                    </a:cubicBezTo>
                    <a:cubicBezTo>
                      <a:pt x="1530" y="1848"/>
                      <a:pt x="1774" y="1749"/>
                      <a:pt x="2076" y="1496"/>
                    </a:cubicBezTo>
                    <a:cubicBezTo>
                      <a:pt x="1875" y="1388"/>
                      <a:pt x="1691" y="1190"/>
                      <a:pt x="1542" y="903"/>
                    </a:cubicBezTo>
                    <a:cubicBezTo>
                      <a:pt x="1119" y="76"/>
                      <a:pt x="628" y="0"/>
                      <a:pt x="628" y="0"/>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28"/>
              <p:cNvSpPr/>
              <p:nvPr/>
            </p:nvSpPr>
            <p:spPr>
              <a:xfrm>
                <a:off x="2804330" y="1962455"/>
                <a:ext cx="129648" cy="74539"/>
              </a:xfrm>
              <a:custGeom>
                <a:avLst/>
                <a:gdLst/>
                <a:ahLst/>
                <a:cxnLst/>
                <a:rect l="l" t="t" r="r" b="b"/>
                <a:pathLst>
                  <a:path w="2202" h="1266" extrusionOk="0">
                    <a:moveTo>
                      <a:pt x="2181" y="1"/>
                    </a:moveTo>
                    <a:cubicBezTo>
                      <a:pt x="1728" y="1"/>
                      <a:pt x="628" y="435"/>
                      <a:pt x="0" y="938"/>
                    </a:cubicBezTo>
                    <a:cubicBezTo>
                      <a:pt x="229" y="1071"/>
                      <a:pt x="470" y="1265"/>
                      <a:pt x="470" y="1265"/>
                    </a:cubicBezTo>
                    <a:cubicBezTo>
                      <a:pt x="832" y="982"/>
                      <a:pt x="1837" y="161"/>
                      <a:pt x="2202" y="1"/>
                    </a:cubicBezTo>
                    <a:cubicBezTo>
                      <a:pt x="2195" y="1"/>
                      <a:pt x="2188" y="1"/>
                      <a:pt x="2181"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28"/>
              <p:cNvSpPr/>
              <p:nvPr/>
            </p:nvSpPr>
            <p:spPr>
              <a:xfrm>
                <a:off x="2532489" y="1978117"/>
                <a:ext cx="205895" cy="532076"/>
              </a:xfrm>
              <a:custGeom>
                <a:avLst/>
                <a:gdLst/>
                <a:ahLst/>
                <a:cxnLst/>
                <a:rect l="l" t="t" r="r" b="b"/>
                <a:pathLst>
                  <a:path w="3497" h="9037" extrusionOk="0">
                    <a:moveTo>
                      <a:pt x="2467" y="1"/>
                    </a:moveTo>
                    <a:cubicBezTo>
                      <a:pt x="1094" y="72"/>
                      <a:pt x="0" y="1306"/>
                      <a:pt x="351" y="2928"/>
                    </a:cubicBezTo>
                    <a:cubicBezTo>
                      <a:pt x="705" y="4550"/>
                      <a:pt x="1373" y="6527"/>
                      <a:pt x="1373" y="7444"/>
                    </a:cubicBezTo>
                    <a:cubicBezTo>
                      <a:pt x="1373" y="8255"/>
                      <a:pt x="1733" y="9036"/>
                      <a:pt x="2450" y="9036"/>
                    </a:cubicBezTo>
                    <a:cubicBezTo>
                      <a:pt x="2544" y="9036"/>
                      <a:pt x="2644" y="9023"/>
                      <a:pt x="2750" y="8995"/>
                    </a:cubicBezTo>
                    <a:cubicBezTo>
                      <a:pt x="3039" y="8916"/>
                      <a:pt x="3282" y="8855"/>
                      <a:pt x="3497" y="8773"/>
                    </a:cubicBezTo>
                    <a:cubicBezTo>
                      <a:pt x="2818" y="8732"/>
                      <a:pt x="2478" y="7972"/>
                      <a:pt x="2478" y="7181"/>
                    </a:cubicBezTo>
                    <a:cubicBezTo>
                      <a:pt x="2478" y="6264"/>
                      <a:pt x="1809" y="4292"/>
                      <a:pt x="1455" y="2669"/>
                    </a:cubicBezTo>
                    <a:cubicBezTo>
                      <a:pt x="1189" y="1453"/>
                      <a:pt x="1741" y="451"/>
                      <a:pt x="2613"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28"/>
              <p:cNvSpPr/>
              <p:nvPr/>
            </p:nvSpPr>
            <p:spPr>
              <a:xfrm>
                <a:off x="2539260" y="1958157"/>
                <a:ext cx="507936" cy="556157"/>
              </a:xfrm>
              <a:custGeom>
                <a:avLst/>
                <a:gdLst/>
                <a:ahLst/>
                <a:cxnLst/>
                <a:rect l="l" t="t" r="r" b="b"/>
                <a:pathLst>
                  <a:path w="8627" h="9446" extrusionOk="0">
                    <a:moveTo>
                      <a:pt x="6666" y="144"/>
                    </a:moveTo>
                    <a:cubicBezTo>
                      <a:pt x="6832" y="144"/>
                      <a:pt x="6987" y="169"/>
                      <a:pt x="7127" y="220"/>
                    </a:cubicBezTo>
                    <a:cubicBezTo>
                      <a:pt x="7573" y="384"/>
                      <a:pt x="7863" y="796"/>
                      <a:pt x="7995" y="1444"/>
                    </a:cubicBezTo>
                    <a:cubicBezTo>
                      <a:pt x="8480" y="4541"/>
                      <a:pt x="7696" y="7169"/>
                      <a:pt x="7089" y="8096"/>
                    </a:cubicBezTo>
                    <a:cubicBezTo>
                      <a:pt x="6811" y="8523"/>
                      <a:pt x="6475" y="8751"/>
                      <a:pt x="6141" y="8751"/>
                    </a:cubicBezTo>
                    <a:cubicBezTo>
                      <a:pt x="6131" y="8751"/>
                      <a:pt x="6121" y="8751"/>
                      <a:pt x="6111" y="8750"/>
                    </a:cubicBezTo>
                    <a:cubicBezTo>
                      <a:pt x="5798" y="8733"/>
                      <a:pt x="5515" y="8502"/>
                      <a:pt x="5307" y="8103"/>
                    </a:cubicBezTo>
                    <a:cubicBezTo>
                      <a:pt x="5135" y="7763"/>
                      <a:pt x="4988" y="7604"/>
                      <a:pt x="4845" y="7604"/>
                    </a:cubicBezTo>
                    <a:cubicBezTo>
                      <a:pt x="4838" y="7604"/>
                      <a:pt x="4830" y="7604"/>
                      <a:pt x="4823" y="7605"/>
                    </a:cubicBezTo>
                    <a:cubicBezTo>
                      <a:pt x="4686" y="7622"/>
                      <a:pt x="4629" y="7775"/>
                      <a:pt x="4615" y="7824"/>
                    </a:cubicBezTo>
                    <a:cubicBezTo>
                      <a:pt x="3957" y="8907"/>
                      <a:pt x="3572" y="9010"/>
                      <a:pt x="2731" y="9235"/>
                    </a:cubicBezTo>
                    <a:lnTo>
                      <a:pt x="2618" y="9265"/>
                    </a:lnTo>
                    <a:cubicBezTo>
                      <a:pt x="2520" y="9292"/>
                      <a:pt x="2426" y="9305"/>
                      <a:pt x="2337" y="9305"/>
                    </a:cubicBezTo>
                    <a:cubicBezTo>
                      <a:pt x="2153" y="9305"/>
                      <a:pt x="1989" y="9249"/>
                      <a:pt x="1844" y="9139"/>
                    </a:cubicBezTo>
                    <a:cubicBezTo>
                      <a:pt x="1527" y="8897"/>
                      <a:pt x="1330" y="8376"/>
                      <a:pt x="1330" y="7783"/>
                    </a:cubicBezTo>
                    <a:cubicBezTo>
                      <a:pt x="1330" y="7190"/>
                      <a:pt x="1057" y="6174"/>
                      <a:pt x="771" y="5101"/>
                    </a:cubicBezTo>
                    <a:cubicBezTo>
                      <a:pt x="607" y="4483"/>
                      <a:pt x="433" y="3843"/>
                      <a:pt x="307" y="3253"/>
                    </a:cubicBezTo>
                    <a:cubicBezTo>
                      <a:pt x="147" y="2514"/>
                      <a:pt x="283" y="1812"/>
                      <a:pt x="696" y="1273"/>
                    </a:cubicBezTo>
                    <a:cubicBezTo>
                      <a:pt x="1092" y="759"/>
                      <a:pt x="1694" y="445"/>
                      <a:pt x="2355" y="411"/>
                    </a:cubicBezTo>
                    <a:cubicBezTo>
                      <a:pt x="2417" y="408"/>
                      <a:pt x="2475" y="408"/>
                      <a:pt x="2533" y="408"/>
                    </a:cubicBezTo>
                    <a:cubicBezTo>
                      <a:pt x="3750" y="408"/>
                      <a:pt x="4448" y="1055"/>
                      <a:pt x="4455" y="1062"/>
                    </a:cubicBezTo>
                    <a:lnTo>
                      <a:pt x="4499" y="1103"/>
                    </a:lnTo>
                    <a:lnTo>
                      <a:pt x="4547" y="1065"/>
                    </a:lnTo>
                    <a:cubicBezTo>
                      <a:pt x="5309" y="468"/>
                      <a:pt x="6065" y="144"/>
                      <a:pt x="6666" y="144"/>
                    </a:cubicBezTo>
                    <a:close/>
                    <a:moveTo>
                      <a:pt x="6659" y="0"/>
                    </a:moveTo>
                    <a:cubicBezTo>
                      <a:pt x="6040" y="0"/>
                      <a:pt x="5285" y="318"/>
                      <a:pt x="4506" y="919"/>
                    </a:cubicBezTo>
                    <a:cubicBezTo>
                      <a:pt x="4328" y="770"/>
                      <a:pt x="3649" y="266"/>
                      <a:pt x="2544" y="266"/>
                    </a:cubicBezTo>
                    <a:cubicBezTo>
                      <a:pt x="2480" y="266"/>
                      <a:pt x="2415" y="268"/>
                      <a:pt x="2349" y="271"/>
                    </a:cubicBezTo>
                    <a:cubicBezTo>
                      <a:pt x="1647" y="305"/>
                      <a:pt x="1002" y="639"/>
                      <a:pt x="587" y="1188"/>
                    </a:cubicBezTo>
                    <a:cubicBezTo>
                      <a:pt x="147" y="1760"/>
                      <a:pt x="0" y="2504"/>
                      <a:pt x="167" y="3284"/>
                    </a:cubicBezTo>
                    <a:cubicBezTo>
                      <a:pt x="297" y="3877"/>
                      <a:pt x="467" y="4518"/>
                      <a:pt x="634" y="5138"/>
                    </a:cubicBezTo>
                    <a:cubicBezTo>
                      <a:pt x="921" y="6201"/>
                      <a:pt x="1190" y="7210"/>
                      <a:pt x="1190" y="7783"/>
                    </a:cubicBezTo>
                    <a:cubicBezTo>
                      <a:pt x="1190" y="8430"/>
                      <a:pt x="1401" y="8979"/>
                      <a:pt x="1759" y="9252"/>
                    </a:cubicBezTo>
                    <a:cubicBezTo>
                      <a:pt x="1926" y="9381"/>
                      <a:pt x="2124" y="9446"/>
                      <a:pt x="2335" y="9446"/>
                    </a:cubicBezTo>
                    <a:cubicBezTo>
                      <a:pt x="2437" y="9446"/>
                      <a:pt x="2543" y="9432"/>
                      <a:pt x="2652" y="9401"/>
                    </a:cubicBezTo>
                    <a:lnTo>
                      <a:pt x="2764" y="9370"/>
                    </a:lnTo>
                    <a:cubicBezTo>
                      <a:pt x="3620" y="9142"/>
                      <a:pt x="4049" y="9027"/>
                      <a:pt x="4741" y="7888"/>
                    </a:cubicBezTo>
                    <a:lnTo>
                      <a:pt x="4748" y="7871"/>
                    </a:lnTo>
                    <a:cubicBezTo>
                      <a:pt x="4758" y="7837"/>
                      <a:pt x="4793" y="7752"/>
                      <a:pt x="4837" y="7745"/>
                    </a:cubicBezTo>
                    <a:cubicBezTo>
                      <a:pt x="4857" y="7745"/>
                      <a:pt x="4969" y="7752"/>
                      <a:pt x="5181" y="8168"/>
                    </a:cubicBezTo>
                    <a:cubicBezTo>
                      <a:pt x="5413" y="8614"/>
                      <a:pt x="5740" y="8870"/>
                      <a:pt x="6104" y="8890"/>
                    </a:cubicBezTo>
                    <a:cubicBezTo>
                      <a:pt x="6119" y="8891"/>
                      <a:pt x="6134" y="8891"/>
                      <a:pt x="6148" y="8891"/>
                    </a:cubicBezTo>
                    <a:cubicBezTo>
                      <a:pt x="6528" y="8891"/>
                      <a:pt x="6903" y="8637"/>
                      <a:pt x="7209" y="8171"/>
                    </a:cubicBezTo>
                    <a:cubicBezTo>
                      <a:pt x="7849" y="7190"/>
                      <a:pt x="8626" y="4582"/>
                      <a:pt x="8135" y="1420"/>
                    </a:cubicBezTo>
                    <a:cubicBezTo>
                      <a:pt x="7992" y="718"/>
                      <a:pt x="7668" y="268"/>
                      <a:pt x="7178" y="87"/>
                    </a:cubicBezTo>
                    <a:cubicBezTo>
                      <a:pt x="7019" y="29"/>
                      <a:pt x="6845" y="0"/>
                      <a:pt x="66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28"/>
              <p:cNvSpPr/>
              <p:nvPr/>
            </p:nvSpPr>
            <p:spPr>
              <a:xfrm>
                <a:off x="2542675" y="1955861"/>
                <a:ext cx="487035" cy="560867"/>
              </a:xfrm>
              <a:custGeom>
                <a:avLst/>
                <a:gdLst/>
                <a:ahLst/>
                <a:cxnLst/>
                <a:rect l="l" t="t" r="r" b="b"/>
                <a:pathLst>
                  <a:path w="8272" h="9526" extrusionOk="0">
                    <a:moveTo>
                      <a:pt x="6608" y="222"/>
                    </a:moveTo>
                    <a:cubicBezTo>
                      <a:pt x="6772" y="222"/>
                      <a:pt x="6922" y="249"/>
                      <a:pt x="7055" y="297"/>
                    </a:cubicBezTo>
                    <a:cubicBezTo>
                      <a:pt x="7270" y="376"/>
                      <a:pt x="7447" y="515"/>
                      <a:pt x="7587" y="712"/>
                    </a:cubicBezTo>
                    <a:cubicBezTo>
                      <a:pt x="7730" y="910"/>
                      <a:pt x="7832" y="1173"/>
                      <a:pt x="7897" y="1493"/>
                    </a:cubicBezTo>
                    <a:lnTo>
                      <a:pt x="7897" y="1493"/>
                    </a:lnTo>
                    <a:lnTo>
                      <a:pt x="7897" y="1493"/>
                    </a:lnTo>
                    <a:cubicBezTo>
                      <a:pt x="8002" y="2163"/>
                      <a:pt x="8047" y="2813"/>
                      <a:pt x="8047" y="3426"/>
                    </a:cubicBezTo>
                    <a:cubicBezTo>
                      <a:pt x="8047" y="4533"/>
                      <a:pt x="7904" y="5524"/>
                      <a:pt x="7699" y="6329"/>
                    </a:cubicBezTo>
                    <a:cubicBezTo>
                      <a:pt x="7597" y="6735"/>
                      <a:pt x="7481" y="7089"/>
                      <a:pt x="7358" y="7389"/>
                    </a:cubicBezTo>
                    <a:cubicBezTo>
                      <a:pt x="7239" y="7688"/>
                      <a:pt x="7113" y="7934"/>
                      <a:pt x="6997" y="8111"/>
                    </a:cubicBezTo>
                    <a:cubicBezTo>
                      <a:pt x="6861" y="8322"/>
                      <a:pt x="6711" y="8483"/>
                      <a:pt x="6558" y="8588"/>
                    </a:cubicBezTo>
                    <a:cubicBezTo>
                      <a:pt x="6404" y="8694"/>
                      <a:pt x="6244" y="8748"/>
                      <a:pt x="6087" y="8748"/>
                    </a:cubicBezTo>
                    <a:lnTo>
                      <a:pt x="6056" y="8748"/>
                    </a:lnTo>
                    <a:cubicBezTo>
                      <a:pt x="5910" y="8739"/>
                      <a:pt x="5767" y="8684"/>
                      <a:pt x="5638" y="8578"/>
                    </a:cubicBezTo>
                    <a:cubicBezTo>
                      <a:pt x="5507" y="8473"/>
                      <a:pt x="5385" y="8319"/>
                      <a:pt x="5287" y="8121"/>
                    </a:cubicBezTo>
                    <a:cubicBezTo>
                      <a:pt x="5197" y="7951"/>
                      <a:pt x="5116" y="7825"/>
                      <a:pt x="5037" y="7740"/>
                    </a:cubicBezTo>
                    <a:cubicBezTo>
                      <a:pt x="4996" y="7696"/>
                      <a:pt x="4955" y="7661"/>
                      <a:pt x="4914" y="7638"/>
                    </a:cubicBezTo>
                    <a:cubicBezTo>
                      <a:pt x="4874" y="7614"/>
                      <a:pt x="4829" y="7603"/>
                      <a:pt x="4789" y="7603"/>
                    </a:cubicBezTo>
                    <a:lnTo>
                      <a:pt x="4758" y="7603"/>
                    </a:lnTo>
                    <a:cubicBezTo>
                      <a:pt x="4717" y="7610"/>
                      <a:pt x="4683" y="7624"/>
                      <a:pt x="4653" y="7644"/>
                    </a:cubicBezTo>
                    <a:cubicBezTo>
                      <a:pt x="4608" y="7679"/>
                      <a:pt x="4577" y="7720"/>
                      <a:pt x="4557" y="7757"/>
                    </a:cubicBezTo>
                    <a:cubicBezTo>
                      <a:pt x="4539" y="7794"/>
                      <a:pt x="4526" y="7825"/>
                      <a:pt x="4521" y="7845"/>
                    </a:cubicBezTo>
                    <a:lnTo>
                      <a:pt x="4521" y="7845"/>
                    </a:lnTo>
                    <a:cubicBezTo>
                      <a:pt x="4358" y="8113"/>
                      <a:pt x="4212" y="8320"/>
                      <a:pt x="4073" y="8483"/>
                    </a:cubicBezTo>
                    <a:cubicBezTo>
                      <a:pt x="3862" y="8728"/>
                      <a:pt x="3667" y="8871"/>
                      <a:pt x="3446" y="8977"/>
                    </a:cubicBezTo>
                    <a:cubicBezTo>
                      <a:pt x="3225" y="9082"/>
                      <a:pt x="2976" y="9151"/>
                      <a:pt x="2662" y="9236"/>
                    </a:cubicBezTo>
                    <a:lnTo>
                      <a:pt x="2550" y="9263"/>
                    </a:lnTo>
                    <a:cubicBezTo>
                      <a:pt x="2451" y="9291"/>
                      <a:pt x="2363" y="9304"/>
                      <a:pt x="2277" y="9304"/>
                    </a:cubicBezTo>
                    <a:cubicBezTo>
                      <a:pt x="2103" y="9304"/>
                      <a:pt x="1946" y="9253"/>
                      <a:pt x="1814" y="9148"/>
                    </a:cubicBezTo>
                    <a:cubicBezTo>
                      <a:pt x="1660" y="9031"/>
                      <a:pt x="1534" y="8847"/>
                      <a:pt x="1449" y="8619"/>
                    </a:cubicBezTo>
                    <a:cubicBezTo>
                      <a:pt x="1361" y="8387"/>
                      <a:pt x="1312" y="8115"/>
                      <a:pt x="1312" y="7822"/>
                    </a:cubicBezTo>
                    <a:cubicBezTo>
                      <a:pt x="1312" y="7668"/>
                      <a:pt x="1295" y="7495"/>
                      <a:pt x="1265" y="7297"/>
                    </a:cubicBezTo>
                    <a:cubicBezTo>
                      <a:pt x="1177" y="6707"/>
                      <a:pt x="968" y="5937"/>
                      <a:pt x="754" y="5129"/>
                    </a:cubicBezTo>
                    <a:cubicBezTo>
                      <a:pt x="587" y="4513"/>
                      <a:pt x="416" y="3872"/>
                      <a:pt x="287" y="3282"/>
                    </a:cubicBezTo>
                    <a:cubicBezTo>
                      <a:pt x="246" y="3084"/>
                      <a:pt x="225" y="2891"/>
                      <a:pt x="225" y="2702"/>
                    </a:cubicBezTo>
                    <a:cubicBezTo>
                      <a:pt x="225" y="2195"/>
                      <a:pt x="375" y="1721"/>
                      <a:pt x="672" y="1337"/>
                    </a:cubicBezTo>
                    <a:cubicBezTo>
                      <a:pt x="1057" y="832"/>
                      <a:pt x="1650" y="525"/>
                      <a:pt x="2301" y="491"/>
                    </a:cubicBezTo>
                    <a:cubicBezTo>
                      <a:pt x="2359" y="488"/>
                      <a:pt x="2420" y="488"/>
                      <a:pt x="2475" y="488"/>
                    </a:cubicBezTo>
                    <a:cubicBezTo>
                      <a:pt x="3078" y="488"/>
                      <a:pt x="3549" y="648"/>
                      <a:pt x="3872" y="808"/>
                    </a:cubicBezTo>
                    <a:cubicBezTo>
                      <a:pt x="4032" y="887"/>
                      <a:pt x="4158" y="969"/>
                      <a:pt x="4240" y="1030"/>
                    </a:cubicBezTo>
                    <a:cubicBezTo>
                      <a:pt x="4285" y="1060"/>
                      <a:pt x="4315" y="1084"/>
                      <a:pt x="4335" y="1101"/>
                    </a:cubicBezTo>
                    <a:cubicBezTo>
                      <a:pt x="4346" y="1112"/>
                      <a:pt x="4356" y="1118"/>
                      <a:pt x="4359" y="1121"/>
                    </a:cubicBezTo>
                    <a:cubicBezTo>
                      <a:pt x="4362" y="1125"/>
                      <a:pt x="4366" y="1128"/>
                      <a:pt x="4366" y="1128"/>
                    </a:cubicBezTo>
                    <a:lnTo>
                      <a:pt x="4370" y="1132"/>
                    </a:lnTo>
                    <a:lnTo>
                      <a:pt x="4438" y="1197"/>
                    </a:lnTo>
                    <a:lnTo>
                      <a:pt x="4516" y="1139"/>
                    </a:lnTo>
                    <a:cubicBezTo>
                      <a:pt x="4894" y="838"/>
                      <a:pt x="5269" y="610"/>
                      <a:pt x="5627" y="457"/>
                    </a:cubicBezTo>
                    <a:cubicBezTo>
                      <a:pt x="5982" y="304"/>
                      <a:pt x="6316" y="222"/>
                      <a:pt x="6608" y="222"/>
                    </a:cubicBezTo>
                    <a:close/>
                    <a:moveTo>
                      <a:pt x="6608" y="140"/>
                    </a:moveTo>
                    <a:cubicBezTo>
                      <a:pt x="6302" y="140"/>
                      <a:pt x="5957" y="225"/>
                      <a:pt x="5593" y="382"/>
                    </a:cubicBezTo>
                    <a:cubicBezTo>
                      <a:pt x="5229" y="539"/>
                      <a:pt x="4847" y="771"/>
                      <a:pt x="4465" y="1074"/>
                    </a:cubicBezTo>
                    <a:lnTo>
                      <a:pt x="4444" y="1087"/>
                    </a:lnTo>
                    <a:lnTo>
                      <a:pt x="4424" y="1071"/>
                    </a:lnTo>
                    <a:lnTo>
                      <a:pt x="4420" y="1067"/>
                    </a:lnTo>
                    <a:cubicBezTo>
                      <a:pt x="4397" y="1043"/>
                      <a:pt x="4209" y="879"/>
                      <a:pt x="3876" y="719"/>
                    </a:cubicBezTo>
                    <a:cubicBezTo>
                      <a:pt x="3544" y="560"/>
                      <a:pt x="3071" y="406"/>
                      <a:pt x="2475" y="406"/>
                    </a:cubicBezTo>
                    <a:cubicBezTo>
                      <a:pt x="2417" y="406"/>
                      <a:pt x="2359" y="406"/>
                      <a:pt x="2297" y="409"/>
                    </a:cubicBezTo>
                    <a:cubicBezTo>
                      <a:pt x="1622" y="443"/>
                      <a:pt x="1006" y="764"/>
                      <a:pt x="607" y="1285"/>
                    </a:cubicBezTo>
                    <a:cubicBezTo>
                      <a:pt x="301" y="1687"/>
                      <a:pt x="144" y="2178"/>
                      <a:pt x="144" y="2702"/>
                    </a:cubicBezTo>
                    <a:cubicBezTo>
                      <a:pt x="144" y="2897"/>
                      <a:pt x="164" y="3098"/>
                      <a:pt x="208" y="3300"/>
                    </a:cubicBezTo>
                    <a:cubicBezTo>
                      <a:pt x="338" y="3893"/>
                      <a:pt x="508" y="4533"/>
                      <a:pt x="672" y="5150"/>
                    </a:cubicBezTo>
                    <a:cubicBezTo>
                      <a:pt x="818" y="5688"/>
                      <a:pt x="958" y="6210"/>
                      <a:pt x="1060" y="6669"/>
                    </a:cubicBezTo>
                    <a:cubicBezTo>
                      <a:pt x="1111" y="6902"/>
                      <a:pt x="1156" y="7116"/>
                      <a:pt x="1186" y="7311"/>
                    </a:cubicBezTo>
                    <a:cubicBezTo>
                      <a:pt x="1213" y="7504"/>
                      <a:pt x="1231" y="7675"/>
                      <a:pt x="1231" y="7822"/>
                    </a:cubicBezTo>
                    <a:cubicBezTo>
                      <a:pt x="1231" y="8121"/>
                      <a:pt x="1282" y="8404"/>
                      <a:pt x="1374" y="8646"/>
                    </a:cubicBezTo>
                    <a:cubicBezTo>
                      <a:pt x="1463" y="8885"/>
                      <a:pt x="1595" y="9082"/>
                      <a:pt x="1762" y="9212"/>
                    </a:cubicBezTo>
                    <a:cubicBezTo>
                      <a:pt x="1913" y="9328"/>
                      <a:pt x="2086" y="9386"/>
                      <a:pt x="2277" y="9386"/>
                    </a:cubicBezTo>
                    <a:cubicBezTo>
                      <a:pt x="2369" y="9386"/>
                      <a:pt x="2468" y="9373"/>
                      <a:pt x="2570" y="9345"/>
                    </a:cubicBezTo>
                    <a:lnTo>
                      <a:pt x="2682" y="9314"/>
                    </a:lnTo>
                    <a:cubicBezTo>
                      <a:pt x="2894" y="9256"/>
                      <a:pt x="3074" y="9209"/>
                      <a:pt x="3242" y="9151"/>
                    </a:cubicBezTo>
                    <a:cubicBezTo>
                      <a:pt x="3494" y="9062"/>
                      <a:pt x="3708" y="8950"/>
                      <a:pt x="3920" y="8755"/>
                    </a:cubicBezTo>
                    <a:cubicBezTo>
                      <a:pt x="4134" y="8564"/>
                      <a:pt x="4346" y="8292"/>
                      <a:pt x="4591" y="7883"/>
                    </a:cubicBezTo>
                    <a:lnTo>
                      <a:pt x="4595" y="7880"/>
                    </a:lnTo>
                    <a:lnTo>
                      <a:pt x="4598" y="7876"/>
                    </a:lnTo>
                    <a:cubicBezTo>
                      <a:pt x="4601" y="7852"/>
                      <a:pt x="4618" y="7808"/>
                      <a:pt x="4649" y="7767"/>
                    </a:cubicBezTo>
                    <a:cubicBezTo>
                      <a:pt x="4663" y="7747"/>
                      <a:pt x="4680" y="7726"/>
                      <a:pt x="4700" y="7712"/>
                    </a:cubicBezTo>
                    <a:cubicBezTo>
                      <a:pt x="4721" y="7699"/>
                      <a:pt x="4741" y="7688"/>
                      <a:pt x="4768" y="7685"/>
                    </a:cubicBezTo>
                    <a:lnTo>
                      <a:pt x="4789" y="7685"/>
                    </a:lnTo>
                    <a:cubicBezTo>
                      <a:pt x="4816" y="7685"/>
                      <a:pt x="4843" y="7692"/>
                      <a:pt x="4878" y="7709"/>
                    </a:cubicBezTo>
                    <a:cubicBezTo>
                      <a:pt x="4922" y="7737"/>
                      <a:pt x="4976" y="7784"/>
                      <a:pt x="5031" y="7859"/>
                    </a:cubicBezTo>
                    <a:cubicBezTo>
                      <a:pt x="5089" y="7934"/>
                      <a:pt x="5150" y="8036"/>
                      <a:pt x="5211" y="8159"/>
                    </a:cubicBezTo>
                    <a:cubicBezTo>
                      <a:pt x="5317" y="8363"/>
                      <a:pt x="5443" y="8527"/>
                      <a:pt x="5586" y="8640"/>
                    </a:cubicBezTo>
                    <a:cubicBezTo>
                      <a:pt x="5729" y="8755"/>
                      <a:pt x="5886" y="8820"/>
                      <a:pt x="6053" y="8830"/>
                    </a:cubicBezTo>
                    <a:lnTo>
                      <a:pt x="6087" y="8830"/>
                    </a:lnTo>
                    <a:cubicBezTo>
                      <a:pt x="6264" y="8830"/>
                      <a:pt x="6438" y="8769"/>
                      <a:pt x="6605" y="8657"/>
                    </a:cubicBezTo>
                    <a:cubicBezTo>
                      <a:pt x="6769" y="8541"/>
                      <a:pt x="6926" y="8374"/>
                      <a:pt x="7066" y="8155"/>
                    </a:cubicBezTo>
                    <a:cubicBezTo>
                      <a:pt x="7188" y="7971"/>
                      <a:pt x="7314" y="7723"/>
                      <a:pt x="7434" y="7419"/>
                    </a:cubicBezTo>
                    <a:cubicBezTo>
                      <a:pt x="7802" y="6510"/>
                      <a:pt x="8129" y="5095"/>
                      <a:pt x="8129" y="3426"/>
                    </a:cubicBezTo>
                    <a:cubicBezTo>
                      <a:pt x="8129" y="2809"/>
                      <a:pt x="8084" y="2154"/>
                      <a:pt x="7978" y="1476"/>
                    </a:cubicBezTo>
                    <a:cubicBezTo>
                      <a:pt x="7910" y="1148"/>
                      <a:pt x="7805" y="876"/>
                      <a:pt x="7654" y="665"/>
                    </a:cubicBezTo>
                    <a:cubicBezTo>
                      <a:pt x="7505" y="453"/>
                      <a:pt x="7314" y="304"/>
                      <a:pt x="7082" y="222"/>
                    </a:cubicBezTo>
                    <a:cubicBezTo>
                      <a:pt x="6939" y="167"/>
                      <a:pt x="6779" y="140"/>
                      <a:pt x="6608" y="140"/>
                    </a:cubicBezTo>
                    <a:close/>
                    <a:moveTo>
                      <a:pt x="6599" y="82"/>
                    </a:moveTo>
                    <a:cubicBezTo>
                      <a:pt x="6783" y="82"/>
                      <a:pt x="6949" y="110"/>
                      <a:pt x="7102" y="164"/>
                    </a:cubicBezTo>
                    <a:cubicBezTo>
                      <a:pt x="7341" y="253"/>
                      <a:pt x="7539" y="406"/>
                      <a:pt x="7695" y="621"/>
                    </a:cubicBezTo>
                    <a:cubicBezTo>
                      <a:pt x="7852" y="838"/>
                      <a:pt x="7965" y="1118"/>
                      <a:pt x="8036" y="1466"/>
                    </a:cubicBezTo>
                    <a:cubicBezTo>
                      <a:pt x="8145" y="2161"/>
                      <a:pt x="8190" y="2833"/>
                      <a:pt x="8190" y="3463"/>
                    </a:cubicBezTo>
                    <a:cubicBezTo>
                      <a:pt x="8190" y="4574"/>
                      <a:pt x="8047" y="5569"/>
                      <a:pt x="7838" y="6377"/>
                    </a:cubicBezTo>
                    <a:cubicBezTo>
                      <a:pt x="7736" y="6782"/>
                      <a:pt x="7618" y="7140"/>
                      <a:pt x="7491" y="7446"/>
                    </a:cubicBezTo>
                    <a:cubicBezTo>
                      <a:pt x="7368" y="7750"/>
                      <a:pt x="7239" y="8003"/>
                      <a:pt x="7116" y="8190"/>
                    </a:cubicBezTo>
                    <a:cubicBezTo>
                      <a:pt x="6967" y="8418"/>
                      <a:pt x="6800" y="8596"/>
                      <a:pt x="6626" y="8711"/>
                    </a:cubicBezTo>
                    <a:cubicBezTo>
                      <a:pt x="6452" y="8830"/>
                      <a:pt x="6271" y="8888"/>
                      <a:pt x="6091" y="8888"/>
                    </a:cubicBezTo>
                    <a:lnTo>
                      <a:pt x="6050" y="8888"/>
                    </a:lnTo>
                    <a:cubicBezTo>
                      <a:pt x="5876" y="8878"/>
                      <a:pt x="5712" y="8813"/>
                      <a:pt x="5559" y="8698"/>
                    </a:cubicBezTo>
                    <a:cubicBezTo>
                      <a:pt x="5409" y="8578"/>
                      <a:pt x="5273" y="8407"/>
                      <a:pt x="5160" y="8187"/>
                    </a:cubicBezTo>
                    <a:cubicBezTo>
                      <a:pt x="5058" y="7985"/>
                      <a:pt x="4976" y="7876"/>
                      <a:pt x="4914" y="7818"/>
                    </a:cubicBezTo>
                    <a:cubicBezTo>
                      <a:pt x="4884" y="7787"/>
                      <a:pt x="4857" y="7767"/>
                      <a:pt x="4837" y="7757"/>
                    </a:cubicBezTo>
                    <a:cubicBezTo>
                      <a:pt x="4812" y="7747"/>
                      <a:pt x="4796" y="7743"/>
                      <a:pt x="4782" y="7743"/>
                    </a:cubicBezTo>
                    <a:lnTo>
                      <a:pt x="4775" y="7743"/>
                    </a:lnTo>
                    <a:cubicBezTo>
                      <a:pt x="4762" y="7747"/>
                      <a:pt x="4751" y="7750"/>
                      <a:pt x="4744" y="7753"/>
                    </a:cubicBezTo>
                    <a:cubicBezTo>
                      <a:pt x="4727" y="7764"/>
                      <a:pt x="4714" y="7774"/>
                      <a:pt x="4703" y="7787"/>
                    </a:cubicBezTo>
                    <a:cubicBezTo>
                      <a:pt x="4690" y="7808"/>
                      <a:pt x="4680" y="7828"/>
                      <a:pt x="4669" y="7849"/>
                    </a:cubicBezTo>
                    <a:cubicBezTo>
                      <a:pt x="4661" y="7863"/>
                      <a:pt x="4657" y="7880"/>
                      <a:pt x="4654" y="7894"/>
                    </a:cubicBezTo>
                    <a:lnTo>
                      <a:pt x="4654" y="7894"/>
                    </a:lnTo>
                    <a:lnTo>
                      <a:pt x="4653" y="7893"/>
                    </a:lnTo>
                    <a:lnTo>
                      <a:pt x="4645" y="7910"/>
                    </a:lnTo>
                    <a:lnTo>
                      <a:pt x="4646" y="7911"/>
                    </a:lnTo>
                    <a:lnTo>
                      <a:pt x="4646" y="7911"/>
                    </a:lnTo>
                    <a:cubicBezTo>
                      <a:pt x="4474" y="8192"/>
                      <a:pt x="4321" y="8408"/>
                      <a:pt x="4172" y="8582"/>
                    </a:cubicBezTo>
                    <a:cubicBezTo>
                      <a:pt x="3950" y="8841"/>
                      <a:pt x="3742" y="8994"/>
                      <a:pt x="3508" y="9103"/>
                    </a:cubicBezTo>
                    <a:cubicBezTo>
                      <a:pt x="3275" y="9215"/>
                      <a:pt x="3017" y="9283"/>
                      <a:pt x="2696" y="9373"/>
                    </a:cubicBezTo>
                    <a:lnTo>
                      <a:pt x="2583" y="9400"/>
                    </a:lnTo>
                    <a:cubicBezTo>
                      <a:pt x="2478" y="9430"/>
                      <a:pt x="2376" y="9444"/>
                      <a:pt x="2277" y="9444"/>
                    </a:cubicBezTo>
                    <a:cubicBezTo>
                      <a:pt x="2072" y="9444"/>
                      <a:pt x="1885" y="9382"/>
                      <a:pt x="1725" y="9260"/>
                    </a:cubicBezTo>
                    <a:cubicBezTo>
                      <a:pt x="1555" y="9127"/>
                      <a:pt x="1415" y="8929"/>
                      <a:pt x="1320" y="8681"/>
                    </a:cubicBezTo>
                    <a:cubicBezTo>
                      <a:pt x="1224" y="8435"/>
                      <a:pt x="1173" y="8138"/>
                      <a:pt x="1173" y="7822"/>
                    </a:cubicBezTo>
                    <a:cubicBezTo>
                      <a:pt x="1173" y="7675"/>
                      <a:pt x="1156" y="7501"/>
                      <a:pt x="1125" y="7311"/>
                    </a:cubicBezTo>
                    <a:cubicBezTo>
                      <a:pt x="1037" y="6731"/>
                      <a:pt x="829" y="5964"/>
                      <a:pt x="617" y="5167"/>
                    </a:cubicBezTo>
                    <a:cubicBezTo>
                      <a:pt x="450" y="4547"/>
                      <a:pt x="280" y="3906"/>
                      <a:pt x="150" y="3313"/>
                    </a:cubicBezTo>
                    <a:cubicBezTo>
                      <a:pt x="106" y="3105"/>
                      <a:pt x="82" y="2900"/>
                      <a:pt x="82" y="2702"/>
                    </a:cubicBezTo>
                    <a:cubicBezTo>
                      <a:pt x="82" y="2161"/>
                      <a:pt x="246" y="1664"/>
                      <a:pt x="559" y="1251"/>
                    </a:cubicBezTo>
                    <a:cubicBezTo>
                      <a:pt x="972" y="712"/>
                      <a:pt x="1602" y="385"/>
                      <a:pt x="2294" y="351"/>
                    </a:cubicBezTo>
                    <a:cubicBezTo>
                      <a:pt x="2359" y="348"/>
                      <a:pt x="2420" y="344"/>
                      <a:pt x="2481" y="344"/>
                    </a:cubicBezTo>
                    <a:cubicBezTo>
                      <a:pt x="3027" y="344"/>
                      <a:pt x="3470" y="470"/>
                      <a:pt x="3797" y="614"/>
                    </a:cubicBezTo>
                    <a:cubicBezTo>
                      <a:pt x="4124" y="757"/>
                      <a:pt x="4335" y="917"/>
                      <a:pt x="4424" y="989"/>
                    </a:cubicBezTo>
                    <a:lnTo>
                      <a:pt x="4448" y="1009"/>
                    </a:lnTo>
                    <a:lnTo>
                      <a:pt x="4475" y="992"/>
                    </a:lnTo>
                    <a:cubicBezTo>
                      <a:pt x="4860" y="692"/>
                      <a:pt x="5242" y="464"/>
                      <a:pt x="5600" y="310"/>
                    </a:cubicBezTo>
                    <a:cubicBezTo>
                      <a:pt x="5957" y="157"/>
                      <a:pt x="6298" y="82"/>
                      <a:pt x="6599" y="82"/>
                    </a:cubicBezTo>
                    <a:close/>
                    <a:moveTo>
                      <a:pt x="6599" y="0"/>
                    </a:moveTo>
                    <a:cubicBezTo>
                      <a:pt x="6281" y="0"/>
                      <a:pt x="5934" y="79"/>
                      <a:pt x="5569" y="236"/>
                    </a:cubicBezTo>
                    <a:cubicBezTo>
                      <a:pt x="5209" y="388"/>
                      <a:pt x="4834" y="614"/>
                      <a:pt x="4450" y="907"/>
                    </a:cubicBezTo>
                    <a:lnTo>
                      <a:pt x="4450" y="907"/>
                    </a:lnTo>
                    <a:cubicBezTo>
                      <a:pt x="4347" y="823"/>
                      <a:pt x="4138" y="674"/>
                      <a:pt x="3831" y="539"/>
                    </a:cubicBezTo>
                    <a:cubicBezTo>
                      <a:pt x="3494" y="392"/>
                      <a:pt x="3041" y="263"/>
                      <a:pt x="2481" y="263"/>
                    </a:cubicBezTo>
                    <a:cubicBezTo>
                      <a:pt x="2420" y="263"/>
                      <a:pt x="2355" y="266"/>
                      <a:pt x="2291" y="269"/>
                    </a:cubicBezTo>
                    <a:cubicBezTo>
                      <a:pt x="1575" y="304"/>
                      <a:pt x="921" y="645"/>
                      <a:pt x="494" y="1200"/>
                    </a:cubicBezTo>
                    <a:cubicBezTo>
                      <a:pt x="167" y="1626"/>
                      <a:pt x="0" y="2147"/>
                      <a:pt x="0" y="2702"/>
                    </a:cubicBezTo>
                    <a:cubicBezTo>
                      <a:pt x="0" y="2907"/>
                      <a:pt x="24" y="3119"/>
                      <a:pt x="68" y="3330"/>
                    </a:cubicBezTo>
                    <a:cubicBezTo>
                      <a:pt x="198" y="3926"/>
                      <a:pt x="372" y="4567"/>
                      <a:pt x="535" y="5187"/>
                    </a:cubicBezTo>
                    <a:cubicBezTo>
                      <a:pt x="679" y="5719"/>
                      <a:pt x="818" y="6237"/>
                      <a:pt x="921" y="6694"/>
                    </a:cubicBezTo>
                    <a:cubicBezTo>
                      <a:pt x="972" y="6919"/>
                      <a:pt x="1016" y="7133"/>
                      <a:pt x="1043" y="7320"/>
                    </a:cubicBezTo>
                    <a:cubicBezTo>
                      <a:pt x="1074" y="7512"/>
                      <a:pt x="1091" y="7682"/>
                      <a:pt x="1091" y="7822"/>
                    </a:cubicBezTo>
                    <a:cubicBezTo>
                      <a:pt x="1091" y="8149"/>
                      <a:pt x="1146" y="8452"/>
                      <a:pt x="1245" y="8711"/>
                    </a:cubicBezTo>
                    <a:cubicBezTo>
                      <a:pt x="1343" y="8970"/>
                      <a:pt x="1490" y="9181"/>
                      <a:pt x="1677" y="9324"/>
                    </a:cubicBezTo>
                    <a:cubicBezTo>
                      <a:pt x="1851" y="9458"/>
                      <a:pt x="2056" y="9525"/>
                      <a:pt x="2277" y="9525"/>
                    </a:cubicBezTo>
                    <a:cubicBezTo>
                      <a:pt x="2383" y="9525"/>
                      <a:pt x="2495" y="9508"/>
                      <a:pt x="2608" y="9481"/>
                    </a:cubicBezTo>
                    <a:lnTo>
                      <a:pt x="2720" y="9450"/>
                    </a:lnTo>
                    <a:cubicBezTo>
                      <a:pt x="2931" y="9393"/>
                      <a:pt x="3119" y="9341"/>
                      <a:pt x="3293" y="9280"/>
                    </a:cubicBezTo>
                    <a:cubicBezTo>
                      <a:pt x="3555" y="9188"/>
                      <a:pt x="3780" y="9072"/>
                      <a:pt x="4008" y="8868"/>
                    </a:cubicBezTo>
                    <a:cubicBezTo>
                      <a:pt x="4233" y="8663"/>
                      <a:pt x="4458" y="8377"/>
                      <a:pt x="4717" y="7948"/>
                    </a:cubicBezTo>
                    <a:lnTo>
                      <a:pt x="4721" y="7948"/>
                    </a:lnTo>
                    <a:lnTo>
                      <a:pt x="4730" y="7921"/>
                    </a:lnTo>
                    <a:lnTo>
                      <a:pt x="4730" y="7917"/>
                    </a:lnTo>
                    <a:cubicBezTo>
                      <a:pt x="4730" y="7913"/>
                      <a:pt x="4735" y="7904"/>
                      <a:pt x="4741" y="7893"/>
                    </a:cubicBezTo>
                    <a:cubicBezTo>
                      <a:pt x="4748" y="7876"/>
                      <a:pt x="4755" y="7855"/>
                      <a:pt x="4765" y="7842"/>
                    </a:cubicBezTo>
                    <a:cubicBezTo>
                      <a:pt x="4771" y="7835"/>
                      <a:pt x="4775" y="7832"/>
                      <a:pt x="4779" y="7828"/>
                    </a:cubicBezTo>
                    <a:cubicBezTo>
                      <a:pt x="4781" y="7828"/>
                      <a:pt x="4782" y="7826"/>
                      <a:pt x="4784" y="7825"/>
                    </a:cubicBezTo>
                    <a:lnTo>
                      <a:pt x="4784" y="7825"/>
                    </a:lnTo>
                    <a:cubicBezTo>
                      <a:pt x="4787" y="7826"/>
                      <a:pt x="4792" y="7827"/>
                      <a:pt x="4799" y="7832"/>
                    </a:cubicBezTo>
                    <a:cubicBezTo>
                      <a:pt x="4820" y="7842"/>
                      <a:pt x="4853" y="7866"/>
                      <a:pt x="4901" y="7924"/>
                    </a:cubicBezTo>
                    <a:cubicBezTo>
                      <a:pt x="4949" y="7982"/>
                      <a:pt x="5013" y="8077"/>
                      <a:pt x="5089" y="8223"/>
                    </a:cubicBezTo>
                    <a:cubicBezTo>
                      <a:pt x="5205" y="8452"/>
                      <a:pt x="5348" y="8632"/>
                      <a:pt x="5507" y="8759"/>
                    </a:cubicBezTo>
                    <a:cubicBezTo>
                      <a:pt x="5671" y="8888"/>
                      <a:pt x="5852" y="8959"/>
                      <a:pt x="6046" y="8970"/>
                    </a:cubicBezTo>
                    <a:lnTo>
                      <a:pt x="6091" y="8970"/>
                    </a:lnTo>
                    <a:cubicBezTo>
                      <a:pt x="6292" y="8970"/>
                      <a:pt x="6486" y="8905"/>
                      <a:pt x="6673" y="8780"/>
                    </a:cubicBezTo>
                    <a:cubicBezTo>
                      <a:pt x="6857" y="8653"/>
                      <a:pt x="7031" y="8469"/>
                      <a:pt x="7184" y="8234"/>
                    </a:cubicBezTo>
                    <a:cubicBezTo>
                      <a:pt x="7311" y="8039"/>
                      <a:pt x="7443" y="7784"/>
                      <a:pt x="7569" y="7477"/>
                    </a:cubicBezTo>
                    <a:cubicBezTo>
                      <a:pt x="7945" y="6551"/>
                      <a:pt x="8272" y="5143"/>
                      <a:pt x="8272" y="3463"/>
                    </a:cubicBezTo>
                    <a:cubicBezTo>
                      <a:pt x="8272" y="2825"/>
                      <a:pt x="8227" y="2154"/>
                      <a:pt x="8118" y="1452"/>
                    </a:cubicBezTo>
                    <a:cubicBezTo>
                      <a:pt x="8043" y="1094"/>
                      <a:pt x="7928" y="801"/>
                      <a:pt x="7761" y="573"/>
                    </a:cubicBezTo>
                    <a:cubicBezTo>
                      <a:pt x="7597" y="344"/>
                      <a:pt x="7385" y="181"/>
                      <a:pt x="7133" y="89"/>
                    </a:cubicBezTo>
                    <a:cubicBezTo>
                      <a:pt x="6970" y="28"/>
                      <a:pt x="6789" y="0"/>
                      <a:pt x="659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28"/>
              <p:cNvSpPr/>
              <p:nvPr/>
            </p:nvSpPr>
            <p:spPr>
              <a:xfrm>
                <a:off x="2804330" y="2017683"/>
                <a:ext cx="83135" cy="33560"/>
              </a:xfrm>
              <a:custGeom>
                <a:avLst/>
                <a:gdLst/>
                <a:ahLst/>
                <a:cxnLst/>
                <a:rect l="l" t="t" r="r" b="b"/>
                <a:pathLst>
                  <a:path w="1412" h="570" extrusionOk="0">
                    <a:moveTo>
                      <a:pt x="0" y="0"/>
                    </a:moveTo>
                    <a:lnTo>
                      <a:pt x="0" y="0"/>
                    </a:lnTo>
                    <a:cubicBezTo>
                      <a:pt x="79" y="109"/>
                      <a:pt x="174" y="201"/>
                      <a:pt x="280" y="279"/>
                    </a:cubicBezTo>
                    <a:cubicBezTo>
                      <a:pt x="385" y="361"/>
                      <a:pt x="505" y="426"/>
                      <a:pt x="628" y="480"/>
                    </a:cubicBezTo>
                    <a:cubicBezTo>
                      <a:pt x="753" y="528"/>
                      <a:pt x="887" y="562"/>
                      <a:pt x="1019" y="569"/>
                    </a:cubicBezTo>
                    <a:cubicBezTo>
                      <a:pt x="1034" y="570"/>
                      <a:pt x="1048" y="570"/>
                      <a:pt x="1063" y="570"/>
                    </a:cubicBezTo>
                    <a:cubicBezTo>
                      <a:pt x="1185" y="570"/>
                      <a:pt x="1305" y="543"/>
                      <a:pt x="1411" y="494"/>
                    </a:cubicBezTo>
                    <a:cubicBezTo>
                      <a:pt x="1279" y="491"/>
                      <a:pt x="1156" y="484"/>
                      <a:pt x="1033" y="460"/>
                    </a:cubicBezTo>
                    <a:cubicBezTo>
                      <a:pt x="914" y="430"/>
                      <a:pt x="794" y="395"/>
                      <a:pt x="679" y="348"/>
                    </a:cubicBezTo>
                    <a:cubicBezTo>
                      <a:pt x="450" y="252"/>
                      <a:pt x="232" y="130"/>
                      <a:pt x="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28"/>
              <p:cNvSpPr/>
              <p:nvPr/>
            </p:nvSpPr>
            <p:spPr>
              <a:xfrm>
                <a:off x="2796322" y="2010205"/>
                <a:ext cx="101740" cy="43393"/>
              </a:xfrm>
              <a:custGeom>
                <a:avLst/>
                <a:gdLst/>
                <a:ahLst/>
                <a:cxnLst/>
                <a:rect l="l" t="t" r="r" b="b"/>
                <a:pathLst>
                  <a:path w="1728" h="737" extrusionOk="0">
                    <a:moveTo>
                      <a:pt x="322" y="275"/>
                    </a:moveTo>
                    <a:cubicBezTo>
                      <a:pt x="479" y="363"/>
                      <a:pt x="636" y="445"/>
                      <a:pt x="801" y="512"/>
                    </a:cubicBezTo>
                    <a:cubicBezTo>
                      <a:pt x="917" y="560"/>
                      <a:pt x="1040" y="598"/>
                      <a:pt x="1163" y="625"/>
                    </a:cubicBezTo>
                    <a:lnTo>
                      <a:pt x="1163" y="628"/>
                    </a:lnTo>
                    <a:cubicBezTo>
                      <a:pt x="1209" y="637"/>
                      <a:pt x="1256" y="643"/>
                      <a:pt x="1303" y="648"/>
                    </a:cubicBezTo>
                    <a:lnTo>
                      <a:pt x="1303" y="648"/>
                    </a:lnTo>
                    <a:cubicBezTo>
                      <a:pt x="1268" y="653"/>
                      <a:pt x="1232" y="655"/>
                      <a:pt x="1196" y="655"/>
                    </a:cubicBezTo>
                    <a:lnTo>
                      <a:pt x="1159" y="655"/>
                    </a:lnTo>
                    <a:cubicBezTo>
                      <a:pt x="1029" y="648"/>
                      <a:pt x="900" y="614"/>
                      <a:pt x="777" y="567"/>
                    </a:cubicBezTo>
                    <a:lnTo>
                      <a:pt x="777" y="568"/>
                    </a:lnTo>
                    <a:lnTo>
                      <a:pt x="777" y="568"/>
                    </a:lnTo>
                    <a:cubicBezTo>
                      <a:pt x="656" y="515"/>
                      <a:pt x="544" y="454"/>
                      <a:pt x="443" y="376"/>
                    </a:cubicBezTo>
                    <a:cubicBezTo>
                      <a:pt x="400" y="344"/>
                      <a:pt x="360" y="311"/>
                      <a:pt x="322" y="275"/>
                    </a:cubicBezTo>
                    <a:close/>
                    <a:moveTo>
                      <a:pt x="0" y="1"/>
                    </a:moveTo>
                    <a:lnTo>
                      <a:pt x="106" y="151"/>
                    </a:lnTo>
                    <a:cubicBezTo>
                      <a:pt x="184" y="263"/>
                      <a:pt x="287" y="359"/>
                      <a:pt x="392" y="441"/>
                    </a:cubicBezTo>
                    <a:cubicBezTo>
                      <a:pt x="501" y="522"/>
                      <a:pt x="620" y="590"/>
                      <a:pt x="746" y="645"/>
                    </a:cubicBezTo>
                    <a:lnTo>
                      <a:pt x="750" y="645"/>
                    </a:lnTo>
                    <a:cubicBezTo>
                      <a:pt x="876" y="692"/>
                      <a:pt x="1012" y="730"/>
                      <a:pt x="1155" y="737"/>
                    </a:cubicBezTo>
                    <a:lnTo>
                      <a:pt x="1196" y="737"/>
                    </a:lnTo>
                    <a:cubicBezTo>
                      <a:pt x="1322" y="737"/>
                      <a:pt x="1452" y="710"/>
                      <a:pt x="1564" y="659"/>
                    </a:cubicBezTo>
                    <a:lnTo>
                      <a:pt x="1728" y="580"/>
                    </a:lnTo>
                    <a:lnTo>
                      <a:pt x="1547" y="580"/>
                    </a:lnTo>
                    <a:cubicBezTo>
                      <a:pt x="1418" y="577"/>
                      <a:pt x="1295" y="570"/>
                      <a:pt x="1179" y="546"/>
                    </a:cubicBezTo>
                    <a:cubicBezTo>
                      <a:pt x="1060" y="519"/>
                      <a:pt x="944" y="485"/>
                      <a:pt x="831" y="437"/>
                    </a:cubicBezTo>
                    <a:cubicBezTo>
                      <a:pt x="603" y="345"/>
                      <a:pt x="389" y="222"/>
                      <a:pt x="157" y="93"/>
                    </a:cubicBezTo>
                    <a:lnTo>
                      <a:pt x="0"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28"/>
              <p:cNvSpPr/>
              <p:nvPr/>
            </p:nvSpPr>
            <p:spPr>
              <a:xfrm>
                <a:off x="2814751" y="2356174"/>
                <a:ext cx="72714" cy="64235"/>
              </a:xfrm>
              <a:custGeom>
                <a:avLst/>
                <a:gdLst/>
                <a:ahLst/>
                <a:cxnLst/>
                <a:rect l="l" t="t" r="r" b="b"/>
                <a:pathLst>
                  <a:path w="1235" h="1091" extrusionOk="0">
                    <a:moveTo>
                      <a:pt x="1234" y="0"/>
                    </a:moveTo>
                    <a:lnTo>
                      <a:pt x="1234" y="0"/>
                    </a:lnTo>
                    <a:cubicBezTo>
                      <a:pt x="1091" y="10"/>
                      <a:pt x="948" y="45"/>
                      <a:pt x="815" y="112"/>
                    </a:cubicBezTo>
                    <a:cubicBezTo>
                      <a:pt x="682" y="174"/>
                      <a:pt x="559" y="259"/>
                      <a:pt x="454" y="358"/>
                    </a:cubicBezTo>
                    <a:cubicBezTo>
                      <a:pt x="348" y="460"/>
                      <a:pt x="253" y="573"/>
                      <a:pt x="178" y="696"/>
                    </a:cubicBezTo>
                    <a:cubicBezTo>
                      <a:pt x="100" y="818"/>
                      <a:pt x="35" y="951"/>
                      <a:pt x="1" y="1091"/>
                    </a:cubicBezTo>
                    <a:cubicBezTo>
                      <a:pt x="175" y="862"/>
                      <a:pt x="348" y="647"/>
                      <a:pt x="549" y="463"/>
                    </a:cubicBezTo>
                    <a:cubicBezTo>
                      <a:pt x="648" y="368"/>
                      <a:pt x="757" y="287"/>
                      <a:pt x="870" y="208"/>
                    </a:cubicBezTo>
                    <a:cubicBezTo>
                      <a:pt x="982" y="126"/>
                      <a:pt x="1108" y="68"/>
                      <a:pt x="1234"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28"/>
              <p:cNvSpPr/>
              <p:nvPr/>
            </p:nvSpPr>
            <p:spPr>
              <a:xfrm>
                <a:off x="2809746" y="2352759"/>
                <a:ext cx="89141" cy="78484"/>
              </a:xfrm>
              <a:custGeom>
                <a:avLst/>
                <a:gdLst/>
                <a:ahLst/>
                <a:cxnLst/>
                <a:rect l="l" t="t" r="r" b="b"/>
                <a:pathLst>
                  <a:path w="1514" h="1333" extrusionOk="0">
                    <a:moveTo>
                      <a:pt x="1064" y="146"/>
                    </a:moveTo>
                    <a:cubicBezTo>
                      <a:pt x="1018" y="172"/>
                      <a:pt x="974" y="200"/>
                      <a:pt x="931" y="232"/>
                    </a:cubicBezTo>
                    <a:cubicBezTo>
                      <a:pt x="819" y="310"/>
                      <a:pt x="706" y="392"/>
                      <a:pt x="607" y="491"/>
                    </a:cubicBezTo>
                    <a:cubicBezTo>
                      <a:pt x="468" y="619"/>
                      <a:pt x="342" y="762"/>
                      <a:pt x="221" y="913"/>
                    </a:cubicBezTo>
                    <a:lnTo>
                      <a:pt x="221" y="913"/>
                    </a:lnTo>
                    <a:cubicBezTo>
                      <a:pt x="244" y="866"/>
                      <a:pt x="269" y="821"/>
                      <a:pt x="297" y="777"/>
                    </a:cubicBezTo>
                    <a:cubicBezTo>
                      <a:pt x="372" y="655"/>
                      <a:pt x="464" y="546"/>
                      <a:pt x="567" y="447"/>
                    </a:cubicBezTo>
                    <a:cubicBezTo>
                      <a:pt x="672" y="351"/>
                      <a:pt x="792" y="269"/>
                      <a:pt x="917" y="205"/>
                    </a:cubicBezTo>
                    <a:lnTo>
                      <a:pt x="921" y="205"/>
                    </a:lnTo>
                    <a:cubicBezTo>
                      <a:pt x="966" y="181"/>
                      <a:pt x="1014" y="162"/>
                      <a:pt x="1064" y="146"/>
                    </a:cubicBezTo>
                    <a:close/>
                    <a:moveTo>
                      <a:pt x="1514" y="0"/>
                    </a:moveTo>
                    <a:lnTo>
                      <a:pt x="1316" y="17"/>
                    </a:lnTo>
                    <a:cubicBezTo>
                      <a:pt x="1169" y="27"/>
                      <a:pt x="1020" y="62"/>
                      <a:pt x="883" y="133"/>
                    </a:cubicBezTo>
                    <a:cubicBezTo>
                      <a:pt x="747" y="198"/>
                      <a:pt x="621" y="283"/>
                      <a:pt x="512" y="389"/>
                    </a:cubicBezTo>
                    <a:cubicBezTo>
                      <a:pt x="403" y="491"/>
                      <a:pt x="307" y="607"/>
                      <a:pt x="226" y="733"/>
                    </a:cubicBezTo>
                    <a:cubicBezTo>
                      <a:pt x="147" y="859"/>
                      <a:pt x="82" y="996"/>
                      <a:pt x="48" y="1142"/>
                    </a:cubicBezTo>
                    <a:lnTo>
                      <a:pt x="1" y="1333"/>
                    </a:lnTo>
                    <a:lnTo>
                      <a:pt x="1" y="1333"/>
                    </a:lnTo>
                    <a:lnTo>
                      <a:pt x="120" y="1176"/>
                    </a:lnTo>
                    <a:cubicBezTo>
                      <a:pt x="290" y="947"/>
                      <a:pt x="464" y="733"/>
                      <a:pt x="661" y="552"/>
                    </a:cubicBezTo>
                    <a:lnTo>
                      <a:pt x="665" y="549"/>
                    </a:lnTo>
                    <a:cubicBezTo>
                      <a:pt x="760" y="457"/>
                      <a:pt x="866" y="375"/>
                      <a:pt x="979" y="296"/>
                    </a:cubicBezTo>
                    <a:cubicBezTo>
                      <a:pt x="1088" y="222"/>
                      <a:pt x="1210" y="161"/>
                      <a:pt x="1340" y="92"/>
                    </a:cubicBezTo>
                    <a:lnTo>
                      <a:pt x="1514" y="0"/>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28"/>
              <p:cNvSpPr/>
              <p:nvPr/>
            </p:nvSpPr>
            <p:spPr>
              <a:xfrm>
                <a:off x="2938160" y="2654098"/>
                <a:ext cx="109807" cy="67474"/>
              </a:xfrm>
              <a:custGeom>
                <a:avLst/>
                <a:gdLst/>
                <a:ahLst/>
                <a:cxnLst/>
                <a:rect l="l" t="t" r="r" b="b"/>
                <a:pathLst>
                  <a:path w="1865" h="1146" extrusionOk="0">
                    <a:moveTo>
                      <a:pt x="594" y="144"/>
                    </a:moveTo>
                    <a:cubicBezTo>
                      <a:pt x="648" y="144"/>
                      <a:pt x="740" y="158"/>
                      <a:pt x="794" y="192"/>
                    </a:cubicBezTo>
                    <a:cubicBezTo>
                      <a:pt x="819" y="205"/>
                      <a:pt x="860" y="219"/>
                      <a:pt x="948" y="249"/>
                    </a:cubicBezTo>
                    <a:cubicBezTo>
                      <a:pt x="1166" y="325"/>
                      <a:pt x="1616" y="478"/>
                      <a:pt x="1698" y="693"/>
                    </a:cubicBezTo>
                    <a:cubicBezTo>
                      <a:pt x="1714" y="744"/>
                      <a:pt x="1711" y="795"/>
                      <a:pt x="1687" y="850"/>
                    </a:cubicBezTo>
                    <a:cubicBezTo>
                      <a:pt x="1598" y="884"/>
                      <a:pt x="1258" y="1006"/>
                      <a:pt x="870" y="1006"/>
                    </a:cubicBezTo>
                    <a:cubicBezTo>
                      <a:pt x="650" y="1006"/>
                      <a:pt x="415" y="967"/>
                      <a:pt x="201" y="850"/>
                    </a:cubicBezTo>
                    <a:cubicBezTo>
                      <a:pt x="185" y="839"/>
                      <a:pt x="178" y="829"/>
                      <a:pt x="178" y="812"/>
                    </a:cubicBezTo>
                    <a:cubicBezTo>
                      <a:pt x="157" y="669"/>
                      <a:pt x="413" y="335"/>
                      <a:pt x="594" y="144"/>
                    </a:cubicBezTo>
                    <a:close/>
                    <a:moveTo>
                      <a:pt x="560" y="1"/>
                    </a:moveTo>
                    <a:cubicBezTo>
                      <a:pt x="542" y="1"/>
                      <a:pt x="525" y="11"/>
                      <a:pt x="512" y="25"/>
                    </a:cubicBezTo>
                    <a:cubicBezTo>
                      <a:pt x="426" y="114"/>
                      <a:pt x="1" y="570"/>
                      <a:pt x="38" y="829"/>
                    </a:cubicBezTo>
                    <a:cubicBezTo>
                      <a:pt x="45" y="891"/>
                      <a:pt x="75" y="938"/>
                      <a:pt x="130" y="972"/>
                    </a:cubicBezTo>
                    <a:cubicBezTo>
                      <a:pt x="372" y="1102"/>
                      <a:pt x="635" y="1146"/>
                      <a:pt x="876" y="1146"/>
                    </a:cubicBezTo>
                    <a:cubicBezTo>
                      <a:pt x="1346" y="1146"/>
                      <a:pt x="1742" y="979"/>
                      <a:pt x="1766" y="969"/>
                    </a:cubicBezTo>
                    <a:cubicBezTo>
                      <a:pt x="1780" y="965"/>
                      <a:pt x="1793" y="952"/>
                      <a:pt x="1800" y="938"/>
                    </a:cubicBezTo>
                    <a:cubicBezTo>
                      <a:pt x="1854" y="839"/>
                      <a:pt x="1865" y="737"/>
                      <a:pt x="1827" y="642"/>
                    </a:cubicBezTo>
                    <a:cubicBezTo>
                      <a:pt x="1722" y="366"/>
                      <a:pt x="1248" y="202"/>
                      <a:pt x="992" y="117"/>
                    </a:cubicBezTo>
                    <a:cubicBezTo>
                      <a:pt x="942" y="100"/>
                      <a:pt x="883" y="79"/>
                      <a:pt x="870" y="73"/>
                    </a:cubicBezTo>
                    <a:cubicBezTo>
                      <a:pt x="761" y="1"/>
                      <a:pt x="580" y="1"/>
                      <a:pt x="56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28"/>
              <p:cNvSpPr/>
              <p:nvPr/>
            </p:nvSpPr>
            <p:spPr>
              <a:xfrm>
                <a:off x="2937748" y="2651684"/>
                <a:ext cx="111808" cy="72302"/>
              </a:xfrm>
              <a:custGeom>
                <a:avLst/>
                <a:gdLst/>
                <a:ahLst/>
                <a:cxnLst/>
                <a:rect l="l" t="t" r="r" b="b"/>
                <a:pathLst>
                  <a:path w="1899" h="1228" extrusionOk="0">
                    <a:moveTo>
                      <a:pt x="615" y="226"/>
                    </a:moveTo>
                    <a:lnTo>
                      <a:pt x="615" y="226"/>
                    </a:lnTo>
                    <a:cubicBezTo>
                      <a:pt x="639" y="227"/>
                      <a:pt x="665" y="231"/>
                      <a:pt x="693" y="236"/>
                    </a:cubicBezTo>
                    <a:cubicBezTo>
                      <a:pt x="710" y="240"/>
                      <a:pt x="727" y="243"/>
                      <a:pt x="744" y="250"/>
                    </a:cubicBezTo>
                    <a:cubicBezTo>
                      <a:pt x="757" y="254"/>
                      <a:pt x="771" y="260"/>
                      <a:pt x="781" y="267"/>
                    </a:cubicBezTo>
                    <a:cubicBezTo>
                      <a:pt x="795" y="277"/>
                      <a:pt x="815" y="284"/>
                      <a:pt x="839" y="295"/>
                    </a:cubicBezTo>
                    <a:cubicBezTo>
                      <a:pt x="867" y="304"/>
                      <a:pt x="897" y="315"/>
                      <a:pt x="941" y="328"/>
                    </a:cubicBezTo>
                    <a:cubicBezTo>
                      <a:pt x="1051" y="366"/>
                      <a:pt x="1214" y="424"/>
                      <a:pt x="1361" y="495"/>
                    </a:cubicBezTo>
                    <a:cubicBezTo>
                      <a:pt x="1435" y="533"/>
                      <a:pt x="1504" y="573"/>
                      <a:pt x="1558" y="614"/>
                    </a:cubicBezTo>
                    <a:cubicBezTo>
                      <a:pt x="1582" y="638"/>
                      <a:pt x="1606" y="658"/>
                      <a:pt x="1627" y="683"/>
                    </a:cubicBezTo>
                    <a:cubicBezTo>
                      <a:pt x="1644" y="703"/>
                      <a:pt x="1657" y="727"/>
                      <a:pt x="1664" y="748"/>
                    </a:cubicBezTo>
                    <a:cubicBezTo>
                      <a:pt x="1671" y="765"/>
                      <a:pt x="1674" y="781"/>
                      <a:pt x="1674" y="798"/>
                    </a:cubicBezTo>
                    <a:cubicBezTo>
                      <a:pt x="1674" y="818"/>
                      <a:pt x="1672" y="838"/>
                      <a:pt x="1663" y="860"/>
                    </a:cubicBezTo>
                    <a:lnTo>
                      <a:pt x="1663" y="860"/>
                    </a:lnTo>
                    <a:cubicBezTo>
                      <a:pt x="1554" y="901"/>
                      <a:pt x="1237" y="1006"/>
                      <a:pt x="880" y="1006"/>
                    </a:cubicBezTo>
                    <a:cubicBezTo>
                      <a:pt x="666" y="1006"/>
                      <a:pt x="435" y="966"/>
                      <a:pt x="228" y="855"/>
                    </a:cubicBezTo>
                    <a:lnTo>
                      <a:pt x="228" y="855"/>
                    </a:lnTo>
                    <a:lnTo>
                      <a:pt x="229" y="853"/>
                    </a:lnTo>
                    <a:lnTo>
                      <a:pt x="226" y="853"/>
                    </a:lnTo>
                    <a:lnTo>
                      <a:pt x="226" y="847"/>
                    </a:lnTo>
                    <a:cubicBezTo>
                      <a:pt x="222" y="843"/>
                      <a:pt x="222" y="839"/>
                      <a:pt x="222" y="836"/>
                    </a:cubicBezTo>
                    <a:cubicBezTo>
                      <a:pt x="222" y="822"/>
                      <a:pt x="226" y="806"/>
                      <a:pt x="233" y="785"/>
                    </a:cubicBezTo>
                    <a:cubicBezTo>
                      <a:pt x="243" y="748"/>
                      <a:pt x="263" y="703"/>
                      <a:pt x="290" y="655"/>
                    </a:cubicBezTo>
                    <a:cubicBezTo>
                      <a:pt x="331" y="581"/>
                      <a:pt x="389" y="502"/>
                      <a:pt x="450" y="424"/>
                    </a:cubicBezTo>
                    <a:cubicBezTo>
                      <a:pt x="504" y="351"/>
                      <a:pt x="563" y="282"/>
                      <a:pt x="615" y="226"/>
                    </a:cubicBezTo>
                    <a:close/>
                    <a:moveTo>
                      <a:pt x="584" y="141"/>
                    </a:moveTo>
                    <a:lnTo>
                      <a:pt x="570" y="158"/>
                    </a:lnTo>
                    <a:cubicBezTo>
                      <a:pt x="482" y="250"/>
                      <a:pt x="376" y="376"/>
                      <a:pt x="294" y="499"/>
                    </a:cubicBezTo>
                    <a:cubicBezTo>
                      <a:pt x="249" y="560"/>
                      <a:pt x="212" y="622"/>
                      <a:pt x="185" y="679"/>
                    </a:cubicBezTo>
                    <a:cubicBezTo>
                      <a:pt x="175" y="707"/>
                      <a:pt x="161" y="734"/>
                      <a:pt x="154" y="761"/>
                    </a:cubicBezTo>
                    <a:cubicBezTo>
                      <a:pt x="147" y="785"/>
                      <a:pt x="140" y="812"/>
                      <a:pt x="140" y="836"/>
                    </a:cubicBezTo>
                    <a:cubicBezTo>
                      <a:pt x="140" y="843"/>
                      <a:pt x="140" y="850"/>
                      <a:pt x="144" y="856"/>
                    </a:cubicBezTo>
                    <a:cubicBezTo>
                      <a:pt x="144" y="870"/>
                      <a:pt x="147" y="883"/>
                      <a:pt x="158" y="897"/>
                    </a:cubicBezTo>
                    <a:cubicBezTo>
                      <a:pt x="164" y="908"/>
                      <a:pt x="175" y="918"/>
                      <a:pt x="188" y="924"/>
                    </a:cubicBezTo>
                    <a:cubicBezTo>
                      <a:pt x="410" y="1047"/>
                      <a:pt x="655" y="1088"/>
                      <a:pt x="880" y="1088"/>
                    </a:cubicBezTo>
                    <a:cubicBezTo>
                      <a:pt x="1276" y="1088"/>
                      <a:pt x="1616" y="965"/>
                      <a:pt x="1708" y="928"/>
                    </a:cubicBezTo>
                    <a:lnTo>
                      <a:pt x="1726" y="921"/>
                    </a:lnTo>
                    <a:lnTo>
                      <a:pt x="1732" y="908"/>
                    </a:lnTo>
                    <a:cubicBezTo>
                      <a:pt x="1749" y="874"/>
                      <a:pt x="1756" y="836"/>
                      <a:pt x="1756" y="798"/>
                    </a:cubicBezTo>
                    <a:cubicBezTo>
                      <a:pt x="1756" y="771"/>
                      <a:pt x="1753" y="744"/>
                      <a:pt x="1742" y="720"/>
                    </a:cubicBezTo>
                    <a:cubicBezTo>
                      <a:pt x="1729" y="686"/>
                      <a:pt x="1712" y="658"/>
                      <a:pt x="1688" y="628"/>
                    </a:cubicBezTo>
                    <a:cubicBezTo>
                      <a:pt x="1647" y="581"/>
                      <a:pt x="1596" y="540"/>
                      <a:pt x="1534" y="499"/>
                    </a:cubicBezTo>
                    <a:cubicBezTo>
                      <a:pt x="1446" y="441"/>
                      <a:pt x="1340" y="393"/>
                      <a:pt x="1238" y="352"/>
                    </a:cubicBezTo>
                    <a:cubicBezTo>
                      <a:pt x="1136" y="308"/>
                      <a:pt x="1040" y="277"/>
                      <a:pt x="969" y="254"/>
                    </a:cubicBezTo>
                    <a:cubicBezTo>
                      <a:pt x="924" y="236"/>
                      <a:pt x="890" y="226"/>
                      <a:pt x="870" y="216"/>
                    </a:cubicBezTo>
                    <a:cubicBezTo>
                      <a:pt x="846" y="209"/>
                      <a:pt x="832" y="202"/>
                      <a:pt x="826" y="196"/>
                    </a:cubicBezTo>
                    <a:cubicBezTo>
                      <a:pt x="809" y="185"/>
                      <a:pt x="788" y="178"/>
                      <a:pt x="768" y="172"/>
                    </a:cubicBezTo>
                    <a:cubicBezTo>
                      <a:pt x="740" y="161"/>
                      <a:pt x="710" y="155"/>
                      <a:pt x="679" y="151"/>
                    </a:cubicBezTo>
                    <a:cubicBezTo>
                      <a:pt x="652" y="147"/>
                      <a:pt x="621" y="144"/>
                      <a:pt x="601" y="144"/>
                    </a:cubicBezTo>
                    <a:lnTo>
                      <a:pt x="584" y="141"/>
                    </a:lnTo>
                    <a:close/>
                    <a:moveTo>
                      <a:pt x="584" y="83"/>
                    </a:moveTo>
                    <a:cubicBezTo>
                      <a:pt x="607" y="83"/>
                      <a:pt x="655" y="86"/>
                      <a:pt x="706" y="93"/>
                    </a:cubicBezTo>
                    <a:cubicBezTo>
                      <a:pt x="757" y="103"/>
                      <a:pt x="815" y="120"/>
                      <a:pt x="856" y="147"/>
                    </a:cubicBezTo>
                    <a:cubicBezTo>
                      <a:pt x="859" y="151"/>
                      <a:pt x="863" y="151"/>
                      <a:pt x="867" y="155"/>
                    </a:cubicBezTo>
                    <a:cubicBezTo>
                      <a:pt x="873" y="155"/>
                      <a:pt x="883" y="158"/>
                      <a:pt x="890" y="161"/>
                    </a:cubicBezTo>
                    <a:cubicBezTo>
                      <a:pt x="917" y="172"/>
                      <a:pt x="955" y="185"/>
                      <a:pt x="989" y="196"/>
                    </a:cubicBezTo>
                    <a:cubicBezTo>
                      <a:pt x="1115" y="240"/>
                      <a:pt x="1296" y="301"/>
                      <a:pt x="1456" y="386"/>
                    </a:cubicBezTo>
                    <a:cubicBezTo>
                      <a:pt x="1534" y="427"/>
                      <a:pt x="1609" y="474"/>
                      <a:pt x="1671" y="526"/>
                    </a:cubicBezTo>
                    <a:cubicBezTo>
                      <a:pt x="1729" y="581"/>
                      <a:pt x="1773" y="638"/>
                      <a:pt x="1797" y="696"/>
                    </a:cubicBezTo>
                    <a:cubicBezTo>
                      <a:pt x="1811" y="730"/>
                      <a:pt x="1817" y="765"/>
                      <a:pt x="1817" y="798"/>
                    </a:cubicBezTo>
                    <a:cubicBezTo>
                      <a:pt x="1817" y="850"/>
                      <a:pt x="1803" y="904"/>
                      <a:pt x="1770" y="962"/>
                    </a:cubicBezTo>
                    <a:cubicBezTo>
                      <a:pt x="1766" y="965"/>
                      <a:pt x="1762" y="973"/>
                      <a:pt x="1756" y="973"/>
                    </a:cubicBezTo>
                    <a:cubicBezTo>
                      <a:pt x="1746" y="979"/>
                      <a:pt x="1644" y="1023"/>
                      <a:pt x="1487" y="1064"/>
                    </a:cubicBezTo>
                    <a:cubicBezTo>
                      <a:pt x="1326" y="1105"/>
                      <a:pt x="1115" y="1146"/>
                      <a:pt x="883" y="1146"/>
                    </a:cubicBezTo>
                    <a:cubicBezTo>
                      <a:pt x="648" y="1146"/>
                      <a:pt x="392" y="1105"/>
                      <a:pt x="158" y="976"/>
                    </a:cubicBezTo>
                    <a:cubicBezTo>
                      <a:pt x="137" y="962"/>
                      <a:pt x="120" y="949"/>
                      <a:pt x="106" y="928"/>
                    </a:cubicBezTo>
                    <a:cubicBezTo>
                      <a:pt x="96" y="911"/>
                      <a:pt x="90" y="891"/>
                      <a:pt x="82" y="863"/>
                    </a:cubicBezTo>
                    <a:lnTo>
                      <a:pt x="82" y="839"/>
                    </a:lnTo>
                    <a:cubicBezTo>
                      <a:pt x="82" y="812"/>
                      <a:pt x="90" y="778"/>
                      <a:pt x="100" y="744"/>
                    </a:cubicBezTo>
                    <a:cubicBezTo>
                      <a:pt x="117" y="686"/>
                      <a:pt x="147" y="618"/>
                      <a:pt x="188" y="553"/>
                    </a:cubicBezTo>
                    <a:cubicBezTo>
                      <a:pt x="246" y="451"/>
                      <a:pt x="324" y="348"/>
                      <a:pt x="392" y="267"/>
                    </a:cubicBezTo>
                    <a:cubicBezTo>
                      <a:pt x="461" y="185"/>
                      <a:pt x="522" y="120"/>
                      <a:pt x="546" y="93"/>
                    </a:cubicBezTo>
                    <a:cubicBezTo>
                      <a:pt x="553" y="86"/>
                      <a:pt x="560" y="83"/>
                      <a:pt x="570" y="83"/>
                    </a:cubicBezTo>
                    <a:close/>
                    <a:moveTo>
                      <a:pt x="563" y="1"/>
                    </a:moveTo>
                    <a:lnTo>
                      <a:pt x="563" y="1"/>
                    </a:lnTo>
                    <a:lnTo>
                      <a:pt x="563" y="1"/>
                    </a:lnTo>
                    <a:cubicBezTo>
                      <a:pt x="534" y="2"/>
                      <a:pt x="508" y="16"/>
                      <a:pt x="488" y="35"/>
                    </a:cubicBezTo>
                    <a:cubicBezTo>
                      <a:pt x="447" y="79"/>
                      <a:pt x="328" y="209"/>
                      <a:pt x="216" y="362"/>
                    </a:cubicBezTo>
                    <a:cubicBezTo>
                      <a:pt x="161" y="438"/>
                      <a:pt x="106" y="519"/>
                      <a:pt x="69" y="601"/>
                    </a:cubicBezTo>
                    <a:cubicBezTo>
                      <a:pt x="49" y="642"/>
                      <a:pt x="32" y="683"/>
                      <a:pt x="21" y="724"/>
                    </a:cubicBezTo>
                    <a:cubicBezTo>
                      <a:pt x="8" y="761"/>
                      <a:pt x="1" y="802"/>
                      <a:pt x="1" y="839"/>
                    </a:cubicBezTo>
                    <a:cubicBezTo>
                      <a:pt x="1" y="853"/>
                      <a:pt x="1" y="863"/>
                      <a:pt x="4" y="877"/>
                    </a:cubicBezTo>
                    <a:cubicBezTo>
                      <a:pt x="8" y="911"/>
                      <a:pt x="21" y="945"/>
                      <a:pt x="38" y="976"/>
                    </a:cubicBezTo>
                    <a:cubicBezTo>
                      <a:pt x="59" y="1003"/>
                      <a:pt x="86" y="1027"/>
                      <a:pt x="117" y="1047"/>
                    </a:cubicBezTo>
                    <a:cubicBezTo>
                      <a:pt x="369" y="1184"/>
                      <a:pt x="638" y="1228"/>
                      <a:pt x="883" y="1228"/>
                    </a:cubicBezTo>
                    <a:cubicBezTo>
                      <a:pt x="1125" y="1228"/>
                      <a:pt x="1344" y="1187"/>
                      <a:pt x="1507" y="1143"/>
                    </a:cubicBezTo>
                    <a:cubicBezTo>
                      <a:pt x="1671" y="1099"/>
                      <a:pt x="1776" y="1054"/>
                      <a:pt x="1790" y="1047"/>
                    </a:cubicBezTo>
                    <a:cubicBezTo>
                      <a:pt x="1811" y="1037"/>
                      <a:pt x="1831" y="1023"/>
                      <a:pt x="1841" y="1000"/>
                    </a:cubicBezTo>
                    <a:cubicBezTo>
                      <a:pt x="1879" y="935"/>
                      <a:pt x="1899" y="867"/>
                      <a:pt x="1899" y="798"/>
                    </a:cubicBezTo>
                    <a:cubicBezTo>
                      <a:pt x="1899" y="754"/>
                      <a:pt x="1889" y="710"/>
                      <a:pt x="1875" y="669"/>
                    </a:cubicBezTo>
                    <a:cubicBezTo>
                      <a:pt x="1844" y="591"/>
                      <a:pt x="1790" y="523"/>
                      <a:pt x="1721" y="465"/>
                    </a:cubicBezTo>
                    <a:cubicBezTo>
                      <a:pt x="1623" y="380"/>
                      <a:pt x="1493" y="308"/>
                      <a:pt x="1364" y="250"/>
                    </a:cubicBezTo>
                    <a:cubicBezTo>
                      <a:pt x="1238" y="196"/>
                      <a:pt x="1108" y="151"/>
                      <a:pt x="1013" y="117"/>
                    </a:cubicBezTo>
                    <a:cubicBezTo>
                      <a:pt x="989" y="110"/>
                      <a:pt x="962" y="100"/>
                      <a:pt x="938" y="93"/>
                    </a:cubicBezTo>
                    <a:cubicBezTo>
                      <a:pt x="928" y="90"/>
                      <a:pt x="917" y="86"/>
                      <a:pt x="911" y="83"/>
                    </a:cubicBezTo>
                    <a:cubicBezTo>
                      <a:pt x="908" y="79"/>
                      <a:pt x="904" y="79"/>
                      <a:pt x="900" y="79"/>
                    </a:cubicBezTo>
                    <a:lnTo>
                      <a:pt x="899" y="78"/>
                    </a:lnTo>
                    <a:lnTo>
                      <a:pt x="900" y="76"/>
                    </a:lnTo>
                    <a:cubicBezTo>
                      <a:pt x="846" y="42"/>
                      <a:pt x="778" y="25"/>
                      <a:pt x="720" y="15"/>
                    </a:cubicBezTo>
                    <a:cubicBezTo>
                      <a:pt x="662" y="4"/>
                      <a:pt x="611" y="1"/>
                      <a:pt x="5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28"/>
              <p:cNvSpPr/>
              <p:nvPr/>
            </p:nvSpPr>
            <p:spPr>
              <a:xfrm>
                <a:off x="2539907" y="2657689"/>
                <a:ext cx="109571" cy="67532"/>
              </a:xfrm>
              <a:custGeom>
                <a:avLst/>
                <a:gdLst/>
                <a:ahLst/>
                <a:cxnLst/>
                <a:rect l="l" t="t" r="r" b="b"/>
                <a:pathLst>
                  <a:path w="1861" h="1147" extrusionOk="0">
                    <a:moveTo>
                      <a:pt x="590" y="141"/>
                    </a:moveTo>
                    <a:cubicBezTo>
                      <a:pt x="644" y="144"/>
                      <a:pt x="739" y="155"/>
                      <a:pt x="790" y="188"/>
                    </a:cubicBezTo>
                    <a:cubicBezTo>
                      <a:pt x="815" y="202"/>
                      <a:pt x="856" y="220"/>
                      <a:pt x="944" y="246"/>
                    </a:cubicBezTo>
                    <a:cubicBezTo>
                      <a:pt x="1162" y="322"/>
                      <a:pt x="1612" y="475"/>
                      <a:pt x="1694" y="690"/>
                    </a:cubicBezTo>
                    <a:cubicBezTo>
                      <a:pt x="1714" y="741"/>
                      <a:pt x="1710" y="792"/>
                      <a:pt x="1683" y="847"/>
                    </a:cubicBezTo>
                    <a:cubicBezTo>
                      <a:pt x="1594" y="881"/>
                      <a:pt x="1254" y="1003"/>
                      <a:pt x="866" y="1003"/>
                    </a:cubicBezTo>
                    <a:cubicBezTo>
                      <a:pt x="646" y="1003"/>
                      <a:pt x="411" y="964"/>
                      <a:pt x="197" y="847"/>
                    </a:cubicBezTo>
                    <a:cubicBezTo>
                      <a:pt x="184" y="836"/>
                      <a:pt x="177" y="826"/>
                      <a:pt x="173" y="809"/>
                    </a:cubicBezTo>
                    <a:cubicBezTo>
                      <a:pt x="153" y="666"/>
                      <a:pt x="409" y="336"/>
                      <a:pt x="590" y="141"/>
                    </a:cubicBezTo>
                    <a:close/>
                    <a:moveTo>
                      <a:pt x="582" y="0"/>
                    </a:moveTo>
                    <a:cubicBezTo>
                      <a:pt x="570" y="0"/>
                      <a:pt x="562" y="1"/>
                      <a:pt x="559" y="1"/>
                    </a:cubicBezTo>
                    <a:cubicBezTo>
                      <a:pt x="538" y="1"/>
                      <a:pt x="521" y="8"/>
                      <a:pt x="508" y="22"/>
                    </a:cubicBezTo>
                    <a:cubicBezTo>
                      <a:pt x="422" y="111"/>
                      <a:pt x="0" y="570"/>
                      <a:pt x="34" y="826"/>
                    </a:cubicBezTo>
                    <a:cubicBezTo>
                      <a:pt x="41" y="888"/>
                      <a:pt x="74" y="935"/>
                      <a:pt x="126" y="970"/>
                    </a:cubicBezTo>
                    <a:cubicBezTo>
                      <a:pt x="371" y="1102"/>
                      <a:pt x="631" y="1146"/>
                      <a:pt x="872" y="1146"/>
                    </a:cubicBezTo>
                    <a:cubicBezTo>
                      <a:pt x="1342" y="1146"/>
                      <a:pt x="1738" y="979"/>
                      <a:pt x="1762" y="970"/>
                    </a:cubicBezTo>
                    <a:cubicBezTo>
                      <a:pt x="1776" y="962"/>
                      <a:pt x="1789" y="952"/>
                      <a:pt x="1796" y="938"/>
                    </a:cubicBezTo>
                    <a:cubicBezTo>
                      <a:pt x="1853" y="836"/>
                      <a:pt x="1861" y="737"/>
                      <a:pt x="1826" y="638"/>
                    </a:cubicBezTo>
                    <a:cubicBezTo>
                      <a:pt x="1718" y="363"/>
                      <a:pt x="1244" y="202"/>
                      <a:pt x="991" y="114"/>
                    </a:cubicBezTo>
                    <a:cubicBezTo>
                      <a:pt x="941" y="97"/>
                      <a:pt x="879" y="76"/>
                      <a:pt x="869" y="70"/>
                    </a:cubicBezTo>
                    <a:cubicBezTo>
                      <a:pt x="776" y="11"/>
                      <a:pt x="637" y="0"/>
                      <a:pt x="58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28"/>
              <p:cNvSpPr/>
              <p:nvPr/>
            </p:nvSpPr>
            <p:spPr>
              <a:xfrm>
                <a:off x="2539260" y="2655099"/>
                <a:ext cx="111808" cy="72537"/>
              </a:xfrm>
              <a:custGeom>
                <a:avLst/>
                <a:gdLst/>
                <a:ahLst/>
                <a:cxnLst/>
                <a:rect l="l" t="t" r="r" b="b"/>
                <a:pathLst>
                  <a:path w="1899" h="1232" extrusionOk="0">
                    <a:moveTo>
                      <a:pt x="617" y="226"/>
                    </a:moveTo>
                    <a:lnTo>
                      <a:pt x="617" y="226"/>
                    </a:lnTo>
                    <a:cubicBezTo>
                      <a:pt x="640" y="228"/>
                      <a:pt x="666" y="231"/>
                      <a:pt x="692" y="237"/>
                    </a:cubicBezTo>
                    <a:cubicBezTo>
                      <a:pt x="710" y="240"/>
                      <a:pt x="727" y="246"/>
                      <a:pt x="744" y="250"/>
                    </a:cubicBezTo>
                    <a:cubicBezTo>
                      <a:pt x="757" y="257"/>
                      <a:pt x="771" y="260"/>
                      <a:pt x="781" y="267"/>
                    </a:cubicBezTo>
                    <a:cubicBezTo>
                      <a:pt x="798" y="277"/>
                      <a:pt x="815" y="284"/>
                      <a:pt x="839" y="294"/>
                    </a:cubicBezTo>
                    <a:cubicBezTo>
                      <a:pt x="867" y="304"/>
                      <a:pt x="897" y="314"/>
                      <a:pt x="941" y="331"/>
                    </a:cubicBezTo>
                    <a:cubicBezTo>
                      <a:pt x="1051" y="369"/>
                      <a:pt x="1214" y="424"/>
                      <a:pt x="1361" y="498"/>
                    </a:cubicBezTo>
                    <a:cubicBezTo>
                      <a:pt x="1435" y="533"/>
                      <a:pt x="1504" y="573"/>
                      <a:pt x="1558" y="618"/>
                    </a:cubicBezTo>
                    <a:cubicBezTo>
                      <a:pt x="1586" y="638"/>
                      <a:pt x="1606" y="662"/>
                      <a:pt x="1626" y="682"/>
                    </a:cubicBezTo>
                    <a:cubicBezTo>
                      <a:pt x="1644" y="707"/>
                      <a:pt x="1657" y="727"/>
                      <a:pt x="1667" y="751"/>
                    </a:cubicBezTo>
                    <a:cubicBezTo>
                      <a:pt x="1674" y="768"/>
                      <a:pt x="1677" y="781"/>
                      <a:pt x="1677" y="802"/>
                    </a:cubicBezTo>
                    <a:cubicBezTo>
                      <a:pt x="1677" y="819"/>
                      <a:pt x="1673" y="838"/>
                      <a:pt x="1663" y="860"/>
                    </a:cubicBezTo>
                    <a:lnTo>
                      <a:pt x="1663" y="860"/>
                    </a:lnTo>
                    <a:cubicBezTo>
                      <a:pt x="1554" y="900"/>
                      <a:pt x="1237" y="1006"/>
                      <a:pt x="880" y="1006"/>
                    </a:cubicBezTo>
                    <a:cubicBezTo>
                      <a:pt x="665" y="1006"/>
                      <a:pt x="433" y="969"/>
                      <a:pt x="229" y="856"/>
                    </a:cubicBezTo>
                    <a:cubicBezTo>
                      <a:pt x="229" y="853"/>
                      <a:pt x="225" y="853"/>
                      <a:pt x="225" y="853"/>
                    </a:cubicBezTo>
                    <a:lnTo>
                      <a:pt x="225" y="846"/>
                    </a:lnTo>
                    <a:lnTo>
                      <a:pt x="225" y="836"/>
                    </a:lnTo>
                    <a:cubicBezTo>
                      <a:pt x="225" y="822"/>
                      <a:pt x="225" y="805"/>
                      <a:pt x="233" y="785"/>
                    </a:cubicBezTo>
                    <a:cubicBezTo>
                      <a:pt x="243" y="748"/>
                      <a:pt x="263" y="703"/>
                      <a:pt x="294" y="655"/>
                    </a:cubicBezTo>
                    <a:cubicBezTo>
                      <a:pt x="335" y="584"/>
                      <a:pt x="389" y="502"/>
                      <a:pt x="450" y="424"/>
                    </a:cubicBezTo>
                    <a:cubicBezTo>
                      <a:pt x="504" y="354"/>
                      <a:pt x="563" y="285"/>
                      <a:pt x="617" y="226"/>
                    </a:cubicBezTo>
                    <a:close/>
                    <a:moveTo>
                      <a:pt x="584" y="144"/>
                    </a:moveTo>
                    <a:lnTo>
                      <a:pt x="570" y="158"/>
                    </a:lnTo>
                    <a:cubicBezTo>
                      <a:pt x="481" y="253"/>
                      <a:pt x="376" y="380"/>
                      <a:pt x="294" y="502"/>
                    </a:cubicBezTo>
                    <a:cubicBezTo>
                      <a:pt x="249" y="564"/>
                      <a:pt x="216" y="625"/>
                      <a:pt x="188" y="679"/>
                    </a:cubicBezTo>
                    <a:cubicBezTo>
                      <a:pt x="175" y="707"/>
                      <a:pt x="161" y="734"/>
                      <a:pt x="154" y="761"/>
                    </a:cubicBezTo>
                    <a:cubicBezTo>
                      <a:pt x="147" y="789"/>
                      <a:pt x="144" y="812"/>
                      <a:pt x="144" y="836"/>
                    </a:cubicBezTo>
                    <a:lnTo>
                      <a:pt x="144" y="860"/>
                    </a:lnTo>
                    <a:cubicBezTo>
                      <a:pt x="144" y="870"/>
                      <a:pt x="151" y="883"/>
                      <a:pt x="157" y="897"/>
                    </a:cubicBezTo>
                    <a:cubicBezTo>
                      <a:pt x="164" y="911"/>
                      <a:pt x="175" y="918"/>
                      <a:pt x="188" y="924"/>
                    </a:cubicBezTo>
                    <a:lnTo>
                      <a:pt x="188" y="928"/>
                    </a:lnTo>
                    <a:cubicBezTo>
                      <a:pt x="409" y="1047"/>
                      <a:pt x="655" y="1088"/>
                      <a:pt x="880" y="1088"/>
                    </a:cubicBezTo>
                    <a:cubicBezTo>
                      <a:pt x="1276" y="1088"/>
                      <a:pt x="1619" y="965"/>
                      <a:pt x="1708" y="932"/>
                    </a:cubicBezTo>
                    <a:lnTo>
                      <a:pt x="1725" y="924"/>
                    </a:lnTo>
                    <a:lnTo>
                      <a:pt x="1732" y="907"/>
                    </a:lnTo>
                    <a:cubicBezTo>
                      <a:pt x="1749" y="874"/>
                      <a:pt x="1759" y="836"/>
                      <a:pt x="1759" y="802"/>
                    </a:cubicBezTo>
                    <a:cubicBezTo>
                      <a:pt x="1759" y="771"/>
                      <a:pt x="1752" y="748"/>
                      <a:pt x="1742" y="720"/>
                    </a:cubicBezTo>
                    <a:cubicBezTo>
                      <a:pt x="1732" y="690"/>
                      <a:pt x="1711" y="659"/>
                      <a:pt x="1688" y="632"/>
                    </a:cubicBezTo>
                    <a:cubicBezTo>
                      <a:pt x="1650" y="584"/>
                      <a:pt x="1595" y="539"/>
                      <a:pt x="1534" y="502"/>
                    </a:cubicBezTo>
                    <a:cubicBezTo>
                      <a:pt x="1446" y="444"/>
                      <a:pt x="1340" y="393"/>
                      <a:pt x="1238" y="352"/>
                    </a:cubicBezTo>
                    <a:cubicBezTo>
                      <a:pt x="1136" y="311"/>
                      <a:pt x="1040" y="277"/>
                      <a:pt x="969" y="253"/>
                    </a:cubicBezTo>
                    <a:cubicBezTo>
                      <a:pt x="924" y="240"/>
                      <a:pt x="894" y="226"/>
                      <a:pt x="870" y="219"/>
                    </a:cubicBezTo>
                    <a:cubicBezTo>
                      <a:pt x="846" y="209"/>
                      <a:pt x="832" y="202"/>
                      <a:pt x="826" y="199"/>
                    </a:cubicBezTo>
                    <a:cubicBezTo>
                      <a:pt x="809" y="188"/>
                      <a:pt x="788" y="178"/>
                      <a:pt x="768" y="171"/>
                    </a:cubicBezTo>
                    <a:cubicBezTo>
                      <a:pt x="740" y="161"/>
                      <a:pt x="710" y="158"/>
                      <a:pt x="678" y="151"/>
                    </a:cubicBezTo>
                    <a:cubicBezTo>
                      <a:pt x="651" y="147"/>
                      <a:pt x="624" y="144"/>
                      <a:pt x="601" y="144"/>
                    </a:cubicBezTo>
                    <a:close/>
                    <a:moveTo>
                      <a:pt x="584" y="83"/>
                    </a:moveTo>
                    <a:cubicBezTo>
                      <a:pt x="604" y="83"/>
                      <a:pt x="651" y="86"/>
                      <a:pt x="706" y="97"/>
                    </a:cubicBezTo>
                    <a:cubicBezTo>
                      <a:pt x="757" y="103"/>
                      <a:pt x="815" y="120"/>
                      <a:pt x="856" y="147"/>
                    </a:cubicBezTo>
                    <a:cubicBezTo>
                      <a:pt x="862" y="151"/>
                      <a:pt x="867" y="151"/>
                      <a:pt x="870" y="155"/>
                    </a:cubicBezTo>
                    <a:cubicBezTo>
                      <a:pt x="876" y="158"/>
                      <a:pt x="883" y="161"/>
                      <a:pt x="890" y="165"/>
                    </a:cubicBezTo>
                    <a:cubicBezTo>
                      <a:pt x="917" y="171"/>
                      <a:pt x="955" y="185"/>
                      <a:pt x="989" y="199"/>
                    </a:cubicBezTo>
                    <a:cubicBezTo>
                      <a:pt x="1115" y="240"/>
                      <a:pt x="1296" y="301"/>
                      <a:pt x="1455" y="386"/>
                    </a:cubicBezTo>
                    <a:cubicBezTo>
                      <a:pt x="1534" y="427"/>
                      <a:pt x="1609" y="475"/>
                      <a:pt x="1671" y="529"/>
                    </a:cubicBezTo>
                    <a:cubicBezTo>
                      <a:pt x="1729" y="580"/>
                      <a:pt x="1776" y="638"/>
                      <a:pt x="1797" y="699"/>
                    </a:cubicBezTo>
                    <a:cubicBezTo>
                      <a:pt x="1810" y="734"/>
                      <a:pt x="1817" y="768"/>
                      <a:pt x="1817" y="802"/>
                    </a:cubicBezTo>
                    <a:cubicBezTo>
                      <a:pt x="1817" y="853"/>
                      <a:pt x="1803" y="907"/>
                      <a:pt x="1773" y="962"/>
                    </a:cubicBezTo>
                    <a:cubicBezTo>
                      <a:pt x="1770" y="969"/>
                      <a:pt x="1762" y="973"/>
                      <a:pt x="1756" y="976"/>
                    </a:cubicBezTo>
                    <a:cubicBezTo>
                      <a:pt x="1746" y="979"/>
                      <a:pt x="1644" y="1023"/>
                      <a:pt x="1487" y="1064"/>
                    </a:cubicBezTo>
                    <a:cubicBezTo>
                      <a:pt x="1326" y="1108"/>
                      <a:pt x="1115" y="1149"/>
                      <a:pt x="883" y="1149"/>
                    </a:cubicBezTo>
                    <a:cubicBezTo>
                      <a:pt x="648" y="1149"/>
                      <a:pt x="392" y="1105"/>
                      <a:pt x="157" y="976"/>
                    </a:cubicBezTo>
                    <a:lnTo>
                      <a:pt x="157" y="977"/>
                    </a:lnTo>
                    <a:lnTo>
                      <a:pt x="157" y="977"/>
                    </a:lnTo>
                    <a:cubicBezTo>
                      <a:pt x="135" y="963"/>
                      <a:pt x="119" y="947"/>
                      <a:pt x="110" y="932"/>
                    </a:cubicBezTo>
                    <a:cubicBezTo>
                      <a:pt x="96" y="911"/>
                      <a:pt x="90" y="891"/>
                      <a:pt x="85" y="866"/>
                    </a:cubicBezTo>
                    <a:cubicBezTo>
                      <a:pt x="82" y="856"/>
                      <a:pt x="82" y="850"/>
                      <a:pt x="82" y="839"/>
                    </a:cubicBezTo>
                    <a:cubicBezTo>
                      <a:pt x="82" y="812"/>
                      <a:pt x="90" y="781"/>
                      <a:pt x="99" y="748"/>
                    </a:cubicBezTo>
                    <a:cubicBezTo>
                      <a:pt x="117" y="686"/>
                      <a:pt x="147" y="621"/>
                      <a:pt x="188" y="553"/>
                    </a:cubicBezTo>
                    <a:cubicBezTo>
                      <a:pt x="249" y="451"/>
                      <a:pt x="324" y="352"/>
                      <a:pt x="392" y="267"/>
                    </a:cubicBezTo>
                    <a:cubicBezTo>
                      <a:pt x="461" y="185"/>
                      <a:pt x="522" y="120"/>
                      <a:pt x="549" y="93"/>
                    </a:cubicBezTo>
                    <a:cubicBezTo>
                      <a:pt x="552" y="89"/>
                      <a:pt x="560" y="86"/>
                      <a:pt x="570" y="86"/>
                    </a:cubicBezTo>
                    <a:cubicBezTo>
                      <a:pt x="573" y="86"/>
                      <a:pt x="576" y="83"/>
                      <a:pt x="584" y="83"/>
                    </a:cubicBezTo>
                    <a:close/>
                    <a:moveTo>
                      <a:pt x="584" y="1"/>
                    </a:moveTo>
                    <a:cubicBezTo>
                      <a:pt x="576" y="1"/>
                      <a:pt x="570" y="4"/>
                      <a:pt x="566" y="4"/>
                    </a:cubicBezTo>
                    <a:cubicBezTo>
                      <a:pt x="539" y="4"/>
                      <a:pt x="508" y="15"/>
                      <a:pt x="488" y="39"/>
                    </a:cubicBezTo>
                    <a:cubicBezTo>
                      <a:pt x="447" y="79"/>
                      <a:pt x="328" y="209"/>
                      <a:pt x="216" y="362"/>
                    </a:cubicBezTo>
                    <a:cubicBezTo>
                      <a:pt x="161" y="441"/>
                      <a:pt x="110" y="523"/>
                      <a:pt x="69" y="605"/>
                    </a:cubicBezTo>
                    <a:cubicBezTo>
                      <a:pt x="49" y="641"/>
                      <a:pt x="31" y="682"/>
                      <a:pt x="21" y="723"/>
                    </a:cubicBezTo>
                    <a:cubicBezTo>
                      <a:pt x="8" y="764"/>
                      <a:pt x="0" y="802"/>
                      <a:pt x="0" y="839"/>
                    </a:cubicBezTo>
                    <a:cubicBezTo>
                      <a:pt x="0" y="853"/>
                      <a:pt x="0" y="866"/>
                      <a:pt x="4" y="877"/>
                    </a:cubicBezTo>
                    <a:cubicBezTo>
                      <a:pt x="8" y="915"/>
                      <a:pt x="21" y="945"/>
                      <a:pt x="41" y="976"/>
                    </a:cubicBezTo>
                    <a:cubicBezTo>
                      <a:pt x="58" y="1006"/>
                      <a:pt x="85" y="1030"/>
                      <a:pt x="117" y="1047"/>
                    </a:cubicBezTo>
                    <a:lnTo>
                      <a:pt x="120" y="1050"/>
                    </a:lnTo>
                    <a:cubicBezTo>
                      <a:pt x="368" y="1187"/>
                      <a:pt x="638" y="1231"/>
                      <a:pt x="883" y="1231"/>
                    </a:cubicBezTo>
                    <a:cubicBezTo>
                      <a:pt x="1125" y="1231"/>
                      <a:pt x="1343" y="1187"/>
                      <a:pt x="1507" y="1146"/>
                    </a:cubicBezTo>
                    <a:cubicBezTo>
                      <a:pt x="1671" y="1102"/>
                      <a:pt x="1776" y="1054"/>
                      <a:pt x="1790" y="1050"/>
                    </a:cubicBezTo>
                    <a:cubicBezTo>
                      <a:pt x="1814" y="1041"/>
                      <a:pt x="1831" y="1023"/>
                      <a:pt x="1844" y="1003"/>
                    </a:cubicBezTo>
                    <a:cubicBezTo>
                      <a:pt x="1878" y="935"/>
                      <a:pt x="1899" y="866"/>
                      <a:pt x="1899" y="802"/>
                    </a:cubicBezTo>
                    <a:cubicBezTo>
                      <a:pt x="1899" y="758"/>
                      <a:pt x="1892" y="713"/>
                      <a:pt x="1875" y="669"/>
                    </a:cubicBezTo>
                    <a:cubicBezTo>
                      <a:pt x="1844" y="591"/>
                      <a:pt x="1790" y="526"/>
                      <a:pt x="1725" y="468"/>
                    </a:cubicBezTo>
                    <a:cubicBezTo>
                      <a:pt x="1623" y="380"/>
                      <a:pt x="1493" y="311"/>
                      <a:pt x="1367" y="253"/>
                    </a:cubicBezTo>
                    <a:cubicBezTo>
                      <a:pt x="1238" y="196"/>
                      <a:pt x="1112" y="151"/>
                      <a:pt x="1016" y="120"/>
                    </a:cubicBezTo>
                    <a:cubicBezTo>
                      <a:pt x="989" y="110"/>
                      <a:pt x="961" y="103"/>
                      <a:pt x="938" y="93"/>
                    </a:cubicBezTo>
                    <a:cubicBezTo>
                      <a:pt x="928" y="89"/>
                      <a:pt x="917" y="86"/>
                      <a:pt x="911" y="83"/>
                    </a:cubicBezTo>
                    <a:cubicBezTo>
                      <a:pt x="907" y="83"/>
                      <a:pt x="903" y="79"/>
                      <a:pt x="900" y="79"/>
                    </a:cubicBezTo>
                    <a:cubicBezTo>
                      <a:pt x="842" y="42"/>
                      <a:pt x="777" y="25"/>
                      <a:pt x="719" y="15"/>
                    </a:cubicBezTo>
                    <a:cubicBezTo>
                      <a:pt x="662" y="4"/>
                      <a:pt x="607" y="1"/>
                      <a:pt x="5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28"/>
              <p:cNvSpPr/>
              <p:nvPr/>
            </p:nvSpPr>
            <p:spPr>
              <a:xfrm>
                <a:off x="2578767" y="2748833"/>
                <a:ext cx="32206" cy="1649"/>
              </a:xfrm>
              <a:custGeom>
                <a:avLst/>
                <a:gdLst/>
                <a:ahLst/>
                <a:cxnLst/>
                <a:rect l="l" t="t" r="r" b="b"/>
                <a:pathLst>
                  <a:path w="547" h="28" extrusionOk="0">
                    <a:moveTo>
                      <a:pt x="270" y="1"/>
                    </a:moveTo>
                    <a:cubicBezTo>
                      <a:pt x="182" y="1"/>
                      <a:pt x="93" y="4"/>
                      <a:pt x="1" y="10"/>
                    </a:cubicBezTo>
                    <a:cubicBezTo>
                      <a:pt x="93" y="24"/>
                      <a:pt x="182" y="28"/>
                      <a:pt x="270" y="28"/>
                    </a:cubicBezTo>
                    <a:cubicBezTo>
                      <a:pt x="366" y="28"/>
                      <a:pt x="457" y="21"/>
                      <a:pt x="546" y="10"/>
                    </a:cubicBezTo>
                    <a:cubicBezTo>
                      <a:pt x="461" y="4"/>
                      <a:pt x="366" y="1"/>
                      <a:pt x="270" y="1"/>
                    </a:cubicBezTo>
                    <a:close/>
                  </a:path>
                </a:pathLst>
              </a:custGeom>
              <a:solidFill>
                <a:srgbClr val="C3C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99" name="Google Shape;399;p28"/>
          <p:cNvGrpSpPr/>
          <p:nvPr/>
        </p:nvGrpSpPr>
        <p:grpSpPr>
          <a:xfrm>
            <a:off x="7725184" y="416395"/>
            <a:ext cx="969851" cy="2083045"/>
            <a:chOff x="5178889" y="2362003"/>
            <a:chExt cx="912200" cy="1959222"/>
          </a:xfrm>
        </p:grpSpPr>
        <p:sp>
          <p:nvSpPr>
            <p:cNvPr id="400" name="Google Shape;400;p28"/>
            <p:cNvSpPr/>
            <p:nvPr/>
          </p:nvSpPr>
          <p:spPr>
            <a:xfrm>
              <a:off x="5335210" y="2370952"/>
              <a:ext cx="182226" cy="105037"/>
            </a:xfrm>
            <a:custGeom>
              <a:avLst/>
              <a:gdLst/>
              <a:ahLst/>
              <a:cxnLst/>
              <a:rect l="l" t="t" r="r" b="b"/>
              <a:pathLst>
                <a:path w="3095" h="1784" extrusionOk="0">
                  <a:moveTo>
                    <a:pt x="26" y="1"/>
                  </a:moveTo>
                  <a:cubicBezTo>
                    <a:pt x="17" y="1"/>
                    <a:pt x="9" y="1"/>
                    <a:pt x="0" y="1"/>
                  </a:cubicBezTo>
                  <a:cubicBezTo>
                    <a:pt x="512" y="229"/>
                    <a:pt x="1929" y="1385"/>
                    <a:pt x="2434" y="1784"/>
                  </a:cubicBezTo>
                  <a:cubicBezTo>
                    <a:pt x="2434" y="1784"/>
                    <a:pt x="2777" y="1511"/>
                    <a:pt x="3094" y="1321"/>
                  </a:cubicBezTo>
                  <a:cubicBezTo>
                    <a:pt x="2210" y="615"/>
                    <a:pt x="660" y="1"/>
                    <a:pt x="26"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28"/>
            <p:cNvSpPr/>
            <p:nvPr/>
          </p:nvSpPr>
          <p:spPr>
            <a:xfrm>
              <a:off x="5403568" y="2448024"/>
              <a:ext cx="116872" cy="47279"/>
            </a:xfrm>
            <a:custGeom>
              <a:avLst/>
              <a:gdLst/>
              <a:ahLst/>
              <a:cxnLst/>
              <a:rect l="l" t="t" r="r" b="b"/>
              <a:pathLst>
                <a:path w="1985" h="803" extrusionOk="0">
                  <a:moveTo>
                    <a:pt x="1984" y="1"/>
                  </a:moveTo>
                  <a:cubicBezTo>
                    <a:pt x="1821" y="93"/>
                    <a:pt x="1664" y="182"/>
                    <a:pt x="1507" y="263"/>
                  </a:cubicBezTo>
                  <a:cubicBezTo>
                    <a:pt x="1350" y="345"/>
                    <a:pt x="1194" y="427"/>
                    <a:pt x="1031" y="492"/>
                  </a:cubicBezTo>
                  <a:cubicBezTo>
                    <a:pt x="867" y="556"/>
                    <a:pt x="703" y="608"/>
                    <a:pt x="532" y="645"/>
                  </a:cubicBezTo>
                  <a:cubicBezTo>
                    <a:pt x="362" y="682"/>
                    <a:pt x="189" y="693"/>
                    <a:pt x="1" y="696"/>
                  </a:cubicBezTo>
                  <a:cubicBezTo>
                    <a:pt x="154" y="768"/>
                    <a:pt x="326" y="803"/>
                    <a:pt x="499" y="803"/>
                  </a:cubicBezTo>
                  <a:cubicBezTo>
                    <a:pt x="516" y="803"/>
                    <a:pt x="533" y="802"/>
                    <a:pt x="550" y="802"/>
                  </a:cubicBezTo>
                  <a:cubicBezTo>
                    <a:pt x="741" y="792"/>
                    <a:pt x="928" y="744"/>
                    <a:pt x="1105" y="676"/>
                  </a:cubicBezTo>
                  <a:cubicBezTo>
                    <a:pt x="1279" y="600"/>
                    <a:pt x="1443" y="509"/>
                    <a:pt x="1592" y="393"/>
                  </a:cubicBezTo>
                  <a:cubicBezTo>
                    <a:pt x="1739" y="281"/>
                    <a:pt x="1875" y="155"/>
                    <a:pt x="19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28"/>
            <p:cNvSpPr/>
            <p:nvPr/>
          </p:nvSpPr>
          <p:spPr>
            <a:xfrm>
              <a:off x="5392970" y="2440605"/>
              <a:ext cx="135477" cy="57052"/>
            </a:xfrm>
            <a:custGeom>
              <a:avLst/>
              <a:gdLst/>
              <a:ahLst/>
              <a:cxnLst/>
              <a:rect l="l" t="t" r="r" b="b"/>
              <a:pathLst>
                <a:path w="2301" h="969" extrusionOk="0">
                  <a:moveTo>
                    <a:pt x="1997" y="267"/>
                  </a:moveTo>
                  <a:lnTo>
                    <a:pt x="1997" y="267"/>
                  </a:lnTo>
                  <a:cubicBezTo>
                    <a:pt x="1921" y="347"/>
                    <a:pt x="1835" y="419"/>
                    <a:pt x="1745" y="488"/>
                  </a:cubicBezTo>
                  <a:cubicBezTo>
                    <a:pt x="1603" y="597"/>
                    <a:pt x="1439" y="689"/>
                    <a:pt x="1270" y="764"/>
                  </a:cubicBezTo>
                  <a:lnTo>
                    <a:pt x="1270" y="764"/>
                  </a:lnTo>
                  <a:lnTo>
                    <a:pt x="1269" y="761"/>
                  </a:lnTo>
                  <a:cubicBezTo>
                    <a:pt x="1098" y="829"/>
                    <a:pt x="914" y="877"/>
                    <a:pt x="730" y="887"/>
                  </a:cubicBezTo>
                  <a:lnTo>
                    <a:pt x="676" y="887"/>
                  </a:lnTo>
                  <a:cubicBezTo>
                    <a:pt x="581" y="887"/>
                    <a:pt x="488" y="876"/>
                    <a:pt x="399" y="855"/>
                  </a:cubicBezTo>
                  <a:lnTo>
                    <a:pt x="399" y="855"/>
                  </a:lnTo>
                  <a:cubicBezTo>
                    <a:pt x="508" y="847"/>
                    <a:pt x="614" y="835"/>
                    <a:pt x="720" y="812"/>
                  </a:cubicBezTo>
                  <a:lnTo>
                    <a:pt x="723" y="812"/>
                  </a:lnTo>
                  <a:cubicBezTo>
                    <a:pt x="893" y="771"/>
                    <a:pt x="1060" y="720"/>
                    <a:pt x="1224" y="655"/>
                  </a:cubicBezTo>
                  <a:cubicBezTo>
                    <a:pt x="1391" y="587"/>
                    <a:pt x="1548" y="509"/>
                    <a:pt x="1708" y="427"/>
                  </a:cubicBezTo>
                  <a:cubicBezTo>
                    <a:pt x="1804" y="375"/>
                    <a:pt x="1900" y="321"/>
                    <a:pt x="1997" y="267"/>
                  </a:cubicBezTo>
                  <a:close/>
                  <a:moveTo>
                    <a:pt x="2301" y="1"/>
                  </a:moveTo>
                  <a:lnTo>
                    <a:pt x="2144" y="89"/>
                  </a:lnTo>
                  <a:cubicBezTo>
                    <a:pt x="1984" y="182"/>
                    <a:pt x="1827" y="270"/>
                    <a:pt x="1670" y="355"/>
                  </a:cubicBezTo>
                  <a:cubicBezTo>
                    <a:pt x="1510" y="437"/>
                    <a:pt x="1354" y="515"/>
                    <a:pt x="1193" y="580"/>
                  </a:cubicBezTo>
                  <a:cubicBezTo>
                    <a:pt x="1036" y="645"/>
                    <a:pt x="873" y="693"/>
                    <a:pt x="703" y="734"/>
                  </a:cubicBezTo>
                  <a:lnTo>
                    <a:pt x="703" y="734"/>
                  </a:lnTo>
                  <a:lnTo>
                    <a:pt x="703" y="734"/>
                  </a:lnTo>
                  <a:cubicBezTo>
                    <a:pt x="534" y="768"/>
                    <a:pt x="364" y="778"/>
                    <a:pt x="181" y="781"/>
                  </a:cubicBezTo>
                  <a:lnTo>
                    <a:pt x="1" y="781"/>
                  </a:lnTo>
                  <a:lnTo>
                    <a:pt x="160" y="857"/>
                  </a:lnTo>
                  <a:cubicBezTo>
                    <a:pt x="321" y="931"/>
                    <a:pt x="498" y="969"/>
                    <a:pt x="676" y="969"/>
                  </a:cubicBezTo>
                  <a:lnTo>
                    <a:pt x="733" y="969"/>
                  </a:lnTo>
                  <a:cubicBezTo>
                    <a:pt x="931" y="955"/>
                    <a:pt x="1121" y="907"/>
                    <a:pt x="1299" y="839"/>
                  </a:cubicBezTo>
                  <a:lnTo>
                    <a:pt x="1302" y="839"/>
                  </a:lnTo>
                  <a:cubicBezTo>
                    <a:pt x="1476" y="764"/>
                    <a:pt x="1643" y="669"/>
                    <a:pt x="1796" y="553"/>
                  </a:cubicBezTo>
                  <a:cubicBezTo>
                    <a:pt x="1947" y="437"/>
                    <a:pt x="2087" y="308"/>
                    <a:pt x="2199" y="151"/>
                  </a:cubicBezTo>
                  <a:lnTo>
                    <a:pt x="2301"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28"/>
            <p:cNvSpPr/>
            <p:nvPr/>
          </p:nvSpPr>
          <p:spPr>
            <a:xfrm>
              <a:off x="5184482" y="2370128"/>
              <a:ext cx="718600" cy="770706"/>
            </a:xfrm>
            <a:custGeom>
              <a:avLst/>
              <a:gdLst/>
              <a:ahLst/>
              <a:cxnLst/>
              <a:rect l="l" t="t" r="r" b="b"/>
              <a:pathLst>
                <a:path w="12205" h="13090" extrusionOk="0">
                  <a:moveTo>
                    <a:pt x="2672" y="1"/>
                  </a:moveTo>
                  <a:cubicBezTo>
                    <a:pt x="1725" y="1"/>
                    <a:pt x="973" y="555"/>
                    <a:pt x="696" y="1917"/>
                  </a:cubicBezTo>
                  <a:cubicBezTo>
                    <a:pt x="0" y="6385"/>
                    <a:pt x="1142" y="10055"/>
                    <a:pt x="1984" y="11343"/>
                  </a:cubicBezTo>
                  <a:cubicBezTo>
                    <a:pt x="2402" y="11983"/>
                    <a:pt x="2881" y="12293"/>
                    <a:pt x="3348" y="12293"/>
                  </a:cubicBezTo>
                  <a:cubicBezTo>
                    <a:pt x="3824" y="12293"/>
                    <a:pt x="4287" y="11970"/>
                    <a:pt x="4662" y="11343"/>
                  </a:cubicBezTo>
                  <a:cubicBezTo>
                    <a:pt x="4978" y="10818"/>
                    <a:pt x="5169" y="10667"/>
                    <a:pt x="5284" y="10667"/>
                  </a:cubicBezTo>
                  <a:cubicBezTo>
                    <a:pt x="5441" y="10667"/>
                    <a:pt x="5457" y="10948"/>
                    <a:pt x="5457" y="10948"/>
                  </a:cubicBezTo>
                  <a:cubicBezTo>
                    <a:pt x="6449" y="12584"/>
                    <a:pt x="7045" y="12683"/>
                    <a:pt x="8333" y="13031"/>
                  </a:cubicBezTo>
                  <a:cubicBezTo>
                    <a:pt x="8483" y="13071"/>
                    <a:pt x="8624" y="13090"/>
                    <a:pt x="8756" y="13090"/>
                  </a:cubicBezTo>
                  <a:cubicBezTo>
                    <a:pt x="9765" y="13090"/>
                    <a:pt x="10269" y="11988"/>
                    <a:pt x="10269" y="10849"/>
                  </a:cubicBezTo>
                  <a:cubicBezTo>
                    <a:pt x="10269" y="9558"/>
                    <a:pt x="11213" y="6780"/>
                    <a:pt x="11707" y="4497"/>
                  </a:cubicBezTo>
                  <a:cubicBezTo>
                    <a:pt x="12204" y="2217"/>
                    <a:pt x="10664" y="479"/>
                    <a:pt x="8731" y="380"/>
                  </a:cubicBezTo>
                  <a:cubicBezTo>
                    <a:pt x="8644" y="376"/>
                    <a:pt x="8558" y="373"/>
                    <a:pt x="8474" y="373"/>
                  </a:cubicBezTo>
                  <a:cubicBezTo>
                    <a:pt x="6700" y="373"/>
                    <a:pt x="5705" y="1324"/>
                    <a:pt x="5705" y="1324"/>
                  </a:cubicBezTo>
                  <a:cubicBezTo>
                    <a:pt x="4682" y="518"/>
                    <a:pt x="3586" y="1"/>
                    <a:pt x="267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28"/>
            <p:cNvSpPr/>
            <p:nvPr/>
          </p:nvSpPr>
          <p:spPr>
            <a:xfrm>
              <a:off x="5187720" y="2778095"/>
              <a:ext cx="74303" cy="163621"/>
            </a:xfrm>
            <a:custGeom>
              <a:avLst/>
              <a:gdLst/>
              <a:ahLst/>
              <a:cxnLst/>
              <a:rect l="l" t="t" r="r" b="b"/>
              <a:pathLst>
                <a:path w="1262" h="2779" extrusionOk="0">
                  <a:moveTo>
                    <a:pt x="1035" y="1"/>
                  </a:moveTo>
                  <a:cubicBezTo>
                    <a:pt x="1003" y="1"/>
                    <a:pt x="973" y="15"/>
                    <a:pt x="955" y="42"/>
                  </a:cubicBezTo>
                  <a:cubicBezTo>
                    <a:pt x="917" y="100"/>
                    <a:pt x="0" y="1440"/>
                    <a:pt x="338" y="2080"/>
                  </a:cubicBezTo>
                  <a:cubicBezTo>
                    <a:pt x="672" y="2714"/>
                    <a:pt x="1125" y="2775"/>
                    <a:pt x="1145" y="2779"/>
                  </a:cubicBezTo>
                  <a:lnTo>
                    <a:pt x="1156" y="2779"/>
                  </a:lnTo>
                  <a:cubicBezTo>
                    <a:pt x="1207" y="2779"/>
                    <a:pt x="1247" y="2741"/>
                    <a:pt x="1254" y="2690"/>
                  </a:cubicBezTo>
                  <a:cubicBezTo>
                    <a:pt x="1261" y="2639"/>
                    <a:pt x="1224" y="2588"/>
                    <a:pt x="1169" y="2581"/>
                  </a:cubicBezTo>
                  <a:cubicBezTo>
                    <a:pt x="1156" y="2577"/>
                    <a:pt x="794" y="2523"/>
                    <a:pt x="511" y="1988"/>
                  </a:cubicBezTo>
                  <a:cubicBezTo>
                    <a:pt x="280" y="1545"/>
                    <a:pt x="870" y="515"/>
                    <a:pt x="1118" y="155"/>
                  </a:cubicBezTo>
                  <a:cubicBezTo>
                    <a:pt x="1148" y="110"/>
                    <a:pt x="1139" y="49"/>
                    <a:pt x="1094" y="18"/>
                  </a:cubicBezTo>
                  <a:cubicBezTo>
                    <a:pt x="1076" y="6"/>
                    <a:pt x="1055" y="1"/>
                    <a:pt x="103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28"/>
            <p:cNvSpPr/>
            <p:nvPr/>
          </p:nvSpPr>
          <p:spPr>
            <a:xfrm>
              <a:off x="5200732" y="2775740"/>
              <a:ext cx="63234" cy="168390"/>
            </a:xfrm>
            <a:custGeom>
              <a:avLst/>
              <a:gdLst/>
              <a:ahLst/>
              <a:cxnLst/>
              <a:rect l="l" t="t" r="r" b="b"/>
              <a:pathLst>
                <a:path w="1074" h="2860" extrusionOk="0">
                  <a:moveTo>
                    <a:pt x="815" y="82"/>
                  </a:moveTo>
                  <a:cubicBezTo>
                    <a:pt x="828" y="82"/>
                    <a:pt x="839" y="85"/>
                    <a:pt x="849" y="92"/>
                  </a:cubicBezTo>
                  <a:cubicBezTo>
                    <a:pt x="856" y="96"/>
                    <a:pt x="863" y="106"/>
                    <a:pt x="866" y="113"/>
                  </a:cubicBezTo>
                  <a:cubicBezTo>
                    <a:pt x="873" y="119"/>
                    <a:pt x="873" y="130"/>
                    <a:pt x="873" y="140"/>
                  </a:cubicBezTo>
                  <a:cubicBezTo>
                    <a:pt x="873" y="150"/>
                    <a:pt x="869" y="164"/>
                    <a:pt x="863" y="174"/>
                  </a:cubicBezTo>
                  <a:cubicBezTo>
                    <a:pt x="757" y="324"/>
                    <a:pt x="594" y="596"/>
                    <a:pt x="454" y="893"/>
                  </a:cubicBezTo>
                  <a:cubicBezTo>
                    <a:pt x="383" y="1040"/>
                    <a:pt x="317" y="1197"/>
                    <a:pt x="273" y="1346"/>
                  </a:cubicBezTo>
                  <a:cubicBezTo>
                    <a:pt x="226" y="1496"/>
                    <a:pt x="199" y="1643"/>
                    <a:pt x="199" y="1776"/>
                  </a:cubicBezTo>
                  <a:cubicBezTo>
                    <a:pt x="199" y="1875"/>
                    <a:pt x="215" y="1966"/>
                    <a:pt x="256" y="2048"/>
                  </a:cubicBezTo>
                  <a:cubicBezTo>
                    <a:pt x="399" y="2321"/>
                    <a:pt x="567" y="2474"/>
                    <a:pt x="699" y="2559"/>
                  </a:cubicBezTo>
                  <a:cubicBezTo>
                    <a:pt x="833" y="2645"/>
                    <a:pt x="931" y="2658"/>
                    <a:pt x="941" y="2661"/>
                  </a:cubicBezTo>
                  <a:cubicBezTo>
                    <a:pt x="959" y="2661"/>
                    <a:pt x="968" y="2669"/>
                    <a:pt x="979" y="2682"/>
                  </a:cubicBezTo>
                  <a:cubicBezTo>
                    <a:pt x="989" y="2693"/>
                    <a:pt x="992" y="2706"/>
                    <a:pt x="992" y="2720"/>
                  </a:cubicBezTo>
                  <a:lnTo>
                    <a:pt x="992" y="2727"/>
                  </a:lnTo>
                  <a:cubicBezTo>
                    <a:pt x="992" y="2740"/>
                    <a:pt x="986" y="2754"/>
                    <a:pt x="972" y="2764"/>
                  </a:cubicBezTo>
                  <a:cubicBezTo>
                    <a:pt x="962" y="2771"/>
                    <a:pt x="951" y="2778"/>
                    <a:pt x="935" y="2778"/>
                  </a:cubicBezTo>
                  <a:lnTo>
                    <a:pt x="927" y="2778"/>
                  </a:lnTo>
                  <a:cubicBezTo>
                    <a:pt x="927" y="2778"/>
                    <a:pt x="897" y="2774"/>
                    <a:pt x="849" y="2757"/>
                  </a:cubicBezTo>
                  <a:cubicBezTo>
                    <a:pt x="778" y="2733"/>
                    <a:pt x="665" y="2686"/>
                    <a:pt x="539" y="2587"/>
                  </a:cubicBezTo>
                  <a:cubicBezTo>
                    <a:pt x="413" y="2488"/>
                    <a:pt x="276" y="2334"/>
                    <a:pt x="154" y="2100"/>
                  </a:cubicBezTo>
                  <a:cubicBezTo>
                    <a:pt x="103" y="2007"/>
                    <a:pt x="83" y="1898"/>
                    <a:pt x="83" y="1779"/>
                  </a:cubicBezTo>
                  <a:cubicBezTo>
                    <a:pt x="83" y="1615"/>
                    <a:pt x="123" y="1428"/>
                    <a:pt x="185" y="1244"/>
                  </a:cubicBezTo>
                  <a:cubicBezTo>
                    <a:pt x="276" y="968"/>
                    <a:pt x="416" y="692"/>
                    <a:pt x="536" y="481"/>
                  </a:cubicBezTo>
                  <a:cubicBezTo>
                    <a:pt x="655" y="269"/>
                    <a:pt x="757" y="123"/>
                    <a:pt x="767" y="106"/>
                  </a:cubicBezTo>
                  <a:cubicBezTo>
                    <a:pt x="774" y="99"/>
                    <a:pt x="781" y="92"/>
                    <a:pt x="788" y="89"/>
                  </a:cubicBezTo>
                  <a:cubicBezTo>
                    <a:pt x="798" y="82"/>
                    <a:pt x="805" y="82"/>
                    <a:pt x="815" y="82"/>
                  </a:cubicBezTo>
                  <a:close/>
                  <a:moveTo>
                    <a:pt x="815" y="0"/>
                  </a:moveTo>
                  <a:cubicBezTo>
                    <a:pt x="795" y="0"/>
                    <a:pt x="771" y="3"/>
                    <a:pt x="751" y="14"/>
                  </a:cubicBezTo>
                  <a:cubicBezTo>
                    <a:pt x="734" y="24"/>
                    <a:pt x="713" y="41"/>
                    <a:pt x="699" y="58"/>
                  </a:cubicBezTo>
                  <a:cubicBezTo>
                    <a:pt x="682" y="85"/>
                    <a:pt x="509" y="338"/>
                    <a:pt x="338" y="675"/>
                  </a:cubicBezTo>
                  <a:cubicBezTo>
                    <a:pt x="253" y="842"/>
                    <a:pt x="171" y="1030"/>
                    <a:pt x="106" y="1220"/>
                  </a:cubicBezTo>
                  <a:cubicBezTo>
                    <a:pt x="42" y="1408"/>
                    <a:pt x="1" y="1602"/>
                    <a:pt x="1" y="1779"/>
                  </a:cubicBezTo>
                  <a:cubicBezTo>
                    <a:pt x="1" y="1909"/>
                    <a:pt x="24" y="2032"/>
                    <a:pt x="79" y="2140"/>
                  </a:cubicBezTo>
                  <a:cubicBezTo>
                    <a:pt x="249" y="2464"/>
                    <a:pt x="454" y="2641"/>
                    <a:pt x="617" y="2740"/>
                  </a:cubicBezTo>
                  <a:cubicBezTo>
                    <a:pt x="699" y="2792"/>
                    <a:pt x="771" y="2819"/>
                    <a:pt x="825" y="2836"/>
                  </a:cubicBezTo>
                  <a:cubicBezTo>
                    <a:pt x="877" y="2853"/>
                    <a:pt x="910" y="2856"/>
                    <a:pt x="921" y="2859"/>
                  </a:cubicBezTo>
                  <a:lnTo>
                    <a:pt x="921" y="2858"/>
                  </a:lnTo>
                  <a:lnTo>
                    <a:pt x="921" y="2858"/>
                  </a:lnTo>
                  <a:cubicBezTo>
                    <a:pt x="926" y="2859"/>
                    <a:pt x="931" y="2859"/>
                    <a:pt x="935" y="2859"/>
                  </a:cubicBezTo>
                  <a:cubicBezTo>
                    <a:pt x="972" y="2859"/>
                    <a:pt x="1003" y="2846"/>
                    <a:pt x="1026" y="2825"/>
                  </a:cubicBezTo>
                  <a:cubicBezTo>
                    <a:pt x="1053" y="2801"/>
                    <a:pt x="1071" y="2771"/>
                    <a:pt x="1074" y="2737"/>
                  </a:cubicBezTo>
                  <a:lnTo>
                    <a:pt x="1074" y="2720"/>
                  </a:lnTo>
                  <a:cubicBezTo>
                    <a:pt x="1074" y="2686"/>
                    <a:pt x="1064" y="2652"/>
                    <a:pt x="1040" y="2628"/>
                  </a:cubicBezTo>
                  <a:cubicBezTo>
                    <a:pt x="1020" y="2600"/>
                    <a:pt x="989" y="2584"/>
                    <a:pt x="955" y="2580"/>
                  </a:cubicBezTo>
                  <a:cubicBezTo>
                    <a:pt x="951" y="2580"/>
                    <a:pt x="863" y="2567"/>
                    <a:pt x="743" y="2488"/>
                  </a:cubicBezTo>
                  <a:cubicBezTo>
                    <a:pt x="621" y="2413"/>
                    <a:pt x="468" y="2270"/>
                    <a:pt x="328" y="2007"/>
                  </a:cubicBezTo>
                  <a:cubicBezTo>
                    <a:pt x="294" y="1946"/>
                    <a:pt x="280" y="1868"/>
                    <a:pt x="280" y="1776"/>
                  </a:cubicBezTo>
                  <a:cubicBezTo>
                    <a:pt x="280" y="1656"/>
                    <a:pt x="307" y="1516"/>
                    <a:pt x="352" y="1370"/>
                  </a:cubicBezTo>
                  <a:cubicBezTo>
                    <a:pt x="416" y="1152"/>
                    <a:pt x="526" y="920"/>
                    <a:pt x="635" y="716"/>
                  </a:cubicBezTo>
                  <a:cubicBezTo>
                    <a:pt x="743" y="508"/>
                    <a:pt x="853" y="330"/>
                    <a:pt x="931" y="218"/>
                  </a:cubicBezTo>
                  <a:cubicBezTo>
                    <a:pt x="948" y="195"/>
                    <a:pt x="955" y="167"/>
                    <a:pt x="955" y="140"/>
                  </a:cubicBezTo>
                  <a:cubicBezTo>
                    <a:pt x="955" y="116"/>
                    <a:pt x="951" y="96"/>
                    <a:pt x="941" y="75"/>
                  </a:cubicBezTo>
                  <a:cubicBezTo>
                    <a:pt x="931" y="55"/>
                    <a:pt x="914" y="38"/>
                    <a:pt x="897" y="24"/>
                  </a:cubicBezTo>
                  <a:lnTo>
                    <a:pt x="894" y="24"/>
                  </a:lnTo>
                  <a:cubicBezTo>
                    <a:pt x="869" y="7"/>
                    <a:pt x="842" y="0"/>
                    <a:pt x="81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28"/>
            <p:cNvSpPr/>
            <p:nvPr/>
          </p:nvSpPr>
          <p:spPr>
            <a:xfrm>
              <a:off x="5727045" y="3134897"/>
              <a:ext cx="229210" cy="159381"/>
            </a:xfrm>
            <a:custGeom>
              <a:avLst/>
              <a:gdLst/>
              <a:ahLst/>
              <a:cxnLst/>
              <a:rect l="l" t="t" r="r" b="b"/>
              <a:pathLst>
                <a:path w="3893" h="2707" extrusionOk="0">
                  <a:moveTo>
                    <a:pt x="111" y="1"/>
                  </a:moveTo>
                  <a:cubicBezTo>
                    <a:pt x="102" y="1"/>
                    <a:pt x="94" y="2"/>
                    <a:pt x="86" y="4"/>
                  </a:cubicBezTo>
                  <a:cubicBezTo>
                    <a:pt x="32" y="21"/>
                    <a:pt x="1" y="72"/>
                    <a:pt x="15" y="127"/>
                  </a:cubicBezTo>
                  <a:cubicBezTo>
                    <a:pt x="38" y="215"/>
                    <a:pt x="617" y="2328"/>
                    <a:pt x="1896" y="2662"/>
                  </a:cubicBezTo>
                  <a:cubicBezTo>
                    <a:pt x="2008" y="2693"/>
                    <a:pt x="2124" y="2706"/>
                    <a:pt x="2240" y="2706"/>
                  </a:cubicBezTo>
                  <a:cubicBezTo>
                    <a:pt x="2751" y="2706"/>
                    <a:pt x="3293" y="2420"/>
                    <a:pt x="3851" y="1848"/>
                  </a:cubicBezTo>
                  <a:cubicBezTo>
                    <a:pt x="3892" y="1807"/>
                    <a:pt x="3889" y="1745"/>
                    <a:pt x="3851" y="1708"/>
                  </a:cubicBezTo>
                  <a:cubicBezTo>
                    <a:pt x="3833" y="1689"/>
                    <a:pt x="3807" y="1680"/>
                    <a:pt x="3782" y="1680"/>
                  </a:cubicBezTo>
                  <a:cubicBezTo>
                    <a:pt x="3756" y="1680"/>
                    <a:pt x="3731" y="1689"/>
                    <a:pt x="3712" y="1708"/>
                  </a:cubicBezTo>
                  <a:cubicBezTo>
                    <a:pt x="3191" y="2241"/>
                    <a:pt x="2697" y="2508"/>
                    <a:pt x="2238" y="2508"/>
                  </a:cubicBezTo>
                  <a:cubicBezTo>
                    <a:pt x="2139" y="2508"/>
                    <a:pt x="2042" y="2496"/>
                    <a:pt x="1946" y="2471"/>
                  </a:cubicBezTo>
                  <a:cubicBezTo>
                    <a:pt x="781" y="2164"/>
                    <a:pt x="212" y="96"/>
                    <a:pt x="208" y="75"/>
                  </a:cubicBezTo>
                  <a:cubicBezTo>
                    <a:pt x="194" y="30"/>
                    <a:pt x="154" y="1"/>
                    <a:pt x="11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28"/>
            <p:cNvSpPr/>
            <p:nvPr/>
          </p:nvSpPr>
          <p:spPr>
            <a:xfrm>
              <a:off x="5725279" y="3132483"/>
              <a:ext cx="232802" cy="164209"/>
            </a:xfrm>
            <a:custGeom>
              <a:avLst/>
              <a:gdLst/>
              <a:ahLst/>
              <a:cxnLst/>
              <a:rect l="l" t="t" r="r" b="b"/>
              <a:pathLst>
                <a:path w="3954" h="2789" extrusionOk="0">
                  <a:moveTo>
                    <a:pt x="139" y="83"/>
                  </a:moveTo>
                  <a:cubicBezTo>
                    <a:pt x="153" y="83"/>
                    <a:pt x="167" y="89"/>
                    <a:pt x="177" y="96"/>
                  </a:cubicBezTo>
                  <a:cubicBezTo>
                    <a:pt x="188" y="103"/>
                    <a:pt x="194" y="113"/>
                    <a:pt x="198" y="127"/>
                  </a:cubicBezTo>
                  <a:cubicBezTo>
                    <a:pt x="198" y="130"/>
                    <a:pt x="208" y="164"/>
                    <a:pt x="229" y="226"/>
                  </a:cubicBezTo>
                  <a:cubicBezTo>
                    <a:pt x="293" y="434"/>
                    <a:pt x="463" y="945"/>
                    <a:pt x="753" y="1439"/>
                  </a:cubicBezTo>
                  <a:cubicBezTo>
                    <a:pt x="896" y="1684"/>
                    <a:pt x="1067" y="1926"/>
                    <a:pt x="1268" y="2127"/>
                  </a:cubicBezTo>
                  <a:cubicBezTo>
                    <a:pt x="1469" y="2325"/>
                    <a:pt x="1704" y="2482"/>
                    <a:pt x="1967" y="2553"/>
                  </a:cubicBezTo>
                  <a:cubicBezTo>
                    <a:pt x="2066" y="2577"/>
                    <a:pt x="2168" y="2590"/>
                    <a:pt x="2270" y="2590"/>
                  </a:cubicBezTo>
                  <a:cubicBezTo>
                    <a:pt x="2505" y="2590"/>
                    <a:pt x="2750" y="2523"/>
                    <a:pt x="2999" y="2386"/>
                  </a:cubicBezTo>
                  <a:cubicBezTo>
                    <a:pt x="3252" y="2250"/>
                    <a:pt x="3507" y="2046"/>
                    <a:pt x="3769" y="1780"/>
                  </a:cubicBezTo>
                  <a:cubicBezTo>
                    <a:pt x="3783" y="1766"/>
                    <a:pt x="3796" y="1759"/>
                    <a:pt x="3813" y="1759"/>
                  </a:cubicBezTo>
                  <a:cubicBezTo>
                    <a:pt x="3827" y="1759"/>
                    <a:pt x="3840" y="1766"/>
                    <a:pt x="3854" y="1776"/>
                  </a:cubicBezTo>
                  <a:cubicBezTo>
                    <a:pt x="3865" y="1790"/>
                    <a:pt x="3872" y="1804"/>
                    <a:pt x="3872" y="1821"/>
                  </a:cubicBezTo>
                  <a:cubicBezTo>
                    <a:pt x="3872" y="1834"/>
                    <a:pt x="3865" y="1848"/>
                    <a:pt x="3854" y="1862"/>
                  </a:cubicBezTo>
                  <a:cubicBezTo>
                    <a:pt x="3575" y="2144"/>
                    <a:pt x="3302" y="2356"/>
                    <a:pt x="3040" y="2496"/>
                  </a:cubicBezTo>
                  <a:cubicBezTo>
                    <a:pt x="2774" y="2639"/>
                    <a:pt x="2519" y="2707"/>
                    <a:pt x="2270" y="2707"/>
                  </a:cubicBezTo>
                  <a:cubicBezTo>
                    <a:pt x="2157" y="2707"/>
                    <a:pt x="2045" y="2693"/>
                    <a:pt x="1936" y="2666"/>
                  </a:cubicBezTo>
                  <a:cubicBezTo>
                    <a:pt x="1626" y="2584"/>
                    <a:pt x="1357" y="2393"/>
                    <a:pt x="1128" y="2151"/>
                  </a:cubicBezTo>
                  <a:cubicBezTo>
                    <a:pt x="781" y="1786"/>
                    <a:pt x="525" y="1302"/>
                    <a:pt x="351" y="904"/>
                  </a:cubicBezTo>
                  <a:cubicBezTo>
                    <a:pt x="180" y="505"/>
                    <a:pt x="92" y="188"/>
                    <a:pt x="85" y="157"/>
                  </a:cubicBezTo>
                  <a:cubicBezTo>
                    <a:pt x="85" y="151"/>
                    <a:pt x="82" y="147"/>
                    <a:pt x="82" y="140"/>
                  </a:cubicBezTo>
                  <a:cubicBezTo>
                    <a:pt x="82" y="130"/>
                    <a:pt x="89" y="116"/>
                    <a:pt x="95" y="106"/>
                  </a:cubicBezTo>
                  <a:cubicBezTo>
                    <a:pt x="103" y="96"/>
                    <a:pt x="112" y="89"/>
                    <a:pt x="126" y="86"/>
                  </a:cubicBezTo>
                  <a:cubicBezTo>
                    <a:pt x="130" y="86"/>
                    <a:pt x="136" y="83"/>
                    <a:pt x="139" y="83"/>
                  </a:cubicBezTo>
                  <a:close/>
                  <a:moveTo>
                    <a:pt x="139" y="1"/>
                  </a:moveTo>
                  <a:cubicBezTo>
                    <a:pt x="130" y="1"/>
                    <a:pt x="116" y="4"/>
                    <a:pt x="106" y="7"/>
                  </a:cubicBezTo>
                  <a:cubicBezTo>
                    <a:pt x="75" y="14"/>
                    <a:pt x="48" y="34"/>
                    <a:pt x="31" y="58"/>
                  </a:cubicBezTo>
                  <a:cubicBezTo>
                    <a:pt x="10" y="83"/>
                    <a:pt x="0" y="110"/>
                    <a:pt x="0" y="140"/>
                  </a:cubicBezTo>
                  <a:cubicBezTo>
                    <a:pt x="0" y="154"/>
                    <a:pt x="4" y="168"/>
                    <a:pt x="7" y="178"/>
                  </a:cubicBezTo>
                  <a:cubicBezTo>
                    <a:pt x="17" y="226"/>
                    <a:pt x="171" y="778"/>
                    <a:pt x="481" y="1364"/>
                  </a:cubicBezTo>
                  <a:cubicBezTo>
                    <a:pt x="634" y="1657"/>
                    <a:pt x="828" y="1957"/>
                    <a:pt x="1067" y="2205"/>
                  </a:cubicBezTo>
                  <a:cubicBezTo>
                    <a:pt x="1305" y="2458"/>
                    <a:pt x="1588" y="2655"/>
                    <a:pt x="1915" y="2744"/>
                  </a:cubicBezTo>
                  <a:cubicBezTo>
                    <a:pt x="2031" y="2774"/>
                    <a:pt x="2151" y="2788"/>
                    <a:pt x="2270" y="2788"/>
                  </a:cubicBezTo>
                  <a:cubicBezTo>
                    <a:pt x="2532" y="2788"/>
                    <a:pt x="2802" y="2713"/>
                    <a:pt x="3077" y="2570"/>
                  </a:cubicBezTo>
                  <a:cubicBezTo>
                    <a:pt x="3350" y="2424"/>
                    <a:pt x="3629" y="2205"/>
                    <a:pt x="3912" y="1916"/>
                  </a:cubicBezTo>
                  <a:cubicBezTo>
                    <a:pt x="3939" y="1889"/>
                    <a:pt x="3953" y="1854"/>
                    <a:pt x="3953" y="1821"/>
                  </a:cubicBezTo>
                  <a:cubicBezTo>
                    <a:pt x="3953" y="1783"/>
                    <a:pt x="3939" y="1745"/>
                    <a:pt x="3909" y="1719"/>
                  </a:cubicBezTo>
                  <a:cubicBezTo>
                    <a:pt x="3881" y="1691"/>
                    <a:pt x="3848" y="1678"/>
                    <a:pt x="3813" y="1678"/>
                  </a:cubicBezTo>
                  <a:cubicBezTo>
                    <a:pt x="3776" y="1678"/>
                    <a:pt x="3738" y="1694"/>
                    <a:pt x="3711" y="1722"/>
                  </a:cubicBezTo>
                  <a:cubicBezTo>
                    <a:pt x="3452" y="1984"/>
                    <a:pt x="3203" y="2181"/>
                    <a:pt x="2961" y="2315"/>
                  </a:cubicBezTo>
                  <a:cubicBezTo>
                    <a:pt x="2720" y="2444"/>
                    <a:pt x="2488" y="2509"/>
                    <a:pt x="2270" y="2509"/>
                  </a:cubicBezTo>
                  <a:cubicBezTo>
                    <a:pt x="2174" y="2509"/>
                    <a:pt x="2079" y="2496"/>
                    <a:pt x="1987" y="2471"/>
                  </a:cubicBezTo>
                  <a:cubicBezTo>
                    <a:pt x="1847" y="2434"/>
                    <a:pt x="1714" y="2373"/>
                    <a:pt x="1591" y="2287"/>
                  </a:cubicBezTo>
                  <a:cubicBezTo>
                    <a:pt x="1374" y="2141"/>
                    <a:pt x="1182" y="1933"/>
                    <a:pt x="1019" y="1701"/>
                  </a:cubicBezTo>
                  <a:cubicBezTo>
                    <a:pt x="773" y="1357"/>
                    <a:pt x="586" y="958"/>
                    <a:pt x="463" y="648"/>
                  </a:cubicBezTo>
                  <a:cubicBezTo>
                    <a:pt x="402" y="492"/>
                    <a:pt x="355" y="358"/>
                    <a:pt x="323" y="263"/>
                  </a:cubicBezTo>
                  <a:cubicBezTo>
                    <a:pt x="310" y="215"/>
                    <a:pt x="296" y="174"/>
                    <a:pt x="290" y="151"/>
                  </a:cubicBezTo>
                  <a:cubicBezTo>
                    <a:pt x="283" y="124"/>
                    <a:pt x="276" y="106"/>
                    <a:pt x="276" y="106"/>
                  </a:cubicBezTo>
                  <a:cubicBezTo>
                    <a:pt x="270" y="75"/>
                    <a:pt x="249" y="48"/>
                    <a:pt x="225" y="31"/>
                  </a:cubicBezTo>
                  <a:cubicBezTo>
                    <a:pt x="201" y="11"/>
                    <a:pt x="171" y="1"/>
                    <a:pt x="13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28"/>
            <p:cNvSpPr/>
            <p:nvPr/>
          </p:nvSpPr>
          <p:spPr>
            <a:xfrm>
              <a:off x="5382725" y="3087441"/>
              <a:ext cx="109218" cy="312757"/>
            </a:xfrm>
            <a:custGeom>
              <a:avLst/>
              <a:gdLst/>
              <a:ahLst/>
              <a:cxnLst/>
              <a:rect l="l" t="t" r="r" b="b"/>
              <a:pathLst>
                <a:path w="1855" h="5312" extrusionOk="0">
                  <a:moveTo>
                    <a:pt x="111" y="1"/>
                  </a:moveTo>
                  <a:cubicBezTo>
                    <a:pt x="102" y="1"/>
                    <a:pt x="92" y="2"/>
                    <a:pt x="82" y="5"/>
                  </a:cubicBezTo>
                  <a:cubicBezTo>
                    <a:pt x="32" y="22"/>
                    <a:pt x="1" y="77"/>
                    <a:pt x="18" y="132"/>
                  </a:cubicBezTo>
                  <a:lnTo>
                    <a:pt x="1647" y="5244"/>
                  </a:lnTo>
                  <a:cubicBezTo>
                    <a:pt x="1660" y="5285"/>
                    <a:pt x="1701" y="5312"/>
                    <a:pt x="1742" y="5312"/>
                  </a:cubicBezTo>
                  <a:cubicBezTo>
                    <a:pt x="1753" y="5312"/>
                    <a:pt x="1762" y="5312"/>
                    <a:pt x="1773" y="5309"/>
                  </a:cubicBezTo>
                  <a:cubicBezTo>
                    <a:pt x="1824" y="5291"/>
                    <a:pt x="1855" y="5237"/>
                    <a:pt x="1838" y="5183"/>
                  </a:cubicBezTo>
                  <a:lnTo>
                    <a:pt x="205" y="71"/>
                  </a:lnTo>
                  <a:cubicBezTo>
                    <a:pt x="194" y="29"/>
                    <a:pt x="154" y="1"/>
                    <a:pt x="11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28"/>
            <p:cNvSpPr/>
            <p:nvPr/>
          </p:nvSpPr>
          <p:spPr>
            <a:xfrm>
              <a:off x="5381135" y="3085145"/>
              <a:ext cx="112397" cy="317467"/>
            </a:xfrm>
            <a:custGeom>
              <a:avLst/>
              <a:gdLst/>
              <a:ahLst/>
              <a:cxnLst/>
              <a:rect l="l" t="t" r="r" b="b"/>
              <a:pathLst>
                <a:path w="1909" h="5392" extrusionOk="0">
                  <a:moveTo>
                    <a:pt x="140" y="82"/>
                  </a:moveTo>
                  <a:cubicBezTo>
                    <a:pt x="150" y="82"/>
                    <a:pt x="164" y="85"/>
                    <a:pt x="174" y="92"/>
                  </a:cubicBezTo>
                  <a:cubicBezTo>
                    <a:pt x="185" y="99"/>
                    <a:pt x="191" y="110"/>
                    <a:pt x="194" y="123"/>
                  </a:cubicBezTo>
                  <a:lnTo>
                    <a:pt x="1824" y="5235"/>
                  </a:lnTo>
                  <a:cubicBezTo>
                    <a:pt x="1827" y="5242"/>
                    <a:pt x="1827" y="5245"/>
                    <a:pt x="1827" y="5252"/>
                  </a:cubicBezTo>
                  <a:cubicBezTo>
                    <a:pt x="1827" y="5266"/>
                    <a:pt x="1824" y="5276"/>
                    <a:pt x="1817" y="5286"/>
                  </a:cubicBezTo>
                  <a:cubicBezTo>
                    <a:pt x="1810" y="5296"/>
                    <a:pt x="1800" y="5303"/>
                    <a:pt x="1786" y="5307"/>
                  </a:cubicBezTo>
                  <a:cubicBezTo>
                    <a:pt x="1783" y="5310"/>
                    <a:pt x="1776" y="5310"/>
                    <a:pt x="1769" y="5310"/>
                  </a:cubicBezTo>
                  <a:cubicBezTo>
                    <a:pt x="1759" y="5310"/>
                    <a:pt x="1745" y="5307"/>
                    <a:pt x="1735" y="5299"/>
                  </a:cubicBezTo>
                  <a:cubicBezTo>
                    <a:pt x="1725" y="5293"/>
                    <a:pt x="1718" y="5283"/>
                    <a:pt x="1715" y="5269"/>
                  </a:cubicBezTo>
                  <a:lnTo>
                    <a:pt x="82" y="157"/>
                  </a:lnTo>
                  <a:lnTo>
                    <a:pt x="82" y="140"/>
                  </a:lnTo>
                  <a:cubicBezTo>
                    <a:pt x="82" y="126"/>
                    <a:pt x="86" y="116"/>
                    <a:pt x="92" y="106"/>
                  </a:cubicBezTo>
                  <a:cubicBezTo>
                    <a:pt x="100" y="96"/>
                    <a:pt x="109" y="89"/>
                    <a:pt x="123" y="85"/>
                  </a:cubicBezTo>
                  <a:cubicBezTo>
                    <a:pt x="127" y="82"/>
                    <a:pt x="133" y="82"/>
                    <a:pt x="140" y="82"/>
                  </a:cubicBezTo>
                  <a:close/>
                  <a:moveTo>
                    <a:pt x="140" y="0"/>
                  </a:moveTo>
                  <a:cubicBezTo>
                    <a:pt x="127" y="0"/>
                    <a:pt x="109" y="0"/>
                    <a:pt x="96" y="7"/>
                  </a:cubicBezTo>
                  <a:cubicBezTo>
                    <a:pt x="69" y="17"/>
                    <a:pt x="42" y="34"/>
                    <a:pt x="24" y="58"/>
                  </a:cubicBezTo>
                  <a:cubicBezTo>
                    <a:pt x="7" y="82"/>
                    <a:pt x="1" y="110"/>
                    <a:pt x="1" y="140"/>
                  </a:cubicBezTo>
                  <a:cubicBezTo>
                    <a:pt x="1" y="154"/>
                    <a:pt x="1" y="167"/>
                    <a:pt x="7" y="181"/>
                  </a:cubicBezTo>
                  <a:lnTo>
                    <a:pt x="1636" y="5296"/>
                  </a:lnTo>
                  <a:cubicBezTo>
                    <a:pt x="1646" y="5324"/>
                    <a:pt x="1663" y="5348"/>
                    <a:pt x="1687" y="5365"/>
                  </a:cubicBezTo>
                  <a:cubicBezTo>
                    <a:pt x="1711" y="5381"/>
                    <a:pt x="1739" y="5392"/>
                    <a:pt x="1769" y="5392"/>
                  </a:cubicBezTo>
                  <a:cubicBezTo>
                    <a:pt x="1783" y="5392"/>
                    <a:pt x="1800" y="5388"/>
                    <a:pt x="1813" y="5385"/>
                  </a:cubicBezTo>
                  <a:cubicBezTo>
                    <a:pt x="1841" y="5375"/>
                    <a:pt x="1868" y="5357"/>
                    <a:pt x="1885" y="5334"/>
                  </a:cubicBezTo>
                  <a:cubicBezTo>
                    <a:pt x="1902" y="5310"/>
                    <a:pt x="1909" y="5283"/>
                    <a:pt x="1909" y="5252"/>
                  </a:cubicBezTo>
                  <a:cubicBezTo>
                    <a:pt x="1909" y="5238"/>
                    <a:pt x="1909" y="5225"/>
                    <a:pt x="1902" y="5211"/>
                  </a:cubicBezTo>
                  <a:lnTo>
                    <a:pt x="273" y="96"/>
                  </a:lnTo>
                  <a:cubicBezTo>
                    <a:pt x="263" y="69"/>
                    <a:pt x="246" y="44"/>
                    <a:pt x="222" y="28"/>
                  </a:cubicBezTo>
                  <a:cubicBezTo>
                    <a:pt x="198" y="11"/>
                    <a:pt x="171" y="0"/>
                    <a:pt x="14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28"/>
            <p:cNvSpPr/>
            <p:nvPr/>
          </p:nvSpPr>
          <p:spPr>
            <a:xfrm>
              <a:off x="5466980" y="2632077"/>
              <a:ext cx="91790" cy="50576"/>
            </a:xfrm>
            <a:custGeom>
              <a:avLst/>
              <a:gdLst/>
              <a:ahLst/>
              <a:cxnLst/>
              <a:rect l="l" t="t" r="r" b="b"/>
              <a:pathLst>
                <a:path w="1559" h="859" extrusionOk="0">
                  <a:moveTo>
                    <a:pt x="659" y="0"/>
                  </a:moveTo>
                  <a:cubicBezTo>
                    <a:pt x="196" y="0"/>
                    <a:pt x="25" y="542"/>
                    <a:pt x="18" y="566"/>
                  </a:cubicBezTo>
                  <a:cubicBezTo>
                    <a:pt x="1" y="620"/>
                    <a:pt x="32" y="675"/>
                    <a:pt x="86" y="689"/>
                  </a:cubicBezTo>
                  <a:cubicBezTo>
                    <a:pt x="96" y="692"/>
                    <a:pt x="105" y="693"/>
                    <a:pt x="115" y="693"/>
                  </a:cubicBezTo>
                  <a:cubicBezTo>
                    <a:pt x="156" y="693"/>
                    <a:pt x="195" y="665"/>
                    <a:pt x="209" y="623"/>
                  </a:cubicBezTo>
                  <a:cubicBezTo>
                    <a:pt x="209" y="620"/>
                    <a:pt x="339" y="198"/>
                    <a:pt x="659" y="198"/>
                  </a:cubicBezTo>
                  <a:cubicBezTo>
                    <a:pt x="1248" y="198"/>
                    <a:pt x="1351" y="750"/>
                    <a:pt x="1354" y="777"/>
                  </a:cubicBezTo>
                  <a:cubicBezTo>
                    <a:pt x="1364" y="825"/>
                    <a:pt x="1405" y="859"/>
                    <a:pt x="1453" y="859"/>
                  </a:cubicBezTo>
                  <a:lnTo>
                    <a:pt x="1470" y="859"/>
                  </a:lnTo>
                  <a:cubicBezTo>
                    <a:pt x="1525" y="848"/>
                    <a:pt x="1558" y="798"/>
                    <a:pt x="1552" y="743"/>
                  </a:cubicBezTo>
                  <a:cubicBezTo>
                    <a:pt x="1508" y="488"/>
                    <a:pt x="1265" y="0"/>
                    <a:pt x="6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28"/>
            <p:cNvSpPr/>
            <p:nvPr/>
          </p:nvSpPr>
          <p:spPr>
            <a:xfrm>
              <a:off x="5465390" y="2629663"/>
              <a:ext cx="95382" cy="55404"/>
            </a:xfrm>
            <a:custGeom>
              <a:avLst/>
              <a:gdLst/>
              <a:ahLst/>
              <a:cxnLst/>
              <a:rect l="l" t="t" r="r" b="b"/>
              <a:pathLst>
                <a:path w="1620" h="941" extrusionOk="0">
                  <a:moveTo>
                    <a:pt x="686" y="82"/>
                  </a:moveTo>
                  <a:cubicBezTo>
                    <a:pt x="832" y="82"/>
                    <a:pt x="955" y="109"/>
                    <a:pt x="1057" y="157"/>
                  </a:cubicBezTo>
                  <a:cubicBezTo>
                    <a:pt x="1214" y="228"/>
                    <a:pt x="1327" y="341"/>
                    <a:pt x="1401" y="460"/>
                  </a:cubicBezTo>
                  <a:cubicBezTo>
                    <a:pt x="1480" y="576"/>
                    <a:pt x="1521" y="702"/>
                    <a:pt x="1538" y="791"/>
                  </a:cubicBezTo>
                  <a:lnTo>
                    <a:pt x="1538" y="801"/>
                  </a:lnTo>
                  <a:cubicBezTo>
                    <a:pt x="1538" y="815"/>
                    <a:pt x="1535" y="828"/>
                    <a:pt x="1524" y="839"/>
                  </a:cubicBezTo>
                  <a:cubicBezTo>
                    <a:pt x="1517" y="848"/>
                    <a:pt x="1503" y="856"/>
                    <a:pt x="1490" y="859"/>
                  </a:cubicBezTo>
                  <a:lnTo>
                    <a:pt x="1480" y="859"/>
                  </a:lnTo>
                  <a:cubicBezTo>
                    <a:pt x="1466" y="859"/>
                    <a:pt x="1453" y="856"/>
                    <a:pt x="1442" y="845"/>
                  </a:cubicBezTo>
                  <a:cubicBezTo>
                    <a:pt x="1432" y="839"/>
                    <a:pt x="1425" y="825"/>
                    <a:pt x="1422" y="812"/>
                  </a:cubicBezTo>
                  <a:cubicBezTo>
                    <a:pt x="1422" y="801"/>
                    <a:pt x="1412" y="760"/>
                    <a:pt x="1391" y="702"/>
                  </a:cubicBezTo>
                  <a:cubicBezTo>
                    <a:pt x="1360" y="617"/>
                    <a:pt x="1302" y="491"/>
                    <a:pt x="1190" y="386"/>
                  </a:cubicBezTo>
                  <a:cubicBezTo>
                    <a:pt x="1135" y="334"/>
                    <a:pt x="1068" y="287"/>
                    <a:pt x="982" y="252"/>
                  </a:cubicBezTo>
                  <a:cubicBezTo>
                    <a:pt x="901" y="219"/>
                    <a:pt x="802" y="198"/>
                    <a:pt x="686" y="198"/>
                  </a:cubicBezTo>
                  <a:cubicBezTo>
                    <a:pt x="597" y="198"/>
                    <a:pt x="519" y="228"/>
                    <a:pt x="457" y="273"/>
                  </a:cubicBezTo>
                  <a:cubicBezTo>
                    <a:pt x="410" y="304"/>
                    <a:pt x="372" y="345"/>
                    <a:pt x="338" y="386"/>
                  </a:cubicBezTo>
                  <a:cubicBezTo>
                    <a:pt x="291" y="447"/>
                    <a:pt x="253" y="511"/>
                    <a:pt x="232" y="562"/>
                  </a:cubicBezTo>
                  <a:cubicBezTo>
                    <a:pt x="219" y="590"/>
                    <a:pt x="212" y="610"/>
                    <a:pt x="205" y="628"/>
                  </a:cubicBezTo>
                  <a:cubicBezTo>
                    <a:pt x="202" y="634"/>
                    <a:pt x="202" y="641"/>
                    <a:pt x="198" y="644"/>
                  </a:cubicBezTo>
                  <a:lnTo>
                    <a:pt x="198" y="651"/>
                  </a:lnTo>
                  <a:lnTo>
                    <a:pt x="195" y="651"/>
                  </a:lnTo>
                  <a:cubicBezTo>
                    <a:pt x="192" y="664"/>
                    <a:pt x="185" y="675"/>
                    <a:pt x="174" y="682"/>
                  </a:cubicBezTo>
                  <a:cubicBezTo>
                    <a:pt x="165" y="689"/>
                    <a:pt x="154" y="696"/>
                    <a:pt x="141" y="696"/>
                  </a:cubicBezTo>
                  <a:cubicBezTo>
                    <a:pt x="133" y="696"/>
                    <a:pt x="130" y="692"/>
                    <a:pt x="124" y="692"/>
                  </a:cubicBezTo>
                  <a:cubicBezTo>
                    <a:pt x="110" y="689"/>
                    <a:pt x="100" y="682"/>
                    <a:pt x="93" y="672"/>
                  </a:cubicBezTo>
                  <a:cubicBezTo>
                    <a:pt x="86" y="661"/>
                    <a:pt x="83" y="648"/>
                    <a:pt x="83" y="637"/>
                  </a:cubicBezTo>
                  <a:cubicBezTo>
                    <a:pt x="83" y="631"/>
                    <a:pt x="83" y="624"/>
                    <a:pt x="86" y="620"/>
                  </a:cubicBezTo>
                  <a:cubicBezTo>
                    <a:pt x="86" y="610"/>
                    <a:pt x="130" y="471"/>
                    <a:pt x="226" y="341"/>
                  </a:cubicBezTo>
                  <a:cubicBezTo>
                    <a:pt x="277" y="273"/>
                    <a:pt x="338" y="208"/>
                    <a:pt x="413" y="161"/>
                  </a:cubicBezTo>
                  <a:cubicBezTo>
                    <a:pt x="488" y="112"/>
                    <a:pt x="577" y="82"/>
                    <a:pt x="686" y="82"/>
                  </a:cubicBezTo>
                  <a:close/>
                  <a:moveTo>
                    <a:pt x="686" y="0"/>
                  </a:moveTo>
                  <a:cubicBezTo>
                    <a:pt x="563" y="0"/>
                    <a:pt x="454" y="38"/>
                    <a:pt x="369" y="92"/>
                  </a:cubicBezTo>
                  <a:cubicBezTo>
                    <a:pt x="239" y="174"/>
                    <a:pt x="151" y="296"/>
                    <a:pt x="93" y="399"/>
                  </a:cubicBezTo>
                  <a:cubicBezTo>
                    <a:pt x="35" y="501"/>
                    <a:pt x="11" y="587"/>
                    <a:pt x="8" y="597"/>
                  </a:cubicBezTo>
                  <a:cubicBezTo>
                    <a:pt x="1" y="610"/>
                    <a:pt x="1" y="624"/>
                    <a:pt x="1" y="637"/>
                  </a:cubicBezTo>
                  <a:cubicBezTo>
                    <a:pt x="1" y="664"/>
                    <a:pt x="11" y="696"/>
                    <a:pt x="28" y="719"/>
                  </a:cubicBezTo>
                  <a:cubicBezTo>
                    <a:pt x="45" y="743"/>
                    <a:pt x="69" y="760"/>
                    <a:pt x="100" y="771"/>
                  </a:cubicBezTo>
                  <a:cubicBezTo>
                    <a:pt x="113" y="774"/>
                    <a:pt x="127" y="777"/>
                    <a:pt x="141" y="777"/>
                  </a:cubicBezTo>
                  <a:cubicBezTo>
                    <a:pt x="171" y="777"/>
                    <a:pt x="198" y="767"/>
                    <a:pt x="223" y="750"/>
                  </a:cubicBezTo>
                  <a:cubicBezTo>
                    <a:pt x="246" y="733"/>
                    <a:pt x="267" y="705"/>
                    <a:pt x="273" y="675"/>
                  </a:cubicBezTo>
                  <a:cubicBezTo>
                    <a:pt x="273" y="675"/>
                    <a:pt x="277" y="669"/>
                    <a:pt x="280" y="658"/>
                  </a:cubicBezTo>
                  <a:cubicBezTo>
                    <a:pt x="297" y="617"/>
                    <a:pt x="335" y="518"/>
                    <a:pt x="403" y="433"/>
                  </a:cubicBezTo>
                  <a:cubicBezTo>
                    <a:pt x="437" y="392"/>
                    <a:pt x="478" y="354"/>
                    <a:pt x="525" y="324"/>
                  </a:cubicBezTo>
                  <a:cubicBezTo>
                    <a:pt x="574" y="296"/>
                    <a:pt x="624" y="280"/>
                    <a:pt x="686" y="280"/>
                  </a:cubicBezTo>
                  <a:cubicBezTo>
                    <a:pt x="825" y="280"/>
                    <a:pt x="934" y="314"/>
                    <a:pt x="1023" y="362"/>
                  </a:cubicBezTo>
                  <a:cubicBezTo>
                    <a:pt x="1088" y="399"/>
                    <a:pt x="1139" y="444"/>
                    <a:pt x="1180" y="494"/>
                  </a:cubicBezTo>
                  <a:cubicBezTo>
                    <a:pt x="1245" y="566"/>
                    <a:pt x="1282" y="644"/>
                    <a:pt x="1310" y="709"/>
                  </a:cubicBezTo>
                  <a:cubicBezTo>
                    <a:pt x="1333" y="774"/>
                    <a:pt x="1340" y="818"/>
                    <a:pt x="1340" y="825"/>
                  </a:cubicBezTo>
                  <a:cubicBezTo>
                    <a:pt x="1347" y="859"/>
                    <a:pt x="1364" y="889"/>
                    <a:pt x="1391" y="910"/>
                  </a:cubicBezTo>
                  <a:cubicBezTo>
                    <a:pt x="1415" y="930"/>
                    <a:pt x="1445" y="941"/>
                    <a:pt x="1480" y="941"/>
                  </a:cubicBezTo>
                  <a:lnTo>
                    <a:pt x="1503" y="941"/>
                  </a:lnTo>
                  <a:cubicBezTo>
                    <a:pt x="1538" y="934"/>
                    <a:pt x="1565" y="917"/>
                    <a:pt x="1585" y="889"/>
                  </a:cubicBezTo>
                  <a:cubicBezTo>
                    <a:pt x="1609" y="866"/>
                    <a:pt x="1620" y="835"/>
                    <a:pt x="1620" y="801"/>
                  </a:cubicBezTo>
                  <a:lnTo>
                    <a:pt x="1620" y="777"/>
                  </a:lnTo>
                  <a:cubicBezTo>
                    <a:pt x="1606" y="709"/>
                    <a:pt x="1582" y="628"/>
                    <a:pt x="1541" y="542"/>
                  </a:cubicBezTo>
                  <a:cubicBezTo>
                    <a:pt x="1483" y="416"/>
                    <a:pt x="1388" y="280"/>
                    <a:pt x="1248" y="174"/>
                  </a:cubicBezTo>
                  <a:cubicBezTo>
                    <a:pt x="1108" y="71"/>
                    <a:pt x="921" y="0"/>
                    <a:pt x="68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28"/>
            <p:cNvSpPr/>
            <p:nvPr/>
          </p:nvSpPr>
          <p:spPr>
            <a:xfrm>
              <a:off x="5283986" y="2625247"/>
              <a:ext cx="76305" cy="40979"/>
            </a:xfrm>
            <a:custGeom>
              <a:avLst/>
              <a:gdLst/>
              <a:ahLst/>
              <a:cxnLst/>
              <a:rect l="l" t="t" r="r" b="b"/>
              <a:pathLst>
                <a:path w="1296" h="696" extrusionOk="0">
                  <a:moveTo>
                    <a:pt x="659" y="0"/>
                  </a:moveTo>
                  <a:cubicBezTo>
                    <a:pt x="191" y="0"/>
                    <a:pt x="25" y="546"/>
                    <a:pt x="18" y="566"/>
                  </a:cubicBezTo>
                  <a:cubicBezTo>
                    <a:pt x="1" y="621"/>
                    <a:pt x="32" y="675"/>
                    <a:pt x="83" y="692"/>
                  </a:cubicBezTo>
                  <a:cubicBezTo>
                    <a:pt x="93" y="692"/>
                    <a:pt x="103" y="695"/>
                    <a:pt x="114" y="695"/>
                  </a:cubicBezTo>
                  <a:cubicBezTo>
                    <a:pt x="155" y="695"/>
                    <a:pt x="196" y="668"/>
                    <a:pt x="209" y="624"/>
                  </a:cubicBezTo>
                  <a:cubicBezTo>
                    <a:pt x="209" y="621"/>
                    <a:pt x="339" y="198"/>
                    <a:pt x="659" y="198"/>
                  </a:cubicBezTo>
                  <a:cubicBezTo>
                    <a:pt x="973" y="198"/>
                    <a:pt x="1091" y="617"/>
                    <a:pt x="1091" y="621"/>
                  </a:cubicBezTo>
                  <a:cubicBezTo>
                    <a:pt x="1103" y="666"/>
                    <a:pt x="1143" y="695"/>
                    <a:pt x="1188" y="695"/>
                  </a:cubicBezTo>
                  <a:cubicBezTo>
                    <a:pt x="1196" y="695"/>
                    <a:pt x="1205" y="694"/>
                    <a:pt x="1214" y="692"/>
                  </a:cubicBezTo>
                  <a:cubicBezTo>
                    <a:pt x="1265" y="678"/>
                    <a:pt x="1296" y="624"/>
                    <a:pt x="1283" y="569"/>
                  </a:cubicBezTo>
                  <a:cubicBezTo>
                    <a:pt x="1275" y="546"/>
                    <a:pt x="1126" y="0"/>
                    <a:pt x="6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28"/>
            <p:cNvSpPr/>
            <p:nvPr/>
          </p:nvSpPr>
          <p:spPr>
            <a:xfrm>
              <a:off x="5282397" y="2622833"/>
              <a:ext cx="79720" cy="45807"/>
            </a:xfrm>
            <a:custGeom>
              <a:avLst/>
              <a:gdLst/>
              <a:ahLst/>
              <a:cxnLst/>
              <a:rect l="l" t="t" r="r" b="b"/>
              <a:pathLst>
                <a:path w="1354" h="778" extrusionOk="0">
                  <a:moveTo>
                    <a:pt x="686" y="82"/>
                  </a:moveTo>
                  <a:cubicBezTo>
                    <a:pt x="795" y="82"/>
                    <a:pt x="883" y="113"/>
                    <a:pt x="959" y="160"/>
                  </a:cubicBezTo>
                  <a:cubicBezTo>
                    <a:pt x="1067" y="232"/>
                    <a:pt x="1146" y="344"/>
                    <a:pt x="1197" y="440"/>
                  </a:cubicBezTo>
                  <a:cubicBezTo>
                    <a:pt x="1248" y="535"/>
                    <a:pt x="1269" y="614"/>
                    <a:pt x="1272" y="621"/>
                  </a:cubicBezTo>
                  <a:lnTo>
                    <a:pt x="1272" y="637"/>
                  </a:lnTo>
                  <a:cubicBezTo>
                    <a:pt x="1272" y="648"/>
                    <a:pt x="1269" y="662"/>
                    <a:pt x="1261" y="672"/>
                  </a:cubicBezTo>
                  <a:cubicBezTo>
                    <a:pt x="1255" y="682"/>
                    <a:pt x="1241" y="689"/>
                    <a:pt x="1231" y="692"/>
                  </a:cubicBezTo>
                  <a:cubicBezTo>
                    <a:pt x="1225" y="695"/>
                    <a:pt x="1220" y="695"/>
                    <a:pt x="1214" y="695"/>
                  </a:cubicBezTo>
                  <a:cubicBezTo>
                    <a:pt x="1200" y="695"/>
                    <a:pt x="1190" y="692"/>
                    <a:pt x="1180" y="682"/>
                  </a:cubicBezTo>
                  <a:cubicBezTo>
                    <a:pt x="1170" y="675"/>
                    <a:pt x="1163" y="665"/>
                    <a:pt x="1159" y="651"/>
                  </a:cubicBezTo>
                  <a:lnTo>
                    <a:pt x="1156" y="648"/>
                  </a:lnTo>
                  <a:cubicBezTo>
                    <a:pt x="1153" y="631"/>
                    <a:pt x="1118" y="525"/>
                    <a:pt x="1047" y="416"/>
                  </a:cubicBezTo>
                  <a:cubicBezTo>
                    <a:pt x="1009" y="362"/>
                    <a:pt x="962" y="307"/>
                    <a:pt x="904" y="266"/>
                  </a:cubicBezTo>
                  <a:cubicBezTo>
                    <a:pt x="843" y="225"/>
                    <a:pt x="771" y="198"/>
                    <a:pt x="686" y="198"/>
                  </a:cubicBezTo>
                  <a:cubicBezTo>
                    <a:pt x="597" y="198"/>
                    <a:pt x="519" y="228"/>
                    <a:pt x="457" y="273"/>
                  </a:cubicBezTo>
                  <a:cubicBezTo>
                    <a:pt x="410" y="304"/>
                    <a:pt x="372" y="344"/>
                    <a:pt x="338" y="385"/>
                  </a:cubicBezTo>
                  <a:cubicBezTo>
                    <a:pt x="287" y="447"/>
                    <a:pt x="253" y="515"/>
                    <a:pt x="229" y="563"/>
                  </a:cubicBezTo>
                  <a:cubicBezTo>
                    <a:pt x="218" y="590"/>
                    <a:pt x="212" y="610"/>
                    <a:pt x="205" y="627"/>
                  </a:cubicBezTo>
                  <a:cubicBezTo>
                    <a:pt x="202" y="634"/>
                    <a:pt x="198" y="641"/>
                    <a:pt x="198" y="645"/>
                  </a:cubicBezTo>
                  <a:cubicBezTo>
                    <a:pt x="198" y="648"/>
                    <a:pt x="198" y="648"/>
                    <a:pt x="195" y="651"/>
                  </a:cubicBezTo>
                  <a:lnTo>
                    <a:pt x="195" y="654"/>
                  </a:lnTo>
                  <a:cubicBezTo>
                    <a:pt x="191" y="665"/>
                    <a:pt x="185" y="675"/>
                    <a:pt x="174" y="682"/>
                  </a:cubicBezTo>
                  <a:cubicBezTo>
                    <a:pt x="165" y="692"/>
                    <a:pt x="151" y="695"/>
                    <a:pt x="141" y="695"/>
                  </a:cubicBezTo>
                  <a:cubicBezTo>
                    <a:pt x="133" y="695"/>
                    <a:pt x="130" y="695"/>
                    <a:pt x="124" y="692"/>
                  </a:cubicBezTo>
                  <a:cubicBezTo>
                    <a:pt x="110" y="689"/>
                    <a:pt x="100" y="682"/>
                    <a:pt x="93" y="672"/>
                  </a:cubicBezTo>
                  <a:cubicBezTo>
                    <a:pt x="86" y="662"/>
                    <a:pt x="83" y="648"/>
                    <a:pt x="83" y="637"/>
                  </a:cubicBezTo>
                  <a:lnTo>
                    <a:pt x="83" y="621"/>
                  </a:lnTo>
                  <a:cubicBezTo>
                    <a:pt x="86" y="610"/>
                    <a:pt x="130" y="474"/>
                    <a:pt x="226" y="341"/>
                  </a:cubicBezTo>
                  <a:cubicBezTo>
                    <a:pt x="273" y="273"/>
                    <a:pt x="335" y="208"/>
                    <a:pt x="413" y="160"/>
                  </a:cubicBezTo>
                  <a:cubicBezTo>
                    <a:pt x="488" y="113"/>
                    <a:pt x="577" y="82"/>
                    <a:pt x="686" y="82"/>
                  </a:cubicBezTo>
                  <a:close/>
                  <a:moveTo>
                    <a:pt x="686" y="0"/>
                  </a:moveTo>
                  <a:cubicBezTo>
                    <a:pt x="560" y="0"/>
                    <a:pt x="454" y="38"/>
                    <a:pt x="369" y="93"/>
                  </a:cubicBezTo>
                  <a:cubicBezTo>
                    <a:pt x="239" y="174"/>
                    <a:pt x="151" y="297"/>
                    <a:pt x="93" y="399"/>
                  </a:cubicBezTo>
                  <a:cubicBezTo>
                    <a:pt x="34" y="502"/>
                    <a:pt x="7" y="587"/>
                    <a:pt x="4" y="596"/>
                  </a:cubicBezTo>
                  <a:cubicBezTo>
                    <a:pt x="1" y="610"/>
                    <a:pt x="1" y="624"/>
                    <a:pt x="1" y="637"/>
                  </a:cubicBezTo>
                  <a:cubicBezTo>
                    <a:pt x="1" y="668"/>
                    <a:pt x="11" y="695"/>
                    <a:pt x="28" y="719"/>
                  </a:cubicBezTo>
                  <a:cubicBezTo>
                    <a:pt x="45" y="744"/>
                    <a:pt x="69" y="760"/>
                    <a:pt x="100" y="771"/>
                  </a:cubicBezTo>
                  <a:cubicBezTo>
                    <a:pt x="113" y="774"/>
                    <a:pt x="127" y="777"/>
                    <a:pt x="141" y="777"/>
                  </a:cubicBezTo>
                  <a:cubicBezTo>
                    <a:pt x="171" y="777"/>
                    <a:pt x="198" y="767"/>
                    <a:pt x="223" y="750"/>
                  </a:cubicBezTo>
                  <a:cubicBezTo>
                    <a:pt x="246" y="733"/>
                    <a:pt x="267" y="706"/>
                    <a:pt x="273" y="678"/>
                  </a:cubicBezTo>
                  <a:cubicBezTo>
                    <a:pt x="273" y="675"/>
                    <a:pt x="277" y="668"/>
                    <a:pt x="280" y="658"/>
                  </a:cubicBezTo>
                  <a:cubicBezTo>
                    <a:pt x="294" y="617"/>
                    <a:pt x="335" y="519"/>
                    <a:pt x="403" y="433"/>
                  </a:cubicBezTo>
                  <a:cubicBezTo>
                    <a:pt x="437" y="392"/>
                    <a:pt x="478" y="355"/>
                    <a:pt x="525" y="324"/>
                  </a:cubicBezTo>
                  <a:cubicBezTo>
                    <a:pt x="570" y="297"/>
                    <a:pt x="624" y="280"/>
                    <a:pt x="686" y="280"/>
                  </a:cubicBezTo>
                  <a:cubicBezTo>
                    <a:pt x="720" y="280"/>
                    <a:pt x="750" y="286"/>
                    <a:pt x="781" y="297"/>
                  </a:cubicBezTo>
                  <a:cubicBezTo>
                    <a:pt x="832" y="314"/>
                    <a:pt x="877" y="344"/>
                    <a:pt x="914" y="382"/>
                  </a:cubicBezTo>
                  <a:cubicBezTo>
                    <a:pt x="972" y="440"/>
                    <a:pt x="1013" y="511"/>
                    <a:pt x="1040" y="569"/>
                  </a:cubicBezTo>
                  <a:cubicBezTo>
                    <a:pt x="1054" y="600"/>
                    <a:pt x="1064" y="624"/>
                    <a:pt x="1071" y="645"/>
                  </a:cubicBezTo>
                  <a:cubicBezTo>
                    <a:pt x="1074" y="651"/>
                    <a:pt x="1074" y="662"/>
                    <a:pt x="1077" y="665"/>
                  </a:cubicBezTo>
                  <a:lnTo>
                    <a:pt x="1077" y="672"/>
                  </a:lnTo>
                  <a:cubicBezTo>
                    <a:pt x="1088" y="703"/>
                    <a:pt x="1105" y="730"/>
                    <a:pt x="1129" y="747"/>
                  </a:cubicBezTo>
                  <a:cubicBezTo>
                    <a:pt x="1153" y="767"/>
                    <a:pt x="1184" y="777"/>
                    <a:pt x="1214" y="777"/>
                  </a:cubicBezTo>
                  <a:cubicBezTo>
                    <a:pt x="1228" y="777"/>
                    <a:pt x="1238" y="774"/>
                    <a:pt x="1252" y="771"/>
                  </a:cubicBezTo>
                  <a:cubicBezTo>
                    <a:pt x="1282" y="764"/>
                    <a:pt x="1310" y="747"/>
                    <a:pt x="1327" y="723"/>
                  </a:cubicBezTo>
                  <a:cubicBezTo>
                    <a:pt x="1343" y="699"/>
                    <a:pt x="1354" y="668"/>
                    <a:pt x="1354" y="637"/>
                  </a:cubicBezTo>
                  <a:cubicBezTo>
                    <a:pt x="1354" y="624"/>
                    <a:pt x="1354" y="614"/>
                    <a:pt x="1350" y="600"/>
                  </a:cubicBezTo>
                  <a:cubicBezTo>
                    <a:pt x="1347" y="587"/>
                    <a:pt x="1306" y="440"/>
                    <a:pt x="1204" y="294"/>
                  </a:cubicBezTo>
                  <a:cubicBezTo>
                    <a:pt x="1153" y="222"/>
                    <a:pt x="1088" y="147"/>
                    <a:pt x="1003" y="93"/>
                  </a:cubicBezTo>
                  <a:cubicBezTo>
                    <a:pt x="918" y="38"/>
                    <a:pt x="811" y="0"/>
                    <a:pt x="68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28"/>
            <p:cNvSpPr/>
            <p:nvPr/>
          </p:nvSpPr>
          <p:spPr>
            <a:xfrm>
              <a:off x="5371303" y="2720512"/>
              <a:ext cx="83312" cy="110454"/>
            </a:xfrm>
            <a:custGeom>
              <a:avLst/>
              <a:gdLst/>
              <a:ahLst/>
              <a:cxnLst/>
              <a:rect l="l" t="t" r="r" b="b"/>
              <a:pathLst>
                <a:path w="1415" h="1876" extrusionOk="0">
                  <a:moveTo>
                    <a:pt x="1" y="1"/>
                  </a:moveTo>
                  <a:cubicBezTo>
                    <a:pt x="1" y="1"/>
                    <a:pt x="218" y="1572"/>
                    <a:pt x="549" y="1838"/>
                  </a:cubicBezTo>
                  <a:cubicBezTo>
                    <a:pt x="581" y="1863"/>
                    <a:pt x="613" y="1875"/>
                    <a:pt x="647" y="1875"/>
                  </a:cubicBezTo>
                  <a:cubicBezTo>
                    <a:pt x="957" y="1875"/>
                    <a:pt x="1304" y="832"/>
                    <a:pt x="1415" y="250"/>
                  </a:cubicBezTo>
                  <a:lnTo>
                    <a:pt x="1415" y="250"/>
                  </a:lnTo>
                  <a:cubicBezTo>
                    <a:pt x="1415" y="250"/>
                    <a:pt x="1403" y="250"/>
                    <a:pt x="1382" y="250"/>
                  </a:cubicBezTo>
                  <a:cubicBezTo>
                    <a:pt x="1206" y="250"/>
                    <a:pt x="386" y="237"/>
                    <a:pt x="1" y="1"/>
                  </a:cubicBezTo>
                  <a:close/>
                </a:path>
              </a:pathLst>
            </a:custGeom>
            <a:solidFill>
              <a:srgbClr val="FFC3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28"/>
            <p:cNvSpPr/>
            <p:nvPr/>
          </p:nvSpPr>
          <p:spPr>
            <a:xfrm>
              <a:off x="5365297" y="2714801"/>
              <a:ext cx="95558" cy="121994"/>
            </a:xfrm>
            <a:custGeom>
              <a:avLst/>
              <a:gdLst/>
              <a:ahLst/>
              <a:cxnLst/>
              <a:rect l="l" t="t" r="r" b="b"/>
              <a:pathLst>
                <a:path w="1623" h="2072" extrusionOk="0">
                  <a:moveTo>
                    <a:pt x="229" y="269"/>
                  </a:moveTo>
                  <a:lnTo>
                    <a:pt x="229" y="269"/>
                  </a:lnTo>
                  <a:cubicBezTo>
                    <a:pt x="607" y="415"/>
                    <a:pt x="1152" y="442"/>
                    <a:pt x="1398" y="445"/>
                  </a:cubicBezTo>
                  <a:cubicBezTo>
                    <a:pt x="1261" y="1059"/>
                    <a:pt x="968" y="1795"/>
                    <a:pt x="767" y="1870"/>
                  </a:cubicBezTo>
                  <a:cubicBezTo>
                    <a:pt x="761" y="1872"/>
                    <a:pt x="755" y="1874"/>
                    <a:pt x="749" y="1874"/>
                  </a:cubicBezTo>
                  <a:cubicBezTo>
                    <a:pt x="739" y="1874"/>
                    <a:pt x="728" y="1869"/>
                    <a:pt x="712" y="1856"/>
                  </a:cubicBezTo>
                  <a:cubicBezTo>
                    <a:pt x="515" y="1700"/>
                    <a:pt x="324" y="865"/>
                    <a:pt x="229" y="269"/>
                  </a:cubicBezTo>
                  <a:close/>
                  <a:moveTo>
                    <a:pt x="103" y="1"/>
                  </a:moveTo>
                  <a:cubicBezTo>
                    <a:pt x="85" y="1"/>
                    <a:pt x="67" y="6"/>
                    <a:pt x="51" y="16"/>
                  </a:cubicBezTo>
                  <a:cubicBezTo>
                    <a:pt x="17" y="36"/>
                    <a:pt x="1" y="74"/>
                    <a:pt x="7" y="112"/>
                  </a:cubicBezTo>
                  <a:cubicBezTo>
                    <a:pt x="28" y="278"/>
                    <a:pt x="235" y="1730"/>
                    <a:pt x="586" y="2013"/>
                  </a:cubicBezTo>
                  <a:cubicBezTo>
                    <a:pt x="638" y="2051"/>
                    <a:pt x="692" y="2071"/>
                    <a:pt x="746" y="2071"/>
                  </a:cubicBezTo>
                  <a:cubicBezTo>
                    <a:pt x="778" y="2071"/>
                    <a:pt x="808" y="2065"/>
                    <a:pt x="835" y="2054"/>
                  </a:cubicBezTo>
                  <a:cubicBezTo>
                    <a:pt x="1240" y="1904"/>
                    <a:pt x="1555" y="684"/>
                    <a:pt x="1616" y="368"/>
                  </a:cubicBezTo>
                  <a:cubicBezTo>
                    <a:pt x="1622" y="337"/>
                    <a:pt x="1612" y="306"/>
                    <a:pt x="1595" y="282"/>
                  </a:cubicBezTo>
                  <a:cubicBezTo>
                    <a:pt x="1575" y="261"/>
                    <a:pt x="1547" y="248"/>
                    <a:pt x="1517" y="248"/>
                  </a:cubicBezTo>
                  <a:cubicBezTo>
                    <a:pt x="1516" y="248"/>
                    <a:pt x="1506" y="248"/>
                    <a:pt x="1489" y="248"/>
                  </a:cubicBezTo>
                  <a:cubicBezTo>
                    <a:pt x="1328" y="248"/>
                    <a:pt x="517" y="238"/>
                    <a:pt x="157" y="16"/>
                  </a:cubicBezTo>
                  <a:cubicBezTo>
                    <a:pt x="140" y="6"/>
                    <a:pt x="121" y="1"/>
                    <a:pt x="10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28"/>
            <p:cNvSpPr/>
            <p:nvPr/>
          </p:nvSpPr>
          <p:spPr>
            <a:xfrm>
              <a:off x="5363060" y="2712328"/>
              <a:ext cx="99797" cy="126881"/>
            </a:xfrm>
            <a:custGeom>
              <a:avLst/>
              <a:gdLst/>
              <a:ahLst/>
              <a:cxnLst/>
              <a:rect l="l" t="t" r="r" b="b"/>
              <a:pathLst>
                <a:path w="1695" h="2155" extrusionOk="0">
                  <a:moveTo>
                    <a:pt x="318" y="375"/>
                  </a:moveTo>
                  <a:lnTo>
                    <a:pt x="318" y="375"/>
                  </a:lnTo>
                  <a:cubicBezTo>
                    <a:pt x="499" y="435"/>
                    <a:pt x="706" y="470"/>
                    <a:pt x="897" y="495"/>
                  </a:cubicBezTo>
                  <a:cubicBezTo>
                    <a:pt x="1085" y="515"/>
                    <a:pt x="1261" y="526"/>
                    <a:pt x="1384" y="528"/>
                  </a:cubicBezTo>
                  <a:lnTo>
                    <a:pt x="1384" y="528"/>
                  </a:lnTo>
                  <a:cubicBezTo>
                    <a:pt x="1316" y="818"/>
                    <a:pt x="1214" y="1132"/>
                    <a:pt x="1105" y="1387"/>
                  </a:cubicBezTo>
                  <a:cubicBezTo>
                    <a:pt x="1050" y="1520"/>
                    <a:pt x="989" y="1636"/>
                    <a:pt x="934" y="1722"/>
                  </a:cubicBezTo>
                  <a:cubicBezTo>
                    <a:pt x="907" y="1766"/>
                    <a:pt x="880" y="1800"/>
                    <a:pt x="856" y="1827"/>
                  </a:cubicBezTo>
                  <a:cubicBezTo>
                    <a:pt x="829" y="1851"/>
                    <a:pt x="808" y="1868"/>
                    <a:pt x="791" y="1871"/>
                  </a:cubicBezTo>
                  <a:lnTo>
                    <a:pt x="788" y="1874"/>
                  </a:lnTo>
                  <a:lnTo>
                    <a:pt x="784" y="1874"/>
                  </a:lnTo>
                  <a:cubicBezTo>
                    <a:pt x="781" y="1871"/>
                    <a:pt x="778" y="1871"/>
                    <a:pt x="775" y="1868"/>
                  </a:cubicBezTo>
                  <a:cubicBezTo>
                    <a:pt x="757" y="1851"/>
                    <a:pt x="734" y="1827"/>
                    <a:pt x="709" y="1789"/>
                  </a:cubicBezTo>
                  <a:cubicBezTo>
                    <a:pt x="672" y="1725"/>
                    <a:pt x="632" y="1632"/>
                    <a:pt x="591" y="1520"/>
                  </a:cubicBezTo>
                  <a:cubicBezTo>
                    <a:pt x="533" y="1353"/>
                    <a:pt x="478" y="1149"/>
                    <a:pt x="430" y="934"/>
                  </a:cubicBezTo>
                  <a:cubicBezTo>
                    <a:pt x="385" y="744"/>
                    <a:pt x="347" y="551"/>
                    <a:pt x="318" y="375"/>
                  </a:cubicBezTo>
                  <a:close/>
                  <a:moveTo>
                    <a:pt x="215" y="249"/>
                  </a:moveTo>
                  <a:lnTo>
                    <a:pt x="226" y="317"/>
                  </a:lnTo>
                  <a:cubicBezTo>
                    <a:pt x="273" y="617"/>
                    <a:pt x="345" y="975"/>
                    <a:pt x="430" y="1281"/>
                  </a:cubicBezTo>
                  <a:cubicBezTo>
                    <a:pt x="474" y="1435"/>
                    <a:pt x="519" y="1571"/>
                    <a:pt x="566" y="1684"/>
                  </a:cubicBezTo>
                  <a:cubicBezTo>
                    <a:pt x="591" y="1742"/>
                    <a:pt x="618" y="1789"/>
                    <a:pt x="641" y="1830"/>
                  </a:cubicBezTo>
                  <a:cubicBezTo>
                    <a:pt x="668" y="1874"/>
                    <a:pt x="693" y="1906"/>
                    <a:pt x="723" y="1933"/>
                  </a:cubicBezTo>
                  <a:cubicBezTo>
                    <a:pt x="734" y="1939"/>
                    <a:pt x="744" y="1946"/>
                    <a:pt x="754" y="1950"/>
                  </a:cubicBezTo>
                  <a:cubicBezTo>
                    <a:pt x="764" y="1953"/>
                    <a:pt x="775" y="1956"/>
                    <a:pt x="784" y="1956"/>
                  </a:cubicBezTo>
                  <a:cubicBezTo>
                    <a:pt x="798" y="1956"/>
                    <a:pt x="808" y="1953"/>
                    <a:pt x="819" y="1950"/>
                  </a:cubicBezTo>
                  <a:cubicBezTo>
                    <a:pt x="852" y="1936"/>
                    <a:pt x="883" y="1912"/>
                    <a:pt x="914" y="1882"/>
                  </a:cubicBezTo>
                  <a:cubicBezTo>
                    <a:pt x="965" y="1827"/>
                    <a:pt x="1016" y="1749"/>
                    <a:pt x="1071" y="1653"/>
                  </a:cubicBezTo>
                  <a:cubicBezTo>
                    <a:pt x="1149" y="1506"/>
                    <a:pt x="1228" y="1319"/>
                    <a:pt x="1296" y="1118"/>
                  </a:cubicBezTo>
                  <a:cubicBezTo>
                    <a:pt x="1368" y="917"/>
                    <a:pt x="1429" y="699"/>
                    <a:pt x="1473" y="498"/>
                  </a:cubicBezTo>
                  <a:lnTo>
                    <a:pt x="1483" y="446"/>
                  </a:lnTo>
                  <a:lnTo>
                    <a:pt x="1436" y="446"/>
                  </a:lnTo>
                  <a:cubicBezTo>
                    <a:pt x="1313" y="446"/>
                    <a:pt x="1118" y="437"/>
                    <a:pt x="907" y="413"/>
                  </a:cubicBezTo>
                  <a:cubicBezTo>
                    <a:pt x="696" y="389"/>
                    <a:pt x="468" y="344"/>
                    <a:pt x="284" y="273"/>
                  </a:cubicBezTo>
                  <a:lnTo>
                    <a:pt x="215" y="249"/>
                  </a:lnTo>
                  <a:close/>
                  <a:moveTo>
                    <a:pt x="141" y="82"/>
                  </a:moveTo>
                  <a:cubicBezTo>
                    <a:pt x="154" y="82"/>
                    <a:pt x="165" y="86"/>
                    <a:pt x="171" y="92"/>
                  </a:cubicBezTo>
                  <a:cubicBezTo>
                    <a:pt x="267" y="150"/>
                    <a:pt x="389" y="194"/>
                    <a:pt x="519" y="226"/>
                  </a:cubicBezTo>
                  <a:cubicBezTo>
                    <a:pt x="713" y="276"/>
                    <a:pt x="931" y="300"/>
                    <a:pt x="1118" y="314"/>
                  </a:cubicBezTo>
                  <a:cubicBezTo>
                    <a:pt x="1302" y="331"/>
                    <a:pt x="1456" y="331"/>
                    <a:pt x="1521" y="331"/>
                  </a:cubicBezTo>
                  <a:lnTo>
                    <a:pt x="1555" y="331"/>
                  </a:lnTo>
                  <a:cubicBezTo>
                    <a:pt x="1565" y="331"/>
                    <a:pt x="1572" y="334"/>
                    <a:pt x="1582" y="338"/>
                  </a:cubicBezTo>
                  <a:cubicBezTo>
                    <a:pt x="1588" y="341"/>
                    <a:pt x="1596" y="344"/>
                    <a:pt x="1599" y="352"/>
                  </a:cubicBezTo>
                  <a:cubicBezTo>
                    <a:pt x="1609" y="361"/>
                    <a:pt x="1613" y="375"/>
                    <a:pt x="1613" y="389"/>
                  </a:cubicBezTo>
                  <a:lnTo>
                    <a:pt x="1613" y="399"/>
                  </a:lnTo>
                  <a:cubicBezTo>
                    <a:pt x="1599" y="477"/>
                    <a:pt x="1568" y="614"/>
                    <a:pt x="1524" y="774"/>
                  </a:cubicBezTo>
                  <a:cubicBezTo>
                    <a:pt x="1456" y="1016"/>
                    <a:pt x="1360" y="1313"/>
                    <a:pt x="1245" y="1564"/>
                  </a:cubicBezTo>
                  <a:cubicBezTo>
                    <a:pt x="1187" y="1687"/>
                    <a:pt x="1126" y="1800"/>
                    <a:pt x="1057" y="1888"/>
                  </a:cubicBezTo>
                  <a:cubicBezTo>
                    <a:pt x="1027" y="1933"/>
                    <a:pt x="992" y="1970"/>
                    <a:pt x="959" y="1997"/>
                  </a:cubicBezTo>
                  <a:cubicBezTo>
                    <a:pt x="924" y="2025"/>
                    <a:pt x="893" y="2045"/>
                    <a:pt x="860" y="2058"/>
                  </a:cubicBezTo>
                  <a:cubicBezTo>
                    <a:pt x="836" y="2069"/>
                    <a:pt x="808" y="2072"/>
                    <a:pt x="784" y="2072"/>
                  </a:cubicBezTo>
                  <a:cubicBezTo>
                    <a:pt x="740" y="2072"/>
                    <a:pt x="693" y="2055"/>
                    <a:pt x="652" y="2021"/>
                  </a:cubicBezTo>
                  <a:cubicBezTo>
                    <a:pt x="614" y="1991"/>
                    <a:pt x="573" y="1943"/>
                    <a:pt x="536" y="1878"/>
                  </a:cubicBezTo>
                  <a:cubicBezTo>
                    <a:pt x="471" y="1766"/>
                    <a:pt x="410" y="1609"/>
                    <a:pt x="355" y="1435"/>
                  </a:cubicBezTo>
                  <a:cubicBezTo>
                    <a:pt x="273" y="1179"/>
                    <a:pt x="209" y="883"/>
                    <a:pt x="165" y="638"/>
                  </a:cubicBezTo>
                  <a:cubicBezTo>
                    <a:pt x="120" y="396"/>
                    <a:pt x="93" y="201"/>
                    <a:pt x="86" y="150"/>
                  </a:cubicBezTo>
                  <a:cubicBezTo>
                    <a:pt x="83" y="147"/>
                    <a:pt x="83" y="144"/>
                    <a:pt x="83" y="140"/>
                  </a:cubicBezTo>
                  <a:cubicBezTo>
                    <a:pt x="83" y="123"/>
                    <a:pt x="93" y="103"/>
                    <a:pt x="110" y="92"/>
                  </a:cubicBezTo>
                  <a:cubicBezTo>
                    <a:pt x="120" y="86"/>
                    <a:pt x="130" y="82"/>
                    <a:pt x="141" y="82"/>
                  </a:cubicBezTo>
                  <a:close/>
                  <a:moveTo>
                    <a:pt x="141" y="1"/>
                  </a:moveTo>
                  <a:cubicBezTo>
                    <a:pt x="116" y="1"/>
                    <a:pt x="89" y="10"/>
                    <a:pt x="66" y="24"/>
                  </a:cubicBezTo>
                  <a:cubicBezTo>
                    <a:pt x="25" y="51"/>
                    <a:pt x="1" y="96"/>
                    <a:pt x="1" y="140"/>
                  </a:cubicBezTo>
                  <a:cubicBezTo>
                    <a:pt x="1" y="147"/>
                    <a:pt x="4" y="154"/>
                    <a:pt x="4" y="160"/>
                  </a:cubicBezTo>
                  <a:cubicBezTo>
                    <a:pt x="14" y="242"/>
                    <a:pt x="72" y="648"/>
                    <a:pt x="171" y="1070"/>
                  </a:cubicBezTo>
                  <a:cubicBezTo>
                    <a:pt x="223" y="1281"/>
                    <a:pt x="280" y="1497"/>
                    <a:pt x="352" y="1677"/>
                  </a:cubicBezTo>
                  <a:cubicBezTo>
                    <a:pt x="386" y="1769"/>
                    <a:pt x="423" y="1851"/>
                    <a:pt x="464" y="1919"/>
                  </a:cubicBezTo>
                  <a:cubicBezTo>
                    <a:pt x="505" y="1991"/>
                    <a:pt x="550" y="2045"/>
                    <a:pt x="600" y="2086"/>
                  </a:cubicBezTo>
                  <a:cubicBezTo>
                    <a:pt x="655" y="2130"/>
                    <a:pt x="720" y="2154"/>
                    <a:pt x="784" y="2154"/>
                  </a:cubicBezTo>
                  <a:cubicBezTo>
                    <a:pt x="819" y="2154"/>
                    <a:pt x="856" y="2148"/>
                    <a:pt x="887" y="2134"/>
                  </a:cubicBezTo>
                  <a:cubicBezTo>
                    <a:pt x="948" y="2113"/>
                    <a:pt x="1000" y="2076"/>
                    <a:pt x="1050" y="2025"/>
                  </a:cubicBezTo>
                  <a:cubicBezTo>
                    <a:pt x="1139" y="1933"/>
                    <a:pt x="1217" y="1807"/>
                    <a:pt x="1289" y="1660"/>
                  </a:cubicBezTo>
                  <a:cubicBezTo>
                    <a:pt x="1398" y="1445"/>
                    <a:pt x="1486" y="1187"/>
                    <a:pt x="1558" y="954"/>
                  </a:cubicBezTo>
                  <a:cubicBezTo>
                    <a:pt x="1626" y="726"/>
                    <a:pt x="1674" y="522"/>
                    <a:pt x="1695" y="416"/>
                  </a:cubicBezTo>
                  <a:lnTo>
                    <a:pt x="1695" y="389"/>
                  </a:lnTo>
                  <a:cubicBezTo>
                    <a:pt x="1695" y="358"/>
                    <a:pt x="1684" y="324"/>
                    <a:pt x="1664" y="300"/>
                  </a:cubicBezTo>
                  <a:cubicBezTo>
                    <a:pt x="1650" y="283"/>
                    <a:pt x="1633" y="270"/>
                    <a:pt x="1613" y="262"/>
                  </a:cubicBezTo>
                  <a:cubicBezTo>
                    <a:pt x="1596" y="253"/>
                    <a:pt x="1575" y="249"/>
                    <a:pt x="1555" y="249"/>
                  </a:cubicBezTo>
                  <a:lnTo>
                    <a:pt x="1521" y="249"/>
                  </a:lnTo>
                  <a:cubicBezTo>
                    <a:pt x="1439" y="249"/>
                    <a:pt x="1197" y="246"/>
                    <a:pt x="934" y="215"/>
                  </a:cubicBezTo>
                  <a:cubicBezTo>
                    <a:pt x="802" y="201"/>
                    <a:pt x="665" y="177"/>
                    <a:pt x="539" y="147"/>
                  </a:cubicBezTo>
                  <a:cubicBezTo>
                    <a:pt x="413" y="116"/>
                    <a:pt x="300" y="75"/>
                    <a:pt x="215" y="21"/>
                  </a:cubicBezTo>
                  <a:cubicBezTo>
                    <a:pt x="191" y="7"/>
                    <a:pt x="168" y="1"/>
                    <a:pt x="14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28"/>
            <p:cNvSpPr/>
            <p:nvPr/>
          </p:nvSpPr>
          <p:spPr>
            <a:xfrm>
              <a:off x="5803704" y="2891907"/>
              <a:ext cx="53637" cy="53637"/>
            </a:xfrm>
            <a:custGeom>
              <a:avLst/>
              <a:gdLst/>
              <a:ahLst/>
              <a:cxnLst/>
              <a:rect l="l" t="t" r="r" b="b"/>
              <a:pathLst>
                <a:path w="911" h="911" extrusionOk="0">
                  <a:moveTo>
                    <a:pt x="454" y="1"/>
                  </a:moveTo>
                  <a:cubicBezTo>
                    <a:pt x="205" y="1"/>
                    <a:pt x="1" y="205"/>
                    <a:pt x="1" y="457"/>
                  </a:cubicBezTo>
                  <a:cubicBezTo>
                    <a:pt x="1" y="706"/>
                    <a:pt x="205" y="910"/>
                    <a:pt x="454" y="910"/>
                  </a:cubicBezTo>
                  <a:cubicBezTo>
                    <a:pt x="706" y="910"/>
                    <a:pt x="910" y="706"/>
                    <a:pt x="910" y="457"/>
                  </a:cubicBezTo>
                  <a:cubicBezTo>
                    <a:pt x="910" y="205"/>
                    <a:pt x="706" y="1"/>
                    <a:pt x="45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28"/>
            <p:cNvSpPr/>
            <p:nvPr/>
          </p:nvSpPr>
          <p:spPr>
            <a:xfrm>
              <a:off x="5801290" y="2889493"/>
              <a:ext cx="58465" cy="58465"/>
            </a:xfrm>
            <a:custGeom>
              <a:avLst/>
              <a:gdLst/>
              <a:ahLst/>
              <a:cxnLst/>
              <a:rect l="l" t="t" r="r" b="b"/>
              <a:pathLst>
                <a:path w="993" h="993" extrusionOk="0">
                  <a:moveTo>
                    <a:pt x="495" y="83"/>
                  </a:moveTo>
                  <a:cubicBezTo>
                    <a:pt x="611" y="83"/>
                    <a:pt x="713" y="130"/>
                    <a:pt x="788" y="205"/>
                  </a:cubicBezTo>
                  <a:cubicBezTo>
                    <a:pt x="863" y="280"/>
                    <a:pt x="910" y="382"/>
                    <a:pt x="910" y="498"/>
                  </a:cubicBezTo>
                  <a:cubicBezTo>
                    <a:pt x="910" y="611"/>
                    <a:pt x="863" y="716"/>
                    <a:pt x="788" y="791"/>
                  </a:cubicBezTo>
                  <a:cubicBezTo>
                    <a:pt x="713" y="866"/>
                    <a:pt x="611" y="910"/>
                    <a:pt x="495" y="910"/>
                  </a:cubicBezTo>
                  <a:cubicBezTo>
                    <a:pt x="382" y="910"/>
                    <a:pt x="277" y="866"/>
                    <a:pt x="202" y="791"/>
                  </a:cubicBezTo>
                  <a:cubicBezTo>
                    <a:pt x="127" y="716"/>
                    <a:pt x="83" y="611"/>
                    <a:pt x="83" y="498"/>
                  </a:cubicBezTo>
                  <a:cubicBezTo>
                    <a:pt x="83" y="382"/>
                    <a:pt x="127" y="280"/>
                    <a:pt x="202" y="205"/>
                  </a:cubicBezTo>
                  <a:cubicBezTo>
                    <a:pt x="277" y="130"/>
                    <a:pt x="382" y="83"/>
                    <a:pt x="495" y="83"/>
                  </a:cubicBezTo>
                  <a:close/>
                  <a:moveTo>
                    <a:pt x="495" y="1"/>
                  </a:moveTo>
                  <a:cubicBezTo>
                    <a:pt x="358" y="1"/>
                    <a:pt x="236" y="59"/>
                    <a:pt x="144" y="147"/>
                  </a:cubicBezTo>
                  <a:cubicBezTo>
                    <a:pt x="55" y="235"/>
                    <a:pt x="1" y="361"/>
                    <a:pt x="1" y="498"/>
                  </a:cubicBezTo>
                  <a:cubicBezTo>
                    <a:pt x="1" y="635"/>
                    <a:pt x="55" y="757"/>
                    <a:pt x="144" y="849"/>
                  </a:cubicBezTo>
                  <a:cubicBezTo>
                    <a:pt x="236" y="938"/>
                    <a:pt x="358" y="992"/>
                    <a:pt x="495" y="992"/>
                  </a:cubicBezTo>
                  <a:cubicBezTo>
                    <a:pt x="631" y="992"/>
                    <a:pt x="757" y="938"/>
                    <a:pt x="846" y="849"/>
                  </a:cubicBezTo>
                  <a:cubicBezTo>
                    <a:pt x="934" y="757"/>
                    <a:pt x="992" y="635"/>
                    <a:pt x="992" y="498"/>
                  </a:cubicBezTo>
                  <a:cubicBezTo>
                    <a:pt x="992" y="361"/>
                    <a:pt x="934" y="235"/>
                    <a:pt x="846" y="147"/>
                  </a:cubicBezTo>
                  <a:cubicBezTo>
                    <a:pt x="757" y="59"/>
                    <a:pt x="631" y="1"/>
                    <a:pt x="49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28"/>
            <p:cNvSpPr/>
            <p:nvPr/>
          </p:nvSpPr>
          <p:spPr>
            <a:xfrm>
              <a:off x="6026441" y="3154151"/>
              <a:ext cx="63705" cy="140128"/>
            </a:xfrm>
            <a:custGeom>
              <a:avLst/>
              <a:gdLst/>
              <a:ahLst/>
              <a:cxnLst/>
              <a:rect l="l" t="t" r="r" b="b"/>
              <a:pathLst>
                <a:path w="1082" h="2380" extrusionOk="0">
                  <a:moveTo>
                    <a:pt x="108" y="0"/>
                  </a:moveTo>
                  <a:cubicBezTo>
                    <a:pt x="82" y="0"/>
                    <a:pt x="57" y="10"/>
                    <a:pt x="38" y="31"/>
                  </a:cubicBezTo>
                  <a:cubicBezTo>
                    <a:pt x="1" y="72"/>
                    <a:pt x="4" y="133"/>
                    <a:pt x="45" y="171"/>
                  </a:cubicBezTo>
                  <a:cubicBezTo>
                    <a:pt x="675" y="753"/>
                    <a:pt x="877" y="1667"/>
                    <a:pt x="856" y="1950"/>
                  </a:cubicBezTo>
                  <a:cubicBezTo>
                    <a:pt x="839" y="2178"/>
                    <a:pt x="460" y="2181"/>
                    <a:pt x="457" y="2181"/>
                  </a:cubicBezTo>
                  <a:cubicBezTo>
                    <a:pt x="402" y="2181"/>
                    <a:pt x="358" y="2226"/>
                    <a:pt x="358" y="2280"/>
                  </a:cubicBezTo>
                  <a:cubicBezTo>
                    <a:pt x="358" y="2333"/>
                    <a:pt x="399" y="2380"/>
                    <a:pt x="455" y="2380"/>
                  </a:cubicBezTo>
                  <a:cubicBezTo>
                    <a:pt x="456" y="2380"/>
                    <a:pt x="458" y="2380"/>
                    <a:pt x="460" y="2379"/>
                  </a:cubicBezTo>
                  <a:cubicBezTo>
                    <a:pt x="655" y="2379"/>
                    <a:pt x="1030" y="2294"/>
                    <a:pt x="1053" y="1967"/>
                  </a:cubicBezTo>
                  <a:cubicBezTo>
                    <a:pt x="1081" y="1609"/>
                    <a:pt x="846" y="641"/>
                    <a:pt x="177" y="28"/>
                  </a:cubicBezTo>
                  <a:cubicBezTo>
                    <a:pt x="157" y="10"/>
                    <a:pt x="132" y="0"/>
                    <a:pt x="10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28"/>
            <p:cNvSpPr/>
            <p:nvPr/>
          </p:nvSpPr>
          <p:spPr>
            <a:xfrm>
              <a:off x="6024616" y="3151795"/>
              <a:ext cx="66473" cy="144898"/>
            </a:xfrm>
            <a:custGeom>
              <a:avLst/>
              <a:gdLst/>
              <a:ahLst/>
              <a:cxnLst/>
              <a:rect l="l" t="t" r="r" b="b"/>
              <a:pathLst>
                <a:path w="1129" h="2461" extrusionOk="0">
                  <a:moveTo>
                    <a:pt x="140" y="82"/>
                  </a:moveTo>
                  <a:cubicBezTo>
                    <a:pt x="158" y="82"/>
                    <a:pt x="171" y="85"/>
                    <a:pt x="181" y="95"/>
                  </a:cubicBezTo>
                  <a:cubicBezTo>
                    <a:pt x="491" y="381"/>
                    <a:pt x="710" y="749"/>
                    <a:pt x="846" y="1094"/>
                  </a:cubicBezTo>
                  <a:cubicBezTo>
                    <a:pt x="917" y="1264"/>
                    <a:pt x="965" y="1431"/>
                    <a:pt x="999" y="1578"/>
                  </a:cubicBezTo>
                  <a:cubicBezTo>
                    <a:pt x="1030" y="1724"/>
                    <a:pt x="1047" y="1853"/>
                    <a:pt x="1047" y="1946"/>
                  </a:cubicBezTo>
                  <a:cubicBezTo>
                    <a:pt x="1047" y="1966"/>
                    <a:pt x="1043" y="1987"/>
                    <a:pt x="1043" y="2004"/>
                  </a:cubicBezTo>
                  <a:cubicBezTo>
                    <a:pt x="1037" y="2078"/>
                    <a:pt x="1013" y="2136"/>
                    <a:pt x="975" y="2184"/>
                  </a:cubicBezTo>
                  <a:cubicBezTo>
                    <a:pt x="948" y="2221"/>
                    <a:pt x="914" y="2253"/>
                    <a:pt x="873" y="2276"/>
                  </a:cubicBezTo>
                  <a:cubicBezTo>
                    <a:pt x="815" y="2314"/>
                    <a:pt x="744" y="2341"/>
                    <a:pt x="675" y="2358"/>
                  </a:cubicBezTo>
                  <a:cubicBezTo>
                    <a:pt x="607" y="2372"/>
                    <a:pt x="543" y="2379"/>
                    <a:pt x="491" y="2379"/>
                  </a:cubicBezTo>
                  <a:lnTo>
                    <a:pt x="488" y="2379"/>
                  </a:lnTo>
                  <a:cubicBezTo>
                    <a:pt x="478" y="2379"/>
                    <a:pt x="471" y="2379"/>
                    <a:pt x="464" y="2375"/>
                  </a:cubicBezTo>
                  <a:cubicBezTo>
                    <a:pt x="454" y="2372"/>
                    <a:pt x="447" y="2365"/>
                    <a:pt x="441" y="2355"/>
                  </a:cubicBezTo>
                  <a:cubicBezTo>
                    <a:pt x="433" y="2344"/>
                    <a:pt x="430" y="2334"/>
                    <a:pt x="430" y="2320"/>
                  </a:cubicBezTo>
                  <a:cubicBezTo>
                    <a:pt x="430" y="2303"/>
                    <a:pt x="437" y="2290"/>
                    <a:pt x="447" y="2280"/>
                  </a:cubicBezTo>
                  <a:cubicBezTo>
                    <a:pt x="458" y="2270"/>
                    <a:pt x="474" y="2262"/>
                    <a:pt x="488" y="2262"/>
                  </a:cubicBezTo>
                  <a:lnTo>
                    <a:pt x="495" y="2262"/>
                  </a:lnTo>
                  <a:cubicBezTo>
                    <a:pt x="508" y="2262"/>
                    <a:pt x="540" y="2259"/>
                    <a:pt x="576" y="2256"/>
                  </a:cubicBezTo>
                  <a:cubicBezTo>
                    <a:pt x="638" y="2249"/>
                    <a:pt x="716" y="2232"/>
                    <a:pt x="788" y="2195"/>
                  </a:cubicBezTo>
                  <a:cubicBezTo>
                    <a:pt x="822" y="2174"/>
                    <a:pt x="856" y="2150"/>
                    <a:pt x="880" y="2116"/>
                  </a:cubicBezTo>
                  <a:cubicBezTo>
                    <a:pt x="908" y="2086"/>
                    <a:pt x="924" y="2041"/>
                    <a:pt x="928" y="1993"/>
                  </a:cubicBezTo>
                  <a:lnTo>
                    <a:pt x="928" y="1946"/>
                  </a:lnTo>
                  <a:cubicBezTo>
                    <a:pt x="928" y="1861"/>
                    <a:pt x="914" y="1745"/>
                    <a:pt x="887" y="1608"/>
                  </a:cubicBezTo>
                  <a:cubicBezTo>
                    <a:pt x="839" y="1404"/>
                    <a:pt x="760" y="1152"/>
                    <a:pt x="631" y="900"/>
                  </a:cubicBezTo>
                  <a:cubicBezTo>
                    <a:pt x="505" y="647"/>
                    <a:pt x="331" y="395"/>
                    <a:pt x="103" y="180"/>
                  </a:cubicBezTo>
                  <a:cubicBezTo>
                    <a:pt x="90" y="170"/>
                    <a:pt x="82" y="156"/>
                    <a:pt x="82" y="139"/>
                  </a:cubicBezTo>
                  <a:cubicBezTo>
                    <a:pt x="82" y="126"/>
                    <a:pt x="90" y="112"/>
                    <a:pt x="99" y="98"/>
                  </a:cubicBezTo>
                  <a:cubicBezTo>
                    <a:pt x="110" y="88"/>
                    <a:pt x="126" y="82"/>
                    <a:pt x="140" y="82"/>
                  </a:cubicBezTo>
                  <a:close/>
                  <a:moveTo>
                    <a:pt x="140" y="0"/>
                  </a:moveTo>
                  <a:cubicBezTo>
                    <a:pt x="103" y="0"/>
                    <a:pt x="65" y="13"/>
                    <a:pt x="38" y="44"/>
                  </a:cubicBezTo>
                  <a:cubicBezTo>
                    <a:pt x="14" y="71"/>
                    <a:pt x="1" y="106"/>
                    <a:pt x="1" y="139"/>
                  </a:cubicBezTo>
                  <a:cubicBezTo>
                    <a:pt x="1" y="177"/>
                    <a:pt x="18" y="214"/>
                    <a:pt x="49" y="241"/>
                  </a:cubicBezTo>
                  <a:cubicBezTo>
                    <a:pt x="342" y="515"/>
                    <a:pt x="543" y="862"/>
                    <a:pt x="669" y="1182"/>
                  </a:cubicBezTo>
                  <a:cubicBezTo>
                    <a:pt x="733" y="1339"/>
                    <a:pt x="778" y="1493"/>
                    <a:pt x="805" y="1625"/>
                  </a:cubicBezTo>
                  <a:cubicBezTo>
                    <a:pt x="836" y="1759"/>
                    <a:pt x="846" y="1871"/>
                    <a:pt x="846" y="1946"/>
                  </a:cubicBezTo>
                  <a:lnTo>
                    <a:pt x="846" y="1990"/>
                  </a:lnTo>
                  <a:cubicBezTo>
                    <a:pt x="842" y="2010"/>
                    <a:pt x="839" y="2031"/>
                    <a:pt x="829" y="2048"/>
                  </a:cubicBezTo>
                  <a:cubicBezTo>
                    <a:pt x="822" y="2061"/>
                    <a:pt x="809" y="2075"/>
                    <a:pt x="798" y="2086"/>
                  </a:cubicBezTo>
                  <a:cubicBezTo>
                    <a:pt x="774" y="2109"/>
                    <a:pt x="744" y="2127"/>
                    <a:pt x="710" y="2140"/>
                  </a:cubicBezTo>
                  <a:cubicBezTo>
                    <a:pt x="662" y="2160"/>
                    <a:pt x="604" y="2171"/>
                    <a:pt x="563" y="2174"/>
                  </a:cubicBezTo>
                  <a:cubicBezTo>
                    <a:pt x="540" y="2177"/>
                    <a:pt x="522" y="2181"/>
                    <a:pt x="508" y="2181"/>
                  </a:cubicBezTo>
                  <a:lnTo>
                    <a:pt x="488" y="2181"/>
                  </a:lnTo>
                  <a:cubicBezTo>
                    <a:pt x="450" y="2181"/>
                    <a:pt x="417" y="2198"/>
                    <a:pt x="389" y="2221"/>
                  </a:cubicBezTo>
                  <a:cubicBezTo>
                    <a:pt x="365" y="2245"/>
                    <a:pt x="348" y="2283"/>
                    <a:pt x="348" y="2320"/>
                  </a:cubicBezTo>
                  <a:cubicBezTo>
                    <a:pt x="348" y="2358"/>
                    <a:pt x="362" y="2392"/>
                    <a:pt x="389" y="2419"/>
                  </a:cubicBezTo>
                  <a:cubicBezTo>
                    <a:pt x="400" y="2433"/>
                    <a:pt x="413" y="2443"/>
                    <a:pt x="430" y="2450"/>
                  </a:cubicBezTo>
                  <a:cubicBezTo>
                    <a:pt x="447" y="2457"/>
                    <a:pt x="468" y="2460"/>
                    <a:pt x="488" y="2460"/>
                  </a:cubicBezTo>
                  <a:lnTo>
                    <a:pt x="491" y="2460"/>
                  </a:lnTo>
                  <a:cubicBezTo>
                    <a:pt x="543" y="2460"/>
                    <a:pt x="604" y="2457"/>
                    <a:pt x="672" y="2443"/>
                  </a:cubicBezTo>
                  <a:cubicBezTo>
                    <a:pt x="768" y="2419"/>
                    <a:pt x="877" y="2382"/>
                    <a:pt x="962" y="2314"/>
                  </a:cubicBezTo>
                  <a:cubicBezTo>
                    <a:pt x="1006" y="2280"/>
                    <a:pt x="1043" y="2239"/>
                    <a:pt x="1071" y="2188"/>
                  </a:cubicBezTo>
                  <a:cubicBezTo>
                    <a:pt x="1101" y="2136"/>
                    <a:pt x="1119" y="2078"/>
                    <a:pt x="1125" y="2010"/>
                  </a:cubicBezTo>
                  <a:cubicBezTo>
                    <a:pt x="1125" y="1990"/>
                    <a:pt x="1128" y="1970"/>
                    <a:pt x="1128" y="1946"/>
                  </a:cubicBezTo>
                  <a:cubicBezTo>
                    <a:pt x="1128" y="1844"/>
                    <a:pt x="1112" y="1710"/>
                    <a:pt x="1078" y="1561"/>
                  </a:cubicBezTo>
                  <a:cubicBezTo>
                    <a:pt x="1030" y="1332"/>
                    <a:pt x="938" y="1063"/>
                    <a:pt x="801" y="793"/>
                  </a:cubicBezTo>
                  <a:cubicBezTo>
                    <a:pt x="665" y="528"/>
                    <a:pt x="478" y="259"/>
                    <a:pt x="236" y="37"/>
                  </a:cubicBezTo>
                  <a:cubicBezTo>
                    <a:pt x="208" y="10"/>
                    <a:pt x="175" y="0"/>
                    <a:pt x="14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28"/>
            <p:cNvSpPr/>
            <p:nvPr/>
          </p:nvSpPr>
          <p:spPr>
            <a:xfrm>
              <a:off x="5378545" y="3451132"/>
              <a:ext cx="146487" cy="58289"/>
            </a:xfrm>
            <a:custGeom>
              <a:avLst/>
              <a:gdLst/>
              <a:ahLst/>
              <a:cxnLst/>
              <a:rect l="l" t="t" r="r" b="b"/>
              <a:pathLst>
                <a:path w="2488" h="990" extrusionOk="0">
                  <a:moveTo>
                    <a:pt x="251" y="1"/>
                  </a:moveTo>
                  <a:cubicBezTo>
                    <a:pt x="215" y="1"/>
                    <a:pt x="179" y="22"/>
                    <a:pt x="164" y="58"/>
                  </a:cubicBezTo>
                  <a:cubicBezTo>
                    <a:pt x="78" y="232"/>
                    <a:pt x="0" y="610"/>
                    <a:pt x="287" y="771"/>
                  </a:cubicBezTo>
                  <a:cubicBezTo>
                    <a:pt x="471" y="876"/>
                    <a:pt x="893" y="989"/>
                    <a:pt x="1384" y="989"/>
                  </a:cubicBezTo>
                  <a:cubicBezTo>
                    <a:pt x="1714" y="989"/>
                    <a:pt x="2076" y="938"/>
                    <a:pt x="2413" y="798"/>
                  </a:cubicBezTo>
                  <a:cubicBezTo>
                    <a:pt x="2464" y="777"/>
                    <a:pt x="2488" y="719"/>
                    <a:pt x="2467" y="668"/>
                  </a:cubicBezTo>
                  <a:cubicBezTo>
                    <a:pt x="2452" y="629"/>
                    <a:pt x="2415" y="606"/>
                    <a:pt x="2376" y="606"/>
                  </a:cubicBezTo>
                  <a:cubicBezTo>
                    <a:pt x="2363" y="606"/>
                    <a:pt x="2350" y="609"/>
                    <a:pt x="2338" y="614"/>
                  </a:cubicBezTo>
                  <a:cubicBezTo>
                    <a:pt x="2024" y="743"/>
                    <a:pt x="1691" y="789"/>
                    <a:pt x="1389" y="789"/>
                  </a:cubicBezTo>
                  <a:cubicBezTo>
                    <a:pt x="925" y="789"/>
                    <a:pt x="532" y="681"/>
                    <a:pt x="382" y="596"/>
                  </a:cubicBezTo>
                  <a:cubicBezTo>
                    <a:pt x="184" y="488"/>
                    <a:pt x="341" y="143"/>
                    <a:pt x="341" y="140"/>
                  </a:cubicBezTo>
                  <a:cubicBezTo>
                    <a:pt x="364" y="93"/>
                    <a:pt x="344" y="31"/>
                    <a:pt x="293" y="11"/>
                  </a:cubicBezTo>
                  <a:cubicBezTo>
                    <a:pt x="280" y="4"/>
                    <a:pt x="266" y="1"/>
                    <a:pt x="25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28"/>
            <p:cNvSpPr/>
            <p:nvPr/>
          </p:nvSpPr>
          <p:spPr>
            <a:xfrm>
              <a:off x="5381135" y="3448718"/>
              <a:ext cx="145545" cy="63058"/>
            </a:xfrm>
            <a:custGeom>
              <a:avLst/>
              <a:gdLst/>
              <a:ahLst/>
              <a:cxnLst/>
              <a:rect l="l" t="t" r="r" b="b"/>
              <a:pathLst>
                <a:path w="2472" h="1071" extrusionOk="0">
                  <a:moveTo>
                    <a:pt x="208" y="82"/>
                  </a:moveTo>
                  <a:cubicBezTo>
                    <a:pt x="215" y="82"/>
                    <a:pt x="226" y="82"/>
                    <a:pt x="232" y="85"/>
                  </a:cubicBezTo>
                  <a:lnTo>
                    <a:pt x="232" y="89"/>
                  </a:lnTo>
                  <a:cubicBezTo>
                    <a:pt x="243" y="93"/>
                    <a:pt x="253" y="99"/>
                    <a:pt x="256" y="110"/>
                  </a:cubicBezTo>
                  <a:cubicBezTo>
                    <a:pt x="263" y="120"/>
                    <a:pt x="266" y="130"/>
                    <a:pt x="266" y="140"/>
                  </a:cubicBezTo>
                  <a:cubicBezTo>
                    <a:pt x="266" y="147"/>
                    <a:pt x="266" y="157"/>
                    <a:pt x="259" y="164"/>
                  </a:cubicBezTo>
                  <a:lnTo>
                    <a:pt x="259" y="167"/>
                  </a:lnTo>
                  <a:cubicBezTo>
                    <a:pt x="256" y="178"/>
                    <a:pt x="239" y="212"/>
                    <a:pt x="226" y="263"/>
                  </a:cubicBezTo>
                  <a:cubicBezTo>
                    <a:pt x="212" y="310"/>
                    <a:pt x="198" y="376"/>
                    <a:pt x="198" y="440"/>
                  </a:cubicBezTo>
                  <a:cubicBezTo>
                    <a:pt x="198" y="481"/>
                    <a:pt x="205" y="529"/>
                    <a:pt x="222" y="570"/>
                  </a:cubicBezTo>
                  <a:cubicBezTo>
                    <a:pt x="232" y="590"/>
                    <a:pt x="243" y="610"/>
                    <a:pt x="259" y="628"/>
                  </a:cubicBezTo>
                  <a:cubicBezTo>
                    <a:pt x="276" y="645"/>
                    <a:pt x="297" y="662"/>
                    <a:pt x="317" y="675"/>
                  </a:cubicBezTo>
                  <a:cubicBezTo>
                    <a:pt x="358" y="699"/>
                    <a:pt x="413" y="719"/>
                    <a:pt x="481" y="744"/>
                  </a:cubicBezTo>
                  <a:cubicBezTo>
                    <a:pt x="580" y="777"/>
                    <a:pt x="709" y="808"/>
                    <a:pt x="856" y="832"/>
                  </a:cubicBezTo>
                  <a:cubicBezTo>
                    <a:pt x="1003" y="856"/>
                    <a:pt x="1166" y="873"/>
                    <a:pt x="1343" y="873"/>
                  </a:cubicBezTo>
                  <a:cubicBezTo>
                    <a:pt x="1650" y="873"/>
                    <a:pt x="1991" y="826"/>
                    <a:pt x="2311" y="692"/>
                  </a:cubicBezTo>
                  <a:cubicBezTo>
                    <a:pt x="2318" y="689"/>
                    <a:pt x="2324" y="689"/>
                    <a:pt x="2332" y="689"/>
                  </a:cubicBezTo>
                  <a:cubicBezTo>
                    <a:pt x="2345" y="689"/>
                    <a:pt x="2355" y="692"/>
                    <a:pt x="2365" y="699"/>
                  </a:cubicBezTo>
                  <a:cubicBezTo>
                    <a:pt x="2376" y="706"/>
                    <a:pt x="2382" y="713"/>
                    <a:pt x="2386" y="727"/>
                  </a:cubicBezTo>
                  <a:cubicBezTo>
                    <a:pt x="2390" y="733"/>
                    <a:pt x="2390" y="740"/>
                    <a:pt x="2390" y="747"/>
                  </a:cubicBezTo>
                  <a:cubicBezTo>
                    <a:pt x="2390" y="757"/>
                    <a:pt x="2386" y="771"/>
                    <a:pt x="2382" y="781"/>
                  </a:cubicBezTo>
                  <a:cubicBezTo>
                    <a:pt x="2376" y="788"/>
                    <a:pt x="2365" y="798"/>
                    <a:pt x="2355" y="801"/>
                  </a:cubicBezTo>
                  <a:cubicBezTo>
                    <a:pt x="2022" y="938"/>
                    <a:pt x="1667" y="989"/>
                    <a:pt x="1340" y="989"/>
                  </a:cubicBezTo>
                  <a:cubicBezTo>
                    <a:pt x="1097" y="989"/>
                    <a:pt x="873" y="961"/>
                    <a:pt x="685" y="920"/>
                  </a:cubicBezTo>
                  <a:cubicBezTo>
                    <a:pt x="594" y="900"/>
                    <a:pt x="509" y="876"/>
                    <a:pt x="437" y="853"/>
                  </a:cubicBezTo>
                  <a:cubicBezTo>
                    <a:pt x="365" y="829"/>
                    <a:pt x="304" y="801"/>
                    <a:pt x="263" y="777"/>
                  </a:cubicBezTo>
                  <a:cubicBezTo>
                    <a:pt x="191" y="736"/>
                    <a:pt x="150" y="686"/>
                    <a:pt x="120" y="628"/>
                  </a:cubicBezTo>
                  <a:cubicBezTo>
                    <a:pt x="92" y="570"/>
                    <a:pt x="82" y="505"/>
                    <a:pt x="82" y="437"/>
                  </a:cubicBezTo>
                  <a:cubicBezTo>
                    <a:pt x="82" y="376"/>
                    <a:pt x="92" y="318"/>
                    <a:pt x="106" y="260"/>
                  </a:cubicBezTo>
                  <a:cubicBezTo>
                    <a:pt x="120" y="205"/>
                    <a:pt x="136" y="154"/>
                    <a:pt x="154" y="116"/>
                  </a:cubicBezTo>
                  <a:cubicBezTo>
                    <a:pt x="161" y="106"/>
                    <a:pt x="167" y="96"/>
                    <a:pt x="177" y="89"/>
                  </a:cubicBezTo>
                  <a:cubicBezTo>
                    <a:pt x="188" y="85"/>
                    <a:pt x="198" y="82"/>
                    <a:pt x="208" y="82"/>
                  </a:cubicBezTo>
                  <a:close/>
                  <a:moveTo>
                    <a:pt x="208" y="0"/>
                  </a:moveTo>
                  <a:cubicBezTo>
                    <a:pt x="181" y="0"/>
                    <a:pt x="157" y="8"/>
                    <a:pt x="133" y="21"/>
                  </a:cubicBezTo>
                  <a:cubicBezTo>
                    <a:pt x="113" y="35"/>
                    <a:pt x="92" y="55"/>
                    <a:pt x="82" y="82"/>
                  </a:cubicBezTo>
                  <a:cubicBezTo>
                    <a:pt x="62" y="123"/>
                    <a:pt x="42" y="181"/>
                    <a:pt x="24" y="239"/>
                  </a:cubicBezTo>
                  <a:cubicBezTo>
                    <a:pt x="10" y="300"/>
                    <a:pt x="1" y="368"/>
                    <a:pt x="1" y="437"/>
                  </a:cubicBezTo>
                  <a:cubicBezTo>
                    <a:pt x="1" y="511"/>
                    <a:pt x="14" y="593"/>
                    <a:pt x="48" y="665"/>
                  </a:cubicBezTo>
                  <a:cubicBezTo>
                    <a:pt x="82" y="736"/>
                    <a:pt x="136" y="801"/>
                    <a:pt x="222" y="849"/>
                  </a:cubicBezTo>
                  <a:cubicBezTo>
                    <a:pt x="270" y="876"/>
                    <a:pt x="334" y="903"/>
                    <a:pt x="410" y="928"/>
                  </a:cubicBezTo>
                  <a:cubicBezTo>
                    <a:pt x="635" y="1005"/>
                    <a:pt x="968" y="1071"/>
                    <a:pt x="1340" y="1071"/>
                  </a:cubicBezTo>
                  <a:cubicBezTo>
                    <a:pt x="1674" y="1071"/>
                    <a:pt x="2042" y="1019"/>
                    <a:pt x="2386" y="876"/>
                  </a:cubicBezTo>
                  <a:cubicBezTo>
                    <a:pt x="2413" y="866"/>
                    <a:pt x="2434" y="846"/>
                    <a:pt x="2451" y="826"/>
                  </a:cubicBezTo>
                  <a:cubicBezTo>
                    <a:pt x="2464" y="801"/>
                    <a:pt x="2472" y="774"/>
                    <a:pt x="2472" y="747"/>
                  </a:cubicBezTo>
                  <a:cubicBezTo>
                    <a:pt x="2472" y="730"/>
                    <a:pt x="2467" y="713"/>
                    <a:pt x="2461" y="692"/>
                  </a:cubicBezTo>
                  <a:cubicBezTo>
                    <a:pt x="2451" y="669"/>
                    <a:pt x="2434" y="645"/>
                    <a:pt x="2410" y="631"/>
                  </a:cubicBezTo>
                  <a:cubicBezTo>
                    <a:pt x="2386" y="614"/>
                    <a:pt x="2359" y="607"/>
                    <a:pt x="2332" y="607"/>
                  </a:cubicBezTo>
                  <a:cubicBezTo>
                    <a:pt x="2314" y="607"/>
                    <a:pt x="2297" y="610"/>
                    <a:pt x="2280" y="617"/>
                  </a:cubicBezTo>
                  <a:cubicBezTo>
                    <a:pt x="1970" y="744"/>
                    <a:pt x="1643" y="791"/>
                    <a:pt x="1343" y="791"/>
                  </a:cubicBezTo>
                  <a:cubicBezTo>
                    <a:pt x="1115" y="791"/>
                    <a:pt x="904" y="764"/>
                    <a:pt x="733" y="727"/>
                  </a:cubicBezTo>
                  <a:cubicBezTo>
                    <a:pt x="644" y="709"/>
                    <a:pt x="570" y="686"/>
                    <a:pt x="509" y="665"/>
                  </a:cubicBezTo>
                  <a:cubicBezTo>
                    <a:pt x="443" y="645"/>
                    <a:pt x="392" y="624"/>
                    <a:pt x="358" y="604"/>
                  </a:cubicBezTo>
                  <a:cubicBezTo>
                    <a:pt x="345" y="593"/>
                    <a:pt x="331" y="583"/>
                    <a:pt x="320" y="573"/>
                  </a:cubicBezTo>
                  <a:cubicBezTo>
                    <a:pt x="307" y="556"/>
                    <a:pt x="297" y="535"/>
                    <a:pt x="290" y="515"/>
                  </a:cubicBezTo>
                  <a:cubicBezTo>
                    <a:pt x="284" y="491"/>
                    <a:pt x="280" y="464"/>
                    <a:pt x="280" y="440"/>
                  </a:cubicBezTo>
                  <a:cubicBezTo>
                    <a:pt x="280" y="382"/>
                    <a:pt x="293" y="321"/>
                    <a:pt x="307" y="277"/>
                  </a:cubicBezTo>
                  <a:cubicBezTo>
                    <a:pt x="314" y="253"/>
                    <a:pt x="320" y="233"/>
                    <a:pt x="328" y="222"/>
                  </a:cubicBezTo>
                  <a:cubicBezTo>
                    <a:pt x="328" y="215"/>
                    <a:pt x="331" y="208"/>
                    <a:pt x="334" y="205"/>
                  </a:cubicBezTo>
                  <a:lnTo>
                    <a:pt x="334" y="201"/>
                  </a:lnTo>
                  <a:lnTo>
                    <a:pt x="334" y="198"/>
                  </a:lnTo>
                  <a:cubicBezTo>
                    <a:pt x="345" y="181"/>
                    <a:pt x="348" y="161"/>
                    <a:pt x="348" y="140"/>
                  </a:cubicBezTo>
                  <a:cubicBezTo>
                    <a:pt x="348" y="113"/>
                    <a:pt x="341" y="89"/>
                    <a:pt x="328" y="65"/>
                  </a:cubicBezTo>
                  <a:cubicBezTo>
                    <a:pt x="314" y="44"/>
                    <a:pt x="293" y="24"/>
                    <a:pt x="266" y="14"/>
                  </a:cubicBezTo>
                  <a:cubicBezTo>
                    <a:pt x="249" y="4"/>
                    <a:pt x="229" y="0"/>
                    <a:pt x="20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28"/>
            <p:cNvSpPr/>
            <p:nvPr/>
          </p:nvSpPr>
          <p:spPr>
            <a:xfrm>
              <a:off x="5949781" y="3168458"/>
              <a:ext cx="103566" cy="130237"/>
            </a:xfrm>
            <a:custGeom>
              <a:avLst/>
              <a:gdLst/>
              <a:ahLst/>
              <a:cxnLst/>
              <a:rect l="l" t="t" r="r" b="b"/>
              <a:pathLst>
                <a:path w="1759" h="2212" extrusionOk="0">
                  <a:moveTo>
                    <a:pt x="737" y="0"/>
                  </a:moveTo>
                  <a:cubicBezTo>
                    <a:pt x="404" y="0"/>
                    <a:pt x="0" y="1032"/>
                    <a:pt x="0" y="1032"/>
                  </a:cubicBezTo>
                  <a:cubicBezTo>
                    <a:pt x="0" y="1032"/>
                    <a:pt x="99" y="1257"/>
                    <a:pt x="236" y="1346"/>
                  </a:cubicBezTo>
                  <a:cubicBezTo>
                    <a:pt x="345" y="1414"/>
                    <a:pt x="968" y="2212"/>
                    <a:pt x="1442" y="2212"/>
                  </a:cubicBezTo>
                  <a:cubicBezTo>
                    <a:pt x="1560" y="2212"/>
                    <a:pt x="1670" y="2162"/>
                    <a:pt x="1759" y="2037"/>
                  </a:cubicBezTo>
                  <a:cubicBezTo>
                    <a:pt x="1759" y="2037"/>
                    <a:pt x="1721" y="688"/>
                    <a:pt x="829" y="30"/>
                  </a:cubicBezTo>
                  <a:cubicBezTo>
                    <a:pt x="799" y="10"/>
                    <a:pt x="768" y="0"/>
                    <a:pt x="737"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28"/>
            <p:cNvSpPr/>
            <p:nvPr/>
          </p:nvSpPr>
          <p:spPr>
            <a:xfrm>
              <a:off x="5371538" y="3387956"/>
              <a:ext cx="173394" cy="83253"/>
            </a:xfrm>
            <a:custGeom>
              <a:avLst/>
              <a:gdLst/>
              <a:ahLst/>
              <a:cxnLst/>
              <a:rect l="l" t="t" r="r" b="b"/>
              <a:pathLst>
                <a:path w="2945" h="1414" extrusionOk="0">
                  <a:moveTo>
                    <a:pt x="2021" y="0"/>
                  </a:moveTo>
                  <a:cubicBezTo>
                    <a:pt x="1990" y="0"/>
                    <a:pt x="1769" y="3"/>
                    <a:pt x="1646" y="82"/>
                  </a:cubicBezTo>
                  <a:cubicBezTo>
                    <a:pt x="1510" y="170"/>
                    <a:pt x="0" y="504"/>
                    <a:pt x="371" y="1172"/>
                  </a:cubicBezTo>
                  <a:cubicBezTo>
                    <a:pt x="371" y="1172"/>
                    <a:pt x="927" y="1413"/>
                    <a:pt x="1586" y="1413"/>
                  </a:cubicBezTo>
                  <a:cubicBezTo>
                    <a:pt x="1912" y="1413"/>
                    <a:pt x="2262" y="1354"/>
                    <a:pt x="2583" y="1179"/>
                  </a:cubicBezTo>
                  <a:cubicBezTo>
                    <a:pt x="2945" y="961"/>
                    <a:pt x="2024" y="0"/>
                    <a:pt x="2024" y="0"/>
                  </a:cubicBezTo>
                  <a:cubicBezTo>
                    <a:pt x="2024" y="0"/>
                    <a:pt x="2023" y="0"/>
                    <a:pt x="2021"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28"/>
            <p:cNvSpPr/>
            <p:nvPr/>
          </p:nvSpPr>
          <p:spPr>
            <a:xfrm>
              <a:off x="5320491" y="2942483"/>
              <a:ext cx="172040" cy="153081"/>
            </a:xfrm>
            <a:custGeom>
              <a:avLst/>
              <a:gdLst/>
              <a:ahLst/>
              <a:cxnLst/>
              <a:rect l="l" t="t" r="r" b="b"/>
              <a:pathLst>
                <a:path w="2922" h="2600" extrusionOk="0">
                  <a:moveTo>
                    <a:pt x="2036" y="0"/>
                  </a:moveTo>
                  <a:cubicBezTo>
                    <a:pt x="2036" y="0"/>
                    <a:pt x="1350" y="103"/>
                    <a:pt x="751" y="1268"/>
                  </a:cubicBezTo>
                  <a:cubicBezTo>
                    <a:pt x="543" y="1674"/>
                    <a:pt x="284" y="1953"/>
                    <a:pt x="1" y="2103"/>
                  </a:cubicBezTo>
                  <a:cubicBezTo>
                    <a:pt x="426" y="2460"/>
                    <a:pt x="771" y="2600"/>
                    <a:pt x="1059" y="2600"/>
                  </a:cubicBezTo>
                  <a:cubicBezTo>
                    <a:pt x="1953" y="2600"/>
                    <a:pt x="2316" y="1266"/>
                    <a:pt x="2922" y="924"/>
                  </a:cubicBezTo>
                  <a:cubicBezTo>
                    <a:pt x="2714" y="685"/>
                    <a:pt x="2448" y="334"/>
                    <a:pt x="2036" y="0"/>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28"/>
            <p:cNvSpPr/>
            <p:nvPr/>
          </p:nvSpPr>
          <p:spPr>
            <a:xfrm>
              <a:off x="5610466" y="2393032"/>
              <a:ext cx="289618" cy="748569"/>
            </a:xfrm>
            <a:custGeom>
              <a:avLst/>
              <a:gdLst/>
              <a:ahLst/>
              <a:cxnLst/>
              <a:rect l="l" t="t" r="r" b="b"/>
              <a:pathLst>
                <a:path w="4919" h="12714" extrusionOk="0">
                  <a:moveTo>
                    <a:pt x="1241" y="1"/>
                  </a:moveTo>
                  <a:cubicBezTo>
                    <a:pt x="2468" y="635"/>
                    <a:pt x="3242" y="2042"/>
                    <a:pt x="2871" y="3757"/>
                  </a:cubicBezTo>
                  <a:cubicBezTo>
                    <a:pt x="2376" y="6037"/>
                    <a:pt x="1432" y="8814"/>
                    <a:pt x="1432" y="10106"/>
                  </a:cubicBezTo>
                  <a:cubicBezTo>
                    <a:pt x="1432" y="11214"/>
                    <a:pt x="955" y="12283"/>
                    <a:pt x="1" y="12342"/>
                  </a:cubicBezTo>
                  <a:cubicBezTo>
                    <a:pt x="304" y="12458"/>
                    <a:pt x="642" y="12543"/>
                    <a:pt x="1051" y="12655"/>
                  </a:cubicBezTo>
                  <a:cubicBezTo>
                    <a:pt x="1199" y="12694"/>
                    <a:pt x="1339" y="12713"/>
                    <a:pt x="1471" y="12713"/>
                  </a:cubicBezTo>
                  <a:cubicBezTo>
                    <a:pt x="2479" y="12713"/>
                    <a:pt x="2983" y="11613"/>
                    <a:pt x="2983" y="10470"/>
                  </a:cubicBezTo>
                  <a:cubicBezTo>
                    <a:pt x="2983" y="9182"/>
                    <a:pt x="3926" y="6405"/>
                    <a:pt x="4420" y="4122"/>
                  </a:cubicBezTo>
                  <a:cubicBezTo>
                    <a:pt x="4919" y="1838"/>
                    <a:pt x="3382" y="103"/>
                    <a:pt x="1446" y="5"/>
                  </a:cubicBezTo>
                  <a:cubicBezTo>
                    <a:pt x="1374" y="1"/>
                    <a:pt x="1309" y="1"/>
                    <a:pt x="1241"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28"/>
            <p:cNvSpPr/>
            <p:nvPr/>
          </p:nvSpPr>
          <p:spPr>
            <a:xfrm>
              <a:off x="5178889" y="2364417"/>
              <a:ext cx="714537" cy="782129"/>
            </a:xfrm>
            <a:custGeom>
              <a:avLst/>
              <a:gdLst/>
              <a:ahLst/>
              <a:cxnLst/>
              <a:rect l="l" t="t" r="r" b="b"/>
              <a:pathLst>
                <a:path w="12136" h="13284" extrusionOk="0">
                  <a:moveTo>
                    <a:pt x="2758" y="200"/>
                  </a:moveTo>
                  <a:cubicBezTo>
                    <a:pt x="3603" y="200"/>
                    <a:pt x="4667" y="656"/>
                    <a:pt x="5739" y="1499"/>
                  </a:cubicBezTo>
                  <a:lnTo>
                    <a:pt x="5808" y="1550"/>
                  </a:lnTo>
                  <a:lnTo>
                    <a:pt x="5869" y="1493"/>
                  </a:lnTo>
                  <a:cubicBezTo>
                    <a:pt x="5878" y="1483"/>
                    <a:pt x="6860" y="570"/>
                    <a:pt x="8577" y="570"/>
                  </a:cubicBezTo>
                  <a:cubicBezTo>
                    <a:pt x="8656" y="570"/>
                    <a:pt x="8737" y="572"/>
                    <a:pt x="8820" y="576"/>
                  </a:cubicBezTo>
                  <a:cubicBezTo>
                    <a:pt x="9751" y="623"/>
                    <a:pt x="10602" y="1067"/>
                    <a:pt x="11154" y="1789"/>
                  </a:cubicBezTo>
                  <a:cubicBezTo>
                    <a:pt x="11734" y="2549"/>
                    <a:pt x="11931" y="3538"/>
                    <a:pt x="11706" y="4573"/>
                  </a:cubicBezTo>
                  <a:cubicBezTo>
                    <a:pt x="11526" y="5405"/>
                    <a:pt x="11284" y="6305"/>
                    <a:pt x="11052" y="7173"/>
                  </a:cubicBezTo>
                  <a:cubicBezTo>
                    <a:pt x="10646" y="8686"/>
                    <a:pt x="10265" y="10115"/>
                    <a:pt x="10265" y="10946"/>
                  </a:cubicBezTo>
                  <a:cubicBezTo>
                    <a:pt x="10265" y="11781"/>
                    <a:pt x="9985" y="12514"/>
                    <a:pt x="9539" y="12858"/>
                  </a:cubicBezTo>
                  <a:cubicBezTo>
                    <a:pt x="9341" y="13011"/>
                    <a:pt x="9110" y="13088"/>
                    <a:pt x="8853" y="13088"/>
                  </a:cubicBezTo>
                  <a:cubicBezTo>
                    <a:pt x="8727" y="13088"/>
                    <a:pt x="8594" y="13069"/>
                    <a:pt x="8455" y="13032"/>
                  </a:cubicBezTo>
                  <a:lnTo>
                    <a:pt x="8299" y="12991"/>
                  </a:lnTo>
                  <a:cubicBezTo>
                    <a:pt x="7113" y="12674"/>
                    <a:pt x="6571" y="12527"/>
                    <a:pt x="5647" y="11011"/>
                  </a:cubicBezTo>
                  <a:cubicBezTo>
                    <a:pt x="5641" y="10932"/>
                    <a:pt x="5600" y="10711"/>
                    <a:pt x="5432" y="10670"/>
                  </a:cubicBezTo>
                  <a:cubicBezTo>
                    <a:pt x="5415" y="10666"/>
                    <a:pt x="5397" y="10664"/>
                    <a:pt x="5380" y="10664"/>
                  </a:cubicBezTo>
                  <a:cubicBezTo>
                    <a:pt x="5193" y="10664"/>
                    <a:pt x="4971" y="10892"/>
                    <a:pt x="4672" y="11390"/>
                  </a:cubicBezTo>
                  <a:cubicBezTo>
                    <a:pt x="4328" y="11962"/>
                    <a:pt x="3899" y="12282"/>
                    <a:pt x="3459" y="12289"/>
                  </a:cubicBezTo>
                  <a:lnTo>
                    <a:pt x="3442" y="12289"/>
                  </a:lnTo>
                  <a:cubicBezTo>
                    <a:pt x="2992" y="12289"/>
                    <a:pt x="2549" y="11979"/>
                    <a:pt x="2165" y="11386"/>
                  </a:cubicBezTo>
                  <a:cubicBezTo>
                    <a:pt x="1309" y="10084"/>
                    <a:pt x="211" y="6390"/>
                    <a:pt x="886" y="2034"/>
                  </a:cubicBezTo>
                  <a:cubicBezTo>
                    <a:pt x="1074" y="1118"/>
                    <a:pt x="1486" y="538"/>
                    <a:pt x="2110" y="307"/>
                  </a:cubicBezTo>
                  <a:cubicBezTo>
                    <a:pt x="2306" y="235"/>
                    <a:pt x="2524" y="200"/>
                    <a:pt x="2758" y="200"/>
                  </a:cubicBezTo>
                  <a:close/>
                  <a:moveTo>
                    <a:pt x="2772" y="1"/>
                  </a:moveTo>
                  <a:cubicBezTo>
                    <a:pt x="2510" y="1"/>
                    <a:pt x="2265" y="41"/>
                    <a:pt x="2042" y="123"/>
                  </a:cubicBezTo>
                  <a:cubicBezTo>
                    <a:pt x="1347" y="375"/>
                    <a:pt x="893" y="1005"/>
                    <a:pt x="692" y="2000"/>
                  </a:cubicBezTo>
                  <a:cubicBezTo>
                    <a:pt x="0" y="6445"/>
                    <a:pt x="1094" y="10115"/>
                    <a:pt x="1997" y="11495"/>
                  </a:cubicBezTo>
                  <a:cubicBezTo>
                    <a:pt x="2423" y="12146"/>
                    <a:pt x="2921" y="12490"/>
                    <a:pt x="3442" y="12490"/>
                  </a:cubicBezTo>
                  <a:lnTo>
                    <a:pt x="3466" y="12490"/>
                  </a:lnTo>
                  <a:cubicBezTo>
                    <a:pt x="3974" y="12480"/>
                    <a:pt x="4465" y="12126"/>
                    <a:pt x="4843" y="11492"/>
                  </a:cubicBezTo>
                  <a:cubicBezTo>
                    <a:pt x="5194" y="10905"/>
                    <a:pt x="5346" y="10864"/>
                    <a:pt x="5378" y="10864"/>
                  </a:cubicBezTo>
                  <a:cubicBezTo>
                    <a:pt x="5382" y="10864"/>
                    <a:pt x="5384" y="10864"/>
                    <a:pt x="5385" y="10865"/>
                  </a:cubicBezTo>
                  <a:cubicBezTo>
                    <a:pt x="5412" y="10871"/>
                    <a:pt x="5446" y="10963"/>
                    <a:pt x="5453" y="11049"/>
                  </a:cubicBezTo>
                  <a:lnTo>
                    <a:pt x="5453" y="11076"/>
                  </a:lnTo>
                  <a:lnTo>
                    <a:pt x="5467" y="11096"/>
                  </a:lnTo>
                  <a:cubicBezTo>
                    <a:pt x="6438" y="12698"/>
                    <a:pt x="7041" y="12858"/>
                    <a:pt x="8244" y="13182"/>
                  </a:cubicBezTo>
                  <a:lnTo>
                    <a:pt x="8404" y="13223"/>
                  </a:lnTo>
                  <a:cubicBezTo>
                    <a:pt x="8557" y="13263"/>
                    <a:pt x="8708" y="13284"/>
                    <a:pt x="8851" y="13284"/>
                  </a:cubicBezTo>
                  <a:cubicBezTo>
                    <a:pt x="9150" y="13284"/>
                    <a:pt x="9427" y="13196"/>
                    <a:pt x="9662" y="13015"/>
                  </a:cubicBezTo>
                  <a:cubicBezTo>
                    <a:pt x="10163" y="12630"/>
                    <a:pt x="10462" y="11856"/>
                    <a:pt x="10462" y="10946"/>
                  </a:cubicBezTo>
                  <a:cubicBezTo>
                    <a:pt x="10462" y="10138"/>
                    <a:pt x="10841" y="8724"/>
                    <a:pt x="11243" y="7225"/>
                  </a:cubicBezTo>
                  <a:cubicBezTo>
                    <a:pt x="11475" y="6355"/>
                    <a:pt x="11717" y="5452"/>
                    <a:pt x="11901" y="4617"/>
                  </a:cubicBezTo>
                  <a:cubicBezTo>
                    <a:pt x="12136" y="3521"/>
                    <a:pt x="11928" y="2474"/>
                    <a:pt x="11311" y="1670"/>
                  </a:cubicBezTo>
                  <a:cubicBezTo>
                    <a:pt x="10725" y="900"/>
                    <a:pt x="9822" y="430"/>
                    <a:pt x="8831" y="378"/>
                  </a:cubicBezTo>
                  <a:cubicBezTo>
                    <a:pt x="8740" y="373"/>
                    <a:pt x="8650" y="371"/>
                    <a:pt x="8563" y="371"/>
                  </a:cubicBezTo>
                  <a:cubicBezTo>
                    <a:pt x="7009" y="371"/>
                    <a:pt x="6049" y="1082"/>
                    <a:pt x="5797" y="1292"/>
                  </a:cubicBezTo>
                  <a:cubicBezTo>
                    <a:pt x="4702" y="448"/>
                    <a:pt x="3643" y="1"/>
                    <a:pt x="277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28"/>
            <p:cNvSpPr/>
            <p:nvPr/>
          </p:nvSpPr>
          <p:spPr>
            <a:xfrm>
              <a:off x="5204383" y="2362003"/>
              <a:ext cx="683215" cy="786957"/>
            </a:xfrm>
            <a:custGeom>
              <a:avLst/>
              <a:gdLst/>
              <a:ahLst/>
              <a:cxnLst/>
              <a:rect l="l" t="t" r="r" b="b"/>
              <a:pathLst>
                <a:path w="11604" h="13366" extrusionOk="0">
                  <a:moveTo>
                    <a:pt x="2328" y="283"/>
                  </a:moveTo>
                  <a:cubicBezTo>
                    <a:pt x="2740" y="283"/>
                    <a:pt x="3214" y="395"/>
                    <a:pt x="3715" y="614"/>
                  </a:cubicBezTo>
                  <a:cubicBezTo>
                    <a:pt x="4216" y="828"/>
                    <a:pt x="4747" y="1152"/>
                    <a:pt x="5279" y="1571"/>
                  </a:cubicBezTo>
                  <a:lnTo>
                    <a:pt x="5375" y="1646"/>
                  </a:lnTo>
                  <a:lnTo>
                    <a:pt x="5463" y="1564"/>
                  </a:lnTo>
                  <a:cubicBezTo>
                    <a:pt x="5474" y="1554"/>
                    <a:pt x="5722" y="1325"/>
                    <a:pt x="6179" y="1100"/>
                  </a:cubicBezTo>
                  <a:cubicBezTo>
                    <a:pt x="6632" y="876"/>
                    <a:pt x="7297" y="651"/>
                    <a:pt x="8138" y="651"/>
                  </a:cubicBezTo>
                  <a:cubicBezTo>
                    <a:pt x="8220" y="651"/>
                    <a:pt x="8302" y="655"/>
                    <a:pt x="8387" y="658"/>
                  </a:cubicBezTo>
                  <a:cubicBezTo>
                    <a:pt x="9304" y="705"/>
                    <a:pt x="10145" y="1141"/>
                    <a:pt x="10691" y="1854"/>
                  </a:cubicBezTo>
                  <a:cubicBezTo>
                    <a:pt x="11106" y="2399"/>
                    <a:pt x="11322" y="3068"/>
                    <a:pt x="11322" y="3786"/>
                  </a:cubicBezTo>
                  <a:cubicBezTo>
                    <a:pt x="11322" y="4052"/>
                    <a:pt x="11294" y="4328"/>
                    <a:pt x="11232" y="4608"/>
                  </a:cubicBezTo>
                  <a:cubicBezTo>
                    <a:pt x="11052" y="5435"/>
                    <a:pt x="10810" y="6335"/>
                    <a:pt x="10578" y="7204"/>
                  </a:cubicBezTo>
                  <a:cubicBezTo>
                    <a:pt x="10377" y="7961"/>
                    <a:pt x="10180" y="8697"/>
                    <a:pt x="10033" y="9348"/>
                  </a:cubicBezTo>
                  <a:cubicBezTo>
                    <a:pt x="9961" y="9672"/>
                    <a:pt x="9900" y="9975"/>
                    <a:pt x="9856" y="10251"/>
                  </a:cubicBezTo>
                  <a:cubicBezTo>
                    <a:pt x="9815" y="10527"/>
                    <a:pt x="9791" y="10776"/>
                    <a:pt x="9791" y="10987"/>
                  </a:cubicBezTo>
                  <a:cubicBezTo>
                    <a:pt x="9791" y="11400"/>
                    <a:pt x="9723" y="11788"/>
                    <a:pt x="9600" y="12112"/>
                  </a:cubicBezTo>
                  <a:cubicBezTo>
                    <a:pt x="9474" y="12439"/>
                    <a:pt x="9297" y="12702"/>
                    <a:pt x="9082" y="12865"/>
                  </a:cubicBezTo>
                  <a:cubicBezTo>
                    <a:pt x="8888" y="13015"/>
                    <a:pt x="8670" y="13087"/>
                    <a:pt x="8421" y="13087"/>
                  </a:cubicBezTo>
                  <a:cubicBezTo>
                    <a:pt x="8299" y="13087"/>
                    <a:pt x="8169" y="13070"/>
                    <a:pt x="8033" y="13032"/>
                  </a:cubicBezTo>
                  <a:lnTo>
                    <a:pt x="7876" y="12991"/>
                  </a:lnTo>
                  <a:cubicBezTo>
                    <a:pt x="7580" y="12913"/>
                    <a:pt x="7324" y="12845"/>
                    <a:pt x="7095" y="12763"/>
                  </a:cubicBezTo>
                  <a:cubicBezTo>
                    <a:pt x="6751" y="12640"/>
                    <a:pt x="6465" y="12490"/>
                    <a:pt x="6175" y="12231"/>
                  </a:cubicBezTo>
                  <a:cubicBezTo>
                    <a:pt x="5886" y="11973"/>
                    <a:pt x="5597" y="11599"/>
                    <a:pt x="5254" y="11035"/>
                  </a:cubicBezTo>
                  <a:lnTo>
                    <a:pt x="5254" y="11035"/>
                  </a:lnTo>
                  <a:cubicBezTo>
                    <a:pt x="5249" y="10991"/>
                    <a:pt x="5234" y="10921"/>
                    <a:pt x="5204" y="10851"/>
                  </a:cubicBezTo>
                  <a:cubicBezTo>
                    <a:pt x="5187" y="10813"/>
                    <a:pt x="5163" y="10776"/>
                    <a:pt x="5132" y="10742"/>
                  </a:cubicBezTo>
                  <a:cubicBezTo>
                    <a:pt x="5098" y="10711"/>
                    <a:pt x="5057" y="10684"/>
                    <a:pt x="5010" y="10674"/>
                  </a:cubicBezTo>
                  <a:cubicBezTo>
                    <a:pt x="4989" y="10667"/>
                    <a:pt x="4969" y="10663"/>
                    <a:pt x="4945" y="10663"/>
                  </a:cubicBezTo>
                  <a:cubicBezTo>
                    <a:pt x="4890" y="10663"/>
                    <a:pt x="4836" y="10681"/>
                    <a:pt x="4778" y="10715"/>
                  </a:cubicBezTo>
                  <a:cubicBezTo>
                    <a:pt x="4697" y="10762"/>
                    <a:pt x="4607" y="10841"/>
                    <a:pt x="4516" y="10956"/>
                  </a:cubicBezTo>
                  <a:cubicBezTo>
                    <a:pt x="4420" y="11072"/>
                    <a:pt x="4318" y="11222"/>
                    <a:pt x="4206" y="11410"/>
                  </a:cubicBezTo>
                  <a:cubicBezTo>
                    <a:pt x="4035" y="11692"/>
                    <a:pt x="3844" y="11911"/>
                    <a:pt x="3646" y="12060"/>
                  </a:cubicBezTo>
                  <a:cubicBezTo>
                    <a:pt x="3445" y="12208"/>
                    <a:pt x="3237" y="12285"/>
                    <a:pt x="3026" y="12289"/>
                  </a:cubicBezTo>
                  <a:lnTo>
                    <a:pt x="3009" y="12289"/>
                  </a:lnTo>
                  <a:cubicBezTo>
                    <a:pt x="2795" y="12289"/>
                    <a:pt x="2580" y="12217"/>
                    <a:pt x="2369" y="12068"/>
                  </a:cubicBezTo>
                  <a:cubicBezTo>
                    <a:pt x="2161" y="11921"/>
                    <a:pt x="1957" y="11700"/>
                    <a:pt x="1765" y="11406"/>
                  </a:cubicBezTo>
                  <a:cubicBezTo>
                    <a:pt x="1598" y="11154"/>
                    <a:pt x="1425" y="10810"/>
                    <a:pt x="1254" y="10384"/>
                  </a:cubicBezTo>
                  <a:cubicBezTo>
                    <a:pt x="743" y="9116"/>
                    <a:pt x="283" y="7140"/>
                    <a:pt x="283" y="4806"/>
                  </a:cubicBezTo>
                  <a:cubicBezTo>
                    <a:pt x="283" y="3941"/>
                    <a:pt x="348" y="3029"/>
                    <a:pt x="494" y="2086"/>
                  </a:cubicBezTo>
                  <a:lnTo>
                    <a:pt x="494" y="2086"/>
                  </a:lnTo>
                  <a:lnTo>
                    <a:pt x="494" y="2086"/>
                  </a:lnTo>
                  <a:cubicBezTo>
                    <a:pt x="587" y="1629"/>
                    <a:pt x="736" y="1261"/>
                    <a:pt x="934" y="978"/>
                  </a:cubicBezTo>
                  <a:cubicBezTo>
                    <a:pt x="1135" y="696"/>
                    <a:pt x="1387" y="501"/>
                    <a:pt x="1691" y="389"/>
                  </a:cubicBezTo>
                  <a:cubicBezTo>
                    <a:pt x="1881" y="317"/>
                    <a:pt x="2096" y="283"/>
                    <a:pt x="2328" y="283"/>
                  </a:cubicBezTo>
                  <a:close/>
                  <a:moveTo>
                    <a:pt x="2328" y="201"/>
                  </a:moveTo>
                  <a:cubicBezTo>
                    <a:pt x="2086" y="201"/>
                    <a:pt x="1864" y="235"/>
                    <a:pt x="1663" y="310"/>
                  </a:cubicBezTo>
                  <a:cubicBezTo>
                    <a:pt x="1343" y="430"/>
                    <a:pt x="1077" y="637"/>
                    <a:pt x="869" y="930"/>
                  </a:cubicBezTo>
                  <a:cubicBezTo>
                    <a:pt x="658" y="1227"/>
                    <a:pt x="508" y="1605"/>
                    <a:pt x="412" y="2069"/>
                  </a:cubicBezTo>
                  <a:cubicBezTo>
                    <a:pt x="266" y="3019"/>
                    <a:pt x="201" y="3936"/>
                    <a:pt x="201" y="4806"/>
                  </a:cubicBezTo>
                  <a:cubicBezTo>
                    <a:pt x="201" y="6369"/>
                    <a:pt x="409" y="7770"/>
                    <a:pt x="695" y="8911"/>
                  </a:cubicBezTo>
                  <a:cubicBezTo>
                    <a:pt x="842" y="9484"/>
                    <a:pt x="1005" y="9989"/>
                    <a:pt x="1180" y="10415"/>
                  </a:cubicBezTo>
                  <a:cubicBezTo>
                    <a:pt x="1350" y="10844"/>
                    <a:pt x="1527" y="11192"/>
                    <a:pt x="1694" y="11451"/>
                  </a:cubicBezTo>
                  <a:cubicBezTo>
                    <a:pt x="1891" y="11750"/>
                    <a:pt x="2103" y="11979"/>
                    <a:pt x="2321" y="12136"/>
                  </a:cubicBezTo>
                  <a:cubicBezTo>
                    <a:pt x="2542" y="12293"/>
                    <a:pt x="2774" y="12371"/>
                    <a:pt x="3009" y="12371"/>
                  </a:cubicBezTo>
                  <a:lnTo>
                    <a:pt x="3030" y="12371"/>
                  </a:lnTo>
                  <a:cubicBezTo>
                    <a:pt x="3258" y="12367"/>
                    <a:pt x="3483" y="12282"/>
                    <a:pt x="3695" y="12126"/>
                  </a:cubicBezTo>
                  <a:cubicBezTo>
                    <a:pt x="3906" y="11969"/>
                    <a:pt x="4104" y="11741"/>
                    <a:pt x="4277" y="11451"/>
                  </a:cubicBezTo>
                  <a:cubicBezTo>
                    <a:pt x="4423" y="11206"/>
                    <a:pt x="4553" y="11025"/>
                    <a:pt x="4665" y="10909"/>
                  </a:cubicBezTo>
                  <a:cubicBezTo>
                    <a:pt x="4720" y="10854"/>
                    <a:pt x="4771" y="10810"/>
                    <a:pt x="4819" y="10786"/>
                  </a:cubicBezTo>
                  <a:cubicBezTo>
                    <a:pt x="4867" y="10759"/>
                    <a:pt x="4908" y="10745"/>
                    <a:pt x="4945" y="10745"/>
                  </a:cubicBezTo>
                  <a:cubicBezTo>
                    <a:pt x="4962" y="10745"/>
                    <a:pt x="4975" y="10748"/>
                    <a:pt x="4989" y="10752"/>
                  </a:cubicBezTo>
                  <a:cubicBezTo>
                    <a:pt x="5024" y="10759"/>
                    <a:pt x="5051" y="10776"/>
                    <a:pt x="5074" y="10800"/>
                  </a:cubicBezTo>
                  <a:cubicBezTo>
                    <a:pt x="5109" y="10834"/>
                    <a:pt x="5132" y="10885"/>
                    <a:pt x="5150" y="10933"/>
                  </a:cubicBezTo>
                  <a:cubicBezTo>
                    <a:pt x="5163" y="10984"/>
                    <a:pt x="5173" y="11031"/>
                    <a:pt x="5177" y="11058"/>
                  </a:cubicBezTo>
                  <a:lnTo>
                    <a:pt x="5177" y="11066"/>
                  </a:lnTo>
                  <a:lnTo>
                    <a:pt x="5180" y="11076"/>
                  </a:lnTo>
                  <a:cubicBezTo>
                    <a:pt x="5412" y="11454"/>
                    <a:pt x="5620" y="11750"/>
                    <a:pt x="5821" y="11986"/>
                  </a:cubicBezTo>
                  <a:cubicBezTo>
                    <a:pt x="6124" y="12337"/>
                    <a:pt x="6410" y="12548"/>
                    <a:pt x="6731" y="12702"/>
                  </a:cubicBezTo>
                  <a:cubicBezTo>
                    <a:pt x="7055" y="12858"/>
                    <a:pt x="7409" y="12950"/>
                    <a:pt x="7852" y="13070"/>
                  </a:cubicBezTo>
                  <a:lnTo>
                    <a:pt x="8012" y="13114"/>
                  </a:lnTo>
                  <a:cubicBezTo>
                    <a:pt x="8152" y="13152"/>
                    <a:pt x="8288" y="13169"/>
                    <a:pt x="8421" y="13169"/>
                  </a:cubicBezTo>
                  <a:cubicBezTo>
                    <a:pt x="8684" y="13169"/>
                    <a:pt x="8925" y="13090"/>
                    <a:pt x="9134" y="12930"/>
                  </a:cubicBezTo>
                  <a:cubicBezTo>
                    <a:pt x="9365" y="12752"/>
                    <a:pt x="9549" y="12477"/>
                    <a:pt x="9675" y="12142"/>
                  </a:cubicBezTo>
                  <a:cubicBezTo>
                    <a:pt x="9801" y="11805"/>
                    <a:pt x="9873" y="11410"/>
                    <a:pt x="9873" y="10987"/>
                  </a:cubicBezTo>
                  <a:cubicBezTo>
                    <a:pt x="9873" y="10783"/>
                    <a:pt x="9897" y="10537"/>
                    <a:pt x="9938" y="10265"/>
                  </a:cubicBezTo>
                  <a:cubicBezTo>
                    <a:pt x="10064" y="9447"/>
                    <a:pt x="10353" y="8359"/>
                    <a:pt x="10657" y="7225"/>
                  </a:cubicBezTo>
                  <a:cubicBezTo>
                    <a:pt x="10892" y="6355"/>
                    <a:pt x="11130" y="5456"/>
                    <a:pt x="11311" y="4625"/>
                  </a:cubicBezTo>
                  <a:cubicBezTo>
                    <a:pt x="11376" y="4342"/>
                    <a:pt x="11403" y="4059"/>
                    <a:pt x="11403" y="3786"/>
                  </a:cubicBezTo>
                  <a:cubicBezTo>
                    <a:pt x="11407" y="3050"/>
                    <a:pt x="11185" y="2365"/>
                    <a:pt x="10756" y="1806"/>
                  </a:cubicBezTo>
                  <a:cubicBezTo>
                    <a:pt x="10193" y="1073"/>
                    <a:pt x="9334" y="627"/>
                    <a:pt x="8390" y="576"/>
                  </a:cubicBezTo>
                  <a:cubicBezTo>
                    <a:pt x="8305" y="573"/>
                    <a:pt x="8220" y="569"/>
                    <a:pt x="8138" y="569"/>
                  </a:cubicBezTo>
                  <a:cubicBezTo>
                    <a:pt x="7276" y="569"/>
                    <a:pt x="6594" y="801"/>
                    <a:pt x="6131" y="1033"/>
                  </a:cubicBezTo>
                  <a:cubicBezTo>
                    <a:pt x="5899" y="1149"/>
                    <a:pt x="5719" y="1264"/>
                    <a:pt x="5596" y="1353"/>
                  </a:cubicBezTo>
                  <a:cubicBezTo>
                    <a:pt x="5538" y="1397"/>
                    <a:pt x="5490" y="1435"/>
                    <a:pt x="5460" y="1459"/>
                  </a:cubicBezTo>
                  <a:cubicBezTo>
                    <a:pt x="5442" y="1473"/>
                    <a:pt x="5429" y="1482"/>
                    <a:pt x="5422" y="1489"/>
                  </a:cubicBezTo>
                  <a:cubicBezTo>
                    <a:pt x="5419" y="1496"/>
                    <a:pt x="5415" y="1496"/>
                    <a:pt x="5412" y="1500"/>
                  </a:cubicBezTo>
                  <a:lnTo>
                    <a:pt x="5408" y="1503"/>
                  </a:lnTo>
                  <a:lnTo>
                    <a:pt x="5371" y="1537"/>
                  </a:lnTo>
                  <a:lnTo>
                    <a:pt x="5330" y="1506"/>
                  </a:lnTo>
                  <a:cubicBezTo>
                    <a:pt x="4791" y="1084"/>
                    <a:pt x="4256" y="757"/>
                    <a:pt x="3745" y="539"/>
                  </a:cubicBezTo>
                  <a:cubicBezTo>
                    <a:pt x="3237" y="317"/>
                    <a:pt x="2757" y="201"/>
                    <a:pt x="2328" y="201"/>
                  </a:cubicBezTo>
                  <a:close/>
                  <a:moveTo>
                    <a:pt x="2338" y="82"/>
                  </a:moveTo>
                  <a:cubicBezTo>
                    <a:pt x="2767" y="82"/>
                    <a:pt x="3245" y="191"/>
                    <a:pt x="3752" y="409"/>
                  </a:cubicBezTo>
                  <a:cubicBezTo>
                    <a:pt x="4256" y="624"/>
                    <a:pt x="4795" y="944"/>
                    <a:pt x="5337" y="1366"/>
                  </a:cubicBezTo>
                  <a:lnTo>
                    <a:pt x="5364" y="1383"/>
                  </a:lnTo>
                  <a:lnTo>
                    <a:pt x="5388" y="1363"/>
                  </a:lnTo>
                  <a:cubicBezTo>
                    <a:pt x="5514" y="1261"/>
                    <a:pt x="5814" y="1033"/>
                    <a:pt x="6274" y="831"/>
                  </a:cubicBezTo>
                  <a:cubicBezTo>
                    <a:pt x="6734" y="630"/>
                    <a:pt x="7358" y="453"/>
                    <a:pt x="8128" y="453"/>
                  </a:cubicBezTo>
                  <a:cubicBezTo>
                    <a:pt x="8217" y="453"/>
                    <a:pt x="8305" y="457"/>
                    <a:pt x="8398" y="460"/>
                  </a:cubicBezTo>
                  <a:cubicBezTo>
                    <a:pt x="9375" y="512"/>
                    <a:pt x="10268" y="974"/>
                    <a:pt x="10847" y="1734"/>
                  </a:cubicBezTo>
                  <a:cubicBezTo>
                    <a:pt x="11291" y="2314"/>
                    <a:pt x="11522" y="3023"/>
                    <a:pt x="11522" y="3786"/>
                  </a:cubicBezTo>
                  <a:cubicBezTo>
                    <a:pt x="11522" y="4065"/>
                    <a:pt x="11492" y="4356"/>
                    <a:pt x="11427" y="4649"/>
                  </a:cubicBezTo>
                  <a:cubicBezTo>
                    <a:pt x="11246" y="5484"/>
                    <a:pt x="11004" y="6383"/>
                    <a:pt x="10769" y="7255"/>
                  </a:cubicBezTo>
                  <a:cubicBezTo>
                    <a:pt x="10572" y="8005"/>
                    <a:pt x="10374" y="8735"/>
                    <a:pt x="10230" y="9378"/>
                  </a:cubicBezTo>
                  <a:cubicBezTo>
                    <a:pt x="10156" y="9699"/>
                    <a:pt x="10098" y="9999"/>
                    <a:pt x="10054" y="10268"/>
                  </a:cubicBezTo>
                  <a:cubicBezTo>
                    <a:pt x="10013" y="10541"/>
                    <a:pt x="9988" y="10783"/>
                    <a:pt x="9988" y="10987"/>
                  </a:cubicBezTo>
                  <a:cubicBezTo>
                    <a:pt x="9988" y="11437"/>
                    <a:pt x="9914" y="11853"/>
                    <a:pt x="9781" y="12204"/>
                  </a:cubicBezTo>
                  <a:cubicBezTo>
                    <a:pt x="9645" y="12551"/>
                    <a:pt x="9447" y="12834"/>
                    <a:pt x="9205" y="13021"/>
                  </a:cubicBezTo>
                  <a:cubicBezTo>
                    <a:pt x="8977" y="13196"/>
                    <a:pt x="8711" y="13284"/>
                    <a:pt x="8418" y="13284"/>
                  </a:cubicBezTo>
                  <a:cubicBezTo>
                    <a:pt x="8278" y="13284"/>
                    <a:pt x="8132" y="13264"/>
                    <a:pt x="7981" y="13226"/>
                  </a:cubicBezTo>
                  <a:lnTo>
                    <a:pt x="7825" y="13182"/>
                  </a:lnTo>
                  <a:cubicBezTo>
                    <a:pt x="7522" y="13103"/>
                    <a:pt x="7259" y="13032"/>
                    <a:pt x="7020" y="12947"/>
                  </a:cubicBezTo>
                  <a:cubicBezTo>
                    <a:pt x="6663" y="12821"/>
                    <a:pt x="6359" y="12661"/>
                    <a:pt x="6049" y="12384"/>
                  </a:cubicBezTo>
                  <a:cubicBezTo>
                    <a:pt x="5743" y="12109"/>
                    <a:pt x="5433" y="11713"/>
                    <a:pt x="5068" y="11117"/>
                  </a:cubicBezTo>
                  <a:lnTo>
                    <a:pt x="5060" y="11103"/>
                  </a:lnTo>
                  <a:lnTo>
                    <a:pt x="5060" y="11090"/>
                  </a:lnTo>
                  <a:cubicBezTo>
                    <a:pt x="5057" y="11042"/>
                    <a:pt x="5047" y="10994"/>
                    <a:pt x="5034" y="10953"/>
                  </a:cubicBezTo>
                  <a:cubicBezTo>
                    <a:pt x="5027" y="10936"/>
                    <a:pt x="5016" y="10915"/>
                    <a:pt x="5007" y="10902"/>
                  </a:cubicBezTo>
                  <a:cubicBezTo>
                    <a:pt x="5003" y="10895"/>
                    <a:pt x="4996" y="10888"/>
                    <a:pt x="4989" y="10882"/>
                  </a:cubicBezTo>
                  <a:cubicBezTo>
                    <a:pt x="4983" y="10874"/>
                    <a:pt x="4975" y="10868"/>
                    <a:pt x="4962" y="10865"/>
                  </a:cubicBezTo>
                  <a:lnTo>
                    <a:pt x="4945" y="10865"/>
                  </a:lnTo>
                  <a:cubicBezTo>
                    <a:pt x="4931" y="10865"/>
                    <a:pt x="4911" y="10868"/>
                    <a:pt x="4884" y="10882"/>
                  </a:cubicBezTo>
                  <a:cubicBezTo>
                    <a:pt x="4840" y="10906"/>
                    <a:pt x="4782" y="10950"/>
                    <a:pt x="4700" y="11045"/>
                  </a:cubicBezTo>
                  <a:cubicBezTo>
                    <a:pt x="4618" y="11140"/>
                    <a:pt x="4512" y="11287"/>
                    <a:pt x="4376" y="11512"/>
                  </a:cubicBezTo>
                  <a:cubicBezTo>
                    <a:pt x="4189" y="11826"/>
                    <a:pt x="3973" y="12068"/>
                    <a:pt x="3745" y="12231"/>
                  </a:cubicBezTo>
                  <a:cubicBezTo>
                    <a:pt x="3517" y="12398"/>
                    <a:pt x="3275" y="12483"/>
                    <a:pt x="3030" y="12490"/>
                  </a:cubicBezTo>
                  <a:lnTo>
                    <a:pt x="3009" y="12490"/>
                  </a:lnTo>
                  <a:cubicBezTo>
                    <a:pt x="2757" y="12490"/>
                    <a:pt x="2512" y="12408"/>
                    <a:pt x="2273" y="12244"/>
                  </a:cubicBezTo>
                  <a:cubicBezTo>
                    <a:pt x="2034" y="12081"/>
                    <a:pt x="1809" y="11835"/>
                    <a:pt x="1598" y="11516"/>
                  </a:cubicBezTo>
                  <a:cubicBezTo>
                    <a:pt x="1425" y="11247"/>
                    <a:pt x="1241" y="10895"/>
                    <a:pt x="1067" y="10462"/>
                  </a:cubicBezTo>
                  <a:cubicBezTo>
                    <a:pt x="542" y="9174"/>
                    <a:pt x="82" y="7204"/>
                    <a:pt x="82" y="4853"/>
                  </a:cubicBezTo>
                  <a:cubicBezTo>
                    <a:pt x="82" y="3967"/>
                    <a:pt x="147" y="3027"/>
                    <a:pt x="300" y="2048"/>
                  </a:cubicBezTo>
                  <a:cubicBezTo>
                    <a:pt x="398" y="1558"/>
                    <a:pt x="562" y="1155"/>
                    <a:pt x="784" y="849"/>
                  </a:cubicBezTo>
                  <a:cubicBezTo>
                    <a:pt x="1005" y="542"/>
                    <a:pt x="1285" y="328"/>
                    <a:pt x="1622" y="201"/>
                  </a:cubicBezTo>
                  <a:cubicBezTo>
                    <a:pt x="1840" y="123"/>
                    <a:pt x="2079" y="82"/>
                    <a:pt x="2338" y="82"/>
                  </a:cubicBezTo>
                  <a:close/>
                  <a:moveTo>
                    <a:pt x="2338" y="0"/>
                  </a:moveTo>
                  <a:cubicBezTo>
                    <a:pt x="2072" y="0"/>
                    <a:pt x="1823" y="41"/>
                    <a:pt x="1595" y="123"/>
                  </a:cubicBezTo>
                  <a:cubicBezTo>
                    <a:pt x="1241" y="256"/>
                    <a:pt x="944" y="480"/>
                    <a:pt x="716" y="801"/>
                  </a:cubicBezTo>
                  <a:cubicBezTo>
                    <a:pt x="488" y="1121"/>
                    <a:pt x="321" y="1534"/>
                    <a:pt x="218" y="2034"/>
                  </a:cubicBezTo>
                  <a:cubicBezTo>
                    <a:pt x="65" y="3019"/>
                    <a:pt x="0" y="3963"/>
                    <a:pt x="0" y="4853"/>
                  </a:cubicBezTo>
                  <a:cubicBezTo>
                    <a:pt x="0" y="6427"/>
                    <a:pt x="205" y="7832"/>
                    <a:pt x="497" y="8980"/>
                  </a:cubicBezTo>
                  <a:cubicBezTo>
                    <a:pt x="644" y="9553"/>
                    <a:pt x="815" y="10061"/>
                    <a:pt x="991" y="10497"/>
                  </a:cubicBezTo>
                  <a:cubicBezTo>
                    <a:pt x="1169" y="10929"/>
                    <a:pt x="1353" y="11287"/>
                    <a:pt x="1530" y="11560"/>
                  </a:cubicBezTo>
                  <a:cubicBezTo>
                    <a:pt x="1745" y="11887"/>
                    <a:pt x="1980" y="12139"/>
                    <a:pt x="2229" y="12310"/>
                  </a:cubicBezTo>
                  <a:cubicBezTo>
                    <a:pt x="2474" y="12483"/>
                    <a:pt x="2740" y="12572"/>
                    <a:pt x="3009" y="12572"/>
                  </a:cubicBezTo>
                  <a:lnTo>
                    <a:pt x="3033" y="12572"/>
                  </a:lnTo>
                  <a:cubicBezTo>
                    <a:pt x="3295" y="12565"/>
                    <a:pt x="3555" y="12469"/>
                    <a:pt x="3793" y="12299"/>
                  </a:cubicBezTo>
                  <a:cubicBezTo>
                    <a:pt x="4032" y="12126"/>
                    <a:pt x="4253" y="11873"/>
                    <a:pt x="4444" y="11553"/>
                  </a:cubicBezTo>
                  <a:cubicBezTo>
                    <a:pt x="4625" y="11256"/>
                    <a:pt x="4747" y="11103"/>
                    <a:pt x="4829" y="11025"/>
                  </a:cubicBezTo>
                  <a:cubicBezTo>
                    <a:pt x="4870" y="10984"/>
                    <a:pt x="4901" y="10964"/>
                    <a:pt x="4921" y="10956"/>
                  </a:cubicBezTo>
                  <a:cubicBezTo>
                    <a:pt x="4929" y="10951"/>
                    <a:pt x="4935" y="10948"/>
                    <a:pt x="4939" y="10947"/>
                  </a:cubicBezTo>
                  <a:lnTo>
                    <a:pt x="4939" y="10947"/>
                  </a:lnTo>
                  <a:cubicBezTo>
                    <a:pt x="4941" y="10949"/>
                    <a:pt x="4944" y="10952"/>
                    <a:pt x="4945" y="10956"/>
                  </a:cubicBezTo>
                  <a:cubicBezTo>
                    <a:pt x="4952" y="10970"/>
                    <a:pt x="4962" y="10994"/>
                    <a:pt x="4966" y="11018"/>
                  </a:cubicBezTo>
                  <a:cubicBezTo>
                    <a:pt x="4972" y="11042"/>
                    <a:pt x="4979" y="11069"/>
                    <a:pt x="4979" y="11093"/>
                  </a:cubicBezTo>
                  <a:lnTo>
                    <a:pt x="4983" y="11127"/>
                  </a:lnTo>
                  <a:lnTo>
                    <a:pt x="4999" y="11157"/>
                  </a:lnTo>
                  <a:cubicBezTo>
                    <a:pt x="5241" y="11560"/>
                    <a:pt x="5463" y="11873"/>
                    <a:pt x="5678" y="12118"/>
                  </a:cubicBezTo>
                  <a:cubicBezTo>
                    <a:pt x="5998" y="12494"/>
                    <a:pt x="6305" y="12719"/>
                    <a:pt x="6642" y="12882"/>
                  </a:cubicBezTo>
                  <a:cubicBezTo>
                    <a:pt x="6983" y="13042"/>
                    <a:pt x="7351" y="13141"/>
                    <a:pt x="7800" y="13260"/>
                  </a:cubicBezTo>
                  <a:lnTo>
                    <a:pt x="7961" y="13304"/>
                  </a:lnTo>
                  <a:cubicBezTo>
                    <a:pt x="8118" y="13345"/>
                    <a:pt x="8268" y="13366"/>
                    <a:pt x="8418" y="13366"/>
                  </a:cubicBezTo>
                  <a:cubicBezTo>
                    <a:pt x="8725" y="13366"/>
                    <a:pt x="9011" y="13274"/>
                    <a:pt x="9252" y="13087"/>
                  </a:cubicBezTo>
                  <a:cubicBezTo>
                    <a:pt x="9512" y="12889"/>
                    <a:pt x="9716" y="12592"/>
                    <a:pt x="9856" y="12231"/>
                  </a:cubicBezTo>
                  <a:cubicBezTo>
                    <a:pt x="9996" y="11873"/>
                    <a:pt x="10070" y="11447"/>
                    <a:pt x="10070" y="10987"/>
                  </a:cubicBezTo>
                  <a:cubicBezTo>
                    <a:pt x="10070" y="10786"/>
                    <a:pt x="10095" y="10551"/>
                    <a:pt x="10136" y="10281"/>
                  </a:cubicBezTo>
                  <a:cubicBezTo>
                    <a:pt x="10262" y="9477"/>
                    <a:pt x="10548" y="8400"/>
                    <a:pt x="10851" y="7276"/>
                  </a:cubicBezTo>
                  <a:cubicBezTo>
                    <a:pt x="11083" y="6407"/>
                    <a:pt x="11325" y="5504"/>
                    <a:pt x="11506" y="4666"/>
                  </a:cubicBezTo>
                  <a:cubicBezTo>
                    <a:pt x="11570" y="4369"/>
                    <a:pt x="11604" y="4073"/>
                    <a:pt x="11604" y="3786"/>
                  </a:cubicBezTo>
                  <a:cubicBezTo>
                    <a:pt x="11604" y="3006"/>
                    <a:pt x="11369" y="2280"/>
                    <a:pt x="10913" y="1684"/>
                  </a:cubicBezTo>
                  <a:cubicBezTo>
                    <a:pt x="10316" y="907"/>
                    <a:pt x="9403" y="430"/>
                    <a:pt x="8401" y="378"/>
                  </a:cubicBezTo>
                  <a:cubicBezTo>
                    <a:pt x="8308" y="375"/>
                    <a:pt x="8217" y="372"/>
                    <a:pt x="8128" y="372"/>
                  </a:cubicBezTo>
                  <a:cubicBezTo>
                    <a:pt x="7347" y="372"/>
                    <a:pt x="6710" y="552"/>
                    <a:pt x="6240" y="757"/>
                  </a:cubicBezTo>
                  <a:cubicBezTo>
                    <a:pt x="5797" y="949"/>
                    <a:pt x="5502" y="1166"/>
                    <a:pt x="5361" y="1281"/>
                  </a:cubicBezTo>
                  <a:lnTo>
                    <a:pt x="5361" y="1281"/>
                  </a:lnTo>
                  <a:cubicBezTo>
                    <a:pt x="4822" y="865"/>
                    <a:pt x="4289" y="549"/>
                    <a:pt x="3783" y="331"/>
                  </a:cubicBezTo>
                  <a:cubicBezTo>
                    <a:pt x="3268" y="112"/>
                    <a:pt x="2781" y="0"/>
                    <a:pt x="233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28"/>
            <p:cNvSpPr/>
            <p:nvPr/>
          </p:nvSpPr>
          <p:spPr>
            <a:xfrm>
              <a:off x="5403568" y="2923996"/>
              <a:ext cx="102211" cy="90789"/>
            </a:xfrm>
            <a:custGeom>
              <a:avLst/>
              <a:gdLst/>
              <a:ahLst/>
              <a:cxnLst/>
              <a:rect l="l" t="t" r="r" b="b"/>
              <a:pathLst>
                <a:path w="1736" h="1542" extrusionOk="0">
                  <a:moveTo>
                    <a:pt x="1" y="0"/>
                  </a:moveTo>
                  <a:cubicBezTo>
                    <a:pt x="182" y="99"/>
                    <a:pt x="356" y="181"/>
                    <a:pt x="512" y="294"/>
                  </a:cubicBezTo>
                  <a:cubicBezTo>
                    <a:pt x="672" y="406"/>
                    <a:pt x="826" y="519"/>
                    <a:pt x="962" y="655"/>
                  </a:cubicBezTo>
                  <a:cubicBezTo>
                    <a:pt x="1248" y="917"/>
                    <a:pt x="1493" y="1217"/>
                    <a:pt x="1736" y="1541"/>
                  </a:cubicBezTo>
                  <a:cubicBezTo>
                    <a:pt x="1688" y="1343"/>
                    <a:pt x="1596" y="1156"/>
                    <a:pt x="1490" y="982"/>
                  </a:cubicBezTo>
                  <a:cubicBezTo>
                    <a:pt x="1381" y="808"/>
                    <a:pt x="1248" y="651"/>
                    <a:pt x="1098" y="508"/>
                  </a:cubicBezTo>
                  <a:cubicBezTo>
                    <a:pt x="949" y="368"/>
                    <a:pt x="775" y="250"/>
                    <a:pt x="590" y="161"/>
                  </a:cubicBezTo>
                  <a:cubicBezTo>
                    <a:pt x="406" y="66"/>
                    <a:pt x="202" y="18"/>
                    <a:pt x="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28"/>
            <p:cNvSpPr/>
            <p:nvPr/>
          </p:nvSpPr>
          <p:spPr>
            <a:xfrm>
              <a:off x="5392146" y="2920816"/>
              <a:ext cx="118874" cy="104625"/>
            </a:xfrm>
            <a:custGeom>
              <a:avLst/>
              <a:gdLst/>
              <a:ahLst/>
              <a:cxnLst/>
              <a:rect l="l" t="t" r="r" b="b"/>
              <a:pathLst>
                <a:path w="2019" h="1777" extrusionOk="0">
                  <a:moveTo>
                    <a:pt x="422" y="130"/>
                  </a:moveTo>
                  <a:cubicBezTo>
                    <a:pt x="540" y="156"/>
                    <a:pt x="657" y="195"/>
                    <a:pt x="764" y="249"/>
                  </a:cubicBezTo>
                  <a:lnTo>
                    <a:pt x="764" y="252"/>
                  </a:lnTo>
                  <a:lnTo>
                    <a:pt x="767" y="252"/>
                  </a:lnTo>
                  <a:cubicBezTo>
                    <a:pt x="948" y="337"/>
                    <a:pt x="1119" y="457"/>
                    <a:pt x="1265" y="593"/>
                  </a:cubicBezTo>
                  <a:cubicBezTo>
                    <a:pt x="1412" y="733"/>
                    <a:pt x="1541" y="889"/>
                    <a:pt x="1651" y="1060"/>
                  </a:cubicBezTo>
                  <a:cubicBezTo>
                    <a:pt x="1714" y="1163"/>
                    <a:pt x="1772" y="1270"/>
                    <a:pt x="1817" y="1381"/>
                  </a:cubicBezTo>
                  <a:lnTo>
                    <a:pt x="1817" y="1381"/>
                  </a:lnTo>
                  <a:cubicBezTo>
                    <a:pt x="1619" y="1128"/>
                    <a:pt x="1416" y="891"/>
                    <a:pt x="1187" y="678"/>
                  </a:cubicBezTo>
                  <a:cubicBezTo>
                    <a:pt x="1047" y="542"/>
                    <a:pt x="890" y="426"/>
                    <a:pt x="731" y="314"/>
                  </a:cubicBezTo>
                  <a:lnTo>
                    <a:pt x="729" y="316"/>
                  </a:lnTo>
                  <a:lnTo>
                    <a:pt x="729" y="316"/>
                  </a:lnTo>
                  <a:cubicBezTo>
                    <a:pt x="632" y="246"/>
                    <a:pt x="528" y="187"/>
                    <a:pt x="422" y="130"/>
                  </a:cubicBezTo>
                  <a:close/>
                  <a:moveTo>
                    <a:pt x="1" y="0"/>
                  </a:moveTo>
                  <a:lnTo>
                    <a:pt x="174" y="92"/>
                  </a:lnTo>
                  <a:cubicBezTo>
                    <a:pt x="355" y="188"/>
                    <a:pt x="529" y="273"/>
                    <a:pt x="682" y="382"/>
                  </a:cubicBezTo>
                  <a:cubicBezTo>
                    <a:pt x="843" y="491"/>
                    <a:pt x="992" y="606"/>
                    <a:pt x="1129" y="740"/>
                  </a:cubicBezTo>
                  <a:cubicBezTo>
                    <a:pt x="1408" y="995"/>
                    <a:pt x="1647" y="1287"/>
                    <a:pt x="1889" y="1605"/>
                  </a:cubicBezTo>
                  <a:lnTo>
                    <a:pt x="1889" y="1605"/>
                  </a:lnTo>
                  <a:cubicBezTo>
                    <a:pt x="1889" y="1605"/>
                    <a:pt x="1889" y="1605"/>
                    <a:pt x="1889" y="1605"/>
                  </a:cubicBezTo>
                  <a:lnTo>
                    <a:pt x="1889" y="1605"/>
                  </a:lnTo>
                  <a:lnTo>
                    <a:pt x="1889" y="1605"/>
                  </a:lnTo>
                  <a:cubicBezTo>
                    <a:pt x="1892" y="1610"/>
                    <a:pt x="1896" y="1614"/>
                    <a:pt x="1899" y="1619"/>
                  </a:cubicBezTo>
                  <a:lnTo>
                    <a:pt x="2019" y="1776"/>
                  </a:lnTo>
                  <a:lnTo>
                    <a:pt x="1970" y="1585"/>
                  </a:lnTo>
                  <a:cubicBezTo>
                    <a:pt x="1920" y="1380"/>
                    <a:pt x="1827" y="1190"/>
                    <a:pt x="1719" y="1015"/>
                  </a:cubicBezTo>
                  <a:cubicBezTo>
                    <a:pt x="1610" y="839"/>
                    <a:pt x="1473" y="678"/>
                    <a:pt x="1319" y="535"/>
                  </a:cubicBezTo>
                  <a:cubicBezTo>
                    <a:pt x="1166" y="389"/>
                    <a:pt x="992" y="269"/>
                    <a:pt x="802" y="177"/>
                  </a:cubicBezTo>
                  <a:cubicBezTo>
                    <a:pt x="614" y="82"/>
                    <a:pt x="403" y="31"/>
                    <a:pt x="199" y="18"/>
                  </a:cubicBezTo>
                  <a:lnTo>
                    <a:pt x="1" y="0"/>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28"/>
            <p:cNvSpPr/>
            <p:nvPr/>
          </p:nvSpPr>
          <p:spPr>
            <a:xfrm>
              <a:off x="5943776" y="3162570"/>
              <a:ext cx="115635" cy="141895"/>
            </a:xfrm>
            <a:custGeom>
              <a:avLst/>
              <a:gdLst/>
              <a:ahLst/>
              <a:cxnLst/>
              <a:rect l="l" t="t" r="r" b="b"/>
              <a:pathLst>
                <a:path w="1964" h="2410" extrusionOk="0">
                  <a:moveTo>
                    <a:pt x="838" y="198"/>
                  </a:moveTo>
                  <a:cubicBezTo>
                    <a:pt x="851" y="198"/>
                    <a:pt x="862" y="202"/>
                    <a:pt x="873" y="209"/>
                  </a:cubicBezTo>
                  <a:cubicBezTo>
                    <a:pt x="1639" y="774"/>
                    <a:pt x="1749" y="1895"/>
                    <a:pt x="1762" y="2107"/>
                  </a:cubicBezTo>
                  <a:cubicBezTo>
                    <a:pt x="1708" y="2172"/>
                    <a:pt x="1643" y="2205"/>
                    <a:pt x="1568" y="2213"/>
                  </a:cubicBezTo>
                  <a:cubicBezTo>
                    <a:pt x="1560" y="2213"/>
                    <a:pt x="1551" y="2214"/>
                    <a:pt x="1542" y="2214"/>
                  </a:cubicBezTo>
                  <a:cubicBezTo>
                    <a:pt x="1220" y="2214"/>
                    <a:pt x="775" y="1746"/>
                    <a:pt x="559" y="1521"/>
                  </a:cubicBezTo>
                  <a:cubicBezTo>
                    <a:pt x="467" y="1425"/>
                    <a:pt x="423" y="1381"/>
                    <a:pt x="389" y="1360"/>
                  </a:cubicBezTo>
                  <a:cubicBezTo>
                    <a:pt x="314" y="1313"/>
                    <a:pt x="246" y="1200"/>
                    <a:pt x="208" y="1129"/>
                  </a:cubicBezTo>
                  <a:cubicBezTo>
                    <a:pt x="348" y="788"/>
                    <a:pt x="620" y="263"/>
                    <a:pt x="815" y="201"/>
                  </a:cubicBezTo>
                  <a:cubicBezTo>
                    <a:pt x="823" y="199"/>
                    <a:pt x="831" y="198"/>
                    <a:pt x="838" y="198"/>
                  </a:cubicBezTo>
                  <a:close/>
                  <a:moveTo>
                    <a:pt x="838" y="1"/>
                  </a:moveTo>
                  <a:cubicBezTo>
                    <a:pt x="811" y="1"/>
                    <a:pt x="783" y="5"/>
                    <a:pt x="754" y="14"/>
                  </a:cubicBezTo>
                  <a:cubicBezTo>
                    <a:pt x="406" y="124"/>
                    <a:pt x="72" y="934"/>
                    <a:pt x="7" y="1098"/>
                  </a:cubicBezTo>
                  <a:cubicBezTo>
                    <a:pt x="0" y="1122"/>
                    <a:pt x="0" y="1149"/>
                    <a:pt x="11" y="1173"/>
                  </a:cubicBezTo>
                  <a:cubicBezTo>
                    <a:pt x="21" y="1200"/>
                    <a:pt x="126" y="1428"/>
                    <a:pt x="283" y="1527"/>
                  </a:cubicBezTo>
                  <a:cubicBezTo>
                    <a:pt x="300" y="1541"/>
                    <a:pt x="362" y="1603"/>
                    <a:pt x="416" y="1657"/>
                  </a:cubicBezTo>
                  <a:cubicBezTo>
                    <a:pt x="668" y="1923"/>
                    <a:pt x="1139" y="2410"/>
                    <a:pt x="1544" y="2410"/>
                  </a:cubicBezTo>
                  <a:lnTo>
                    <a:pt x="1581" y="2410"/>
                  </a:lnTo>
                  <a:cubicBezTo>
                    <a:pt x="1724" y="2400"/>
                    <a:pt x="1847" y="2328"/>
                    <a:pt x="1943" y="2196"/>
                  </a:cubicBezTo>
                  <a:cubicBezTo>
                    <a:pt x="1957" y="2178"/>
                    <a:pt x="1963" y="2158"/>
                    <a:pt x="1960" y="2134"/>
                  </a:cubicBezTo>
                  <a:cubicBezTo>
                    <a:pt x="1960" y="2079"/>
                    <a:pt x="1913" y="727"/>
                    <a:pt x="988" y="49"/>
                  </a:cubicBezTo>
                  <a:cubicBezTo>
                    <a:pt x="941" y="17"/>
                    <a:pt x="891" y="1"/>
                    <a:pt x="83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28"/>
            <p:cNvSpPr/>
            <p:nvPr/>
          </p:nvSpPr>
          <p:spPr>
            <a:xfrm>
              <a:off x="5941538" y="3160215"/>
              <a:ext cx="120051" cy="146664"/>
            </a:xfrm>
            <a:custGeom>
              <a:avLst/>
              <a:gdLst/>
              <a:ahLst/>
              <a:cxnLst/>
              <a:rect l="l" t="t" r="r" b="b"/>
              <a:pathLst>
                <a:path w="2039" h="2491" extrusionOk="0">
                  <a:moveTo>
                    <a:pt x="883" y="279"/>
                  </a:moveTo>
                  <a:cubicBezTo>
                    <a:pt x="883" y="281"/>
                    <a:pt x="885" y="282"/>
                    <a:pt x="887" y="282"/>
                  </a:cubicBezTo>
                  <a:lnTo>
                    <a:pt x="887" y="282"/>
                  </a:lnTo>
                  <a:lnTo>
                    <a:pt x="887" y="282"/>
                  </a:lnTo>
                  <a:cubicBezTo>
                    <a:pt x="1075" y="419"/>
                    <a:pt x="1221" y="593"/>
                    <a:pt x="1337" y="777"/>
                  </a:cubicBezTo>
                  <a:cubicBezTo>
                    <a:pt x="1510" y="1053"/>
                    <a:pt x="1613" y="1356"/>
                    <a:pt x="1674" y="1611"/>
                  </a:cubicBezTo>
                  <a:cubicBezTo>
                    <a:pt x="1731" y="1850"/>
                    <a:pt x="1750" y="2044"/>
                    <a:pt x="1758" y="2133"/>
                  </a:cubicBezTo>
                  <a:lnTo>
                    <a:pt x="1758" y="2133"/>
                  </a:lnTo>
                  <a:cubicBezTo>
                    <a:pt x="1735" y="2156"/>
                    <a:pt x="1714" y="2173"/>
                    <a:pt x="1691" y="2184"/>
                  </a:cubicBezTo>
                  <a:cubicBezTo>
                    <a:pt x="1664" y="2201"/>
                    <a:pt x="1633" y="2209"/>
                    <a:pt x="1603" y="2212"/>
                  </a:cubicBezTo>
                  <a:lnTo>
                    <a:pt x="1578" y="2212"/>
                  </a:lnTo>
                  <a:cubicBezTo>
                    <a:pt x="1507" y="2212"/>
                    <a:pt x="1425" y="2184"/>
                    <a:pt x="1340" y="2140"/>
                  </a:cubicBezTo>
                  <a:cubicBezTo>
                    <a:pt x="1210" y="2072"/>
                    <a:pt x="1071" y="1963"/>
                    <a:pt x="945" y="1847"/>
                  </a:cubicBezTo>
                  <a:cubicBezTo>
                    <a:pt x="819" y="1734"/>
                    <a:pt x="706" y="1619"/>
                    <a:pt x="625" y="1534"/>
                  </a:cubicBezTo>
                  <a:cubicBezTo>
                    <a:pt x="581" y="1486"/>
                    <a:pt x="546" y="1448"/>
                    <a:pt x="519" y="1424"/>
                  </a:cubicBezTo>
                  <a:cubicBezTo>
                    <a:pt x="491" y="1397"/>
                    <a:pt x="471" y="1380"/>
                    <a:pt x="450" y="1366"/>
                  </a:cubicBezTo>
                  <a:cubicBezTo>
                    <a:pt x="433" y="1356"/>
                    <a:pt x="420" y="1342"/>
                    <a:pt x="403" y="1325"/>
                  </a:cubicBezTo>
                  <a:cubicBezTo>
                    <a:pt x="379" y="1301"/>
                    <a:pt x="356" y="1271"/>
                    <a:pt x="335" y="1237"/>
                  </a:cubicBezTo>
                  <a:cubicBezTo>
                    <a:pt x="319" y="1214"/>
                    <a:pt x="306" y="1190"/>
                    <a:pt x="294" y="1169"/>
                  </a:cubicBezTo>
                  <a:lnTo>
                    <a:pt x="294" y="1169"/>
                  </a:lnTo>
                  <a:cubicBezTo>
                    <a:pt x="362" y="1001"/>
                    <a:pt x="461" y="795"/>
                    <a:pt x="563" y="623"/>
                  </a:cubicBezTo>
                  <a:cubicBezTo>
                    <a:pt x="617" y="532"/>
                    <a:pt x="672" y="453"/>
                    <a:pt x="727" y="392"/>
                  </a:cubicBezTo>
                  <a:cubicBezTo>
                    <a:pt x="751" y="361"/>
                    <a:pt x="778" y="337"/>
                    <a:pt x="801" y="320"/>
                  </a:cubicBezTo>
                  <a:cubicBezTo>
                    <a:pt x="826" y="300"/>
                    <a:pt x="846" y="290"/>
                    <a:pt x="863" y="282"/>
                  </a:cubicBezTo>
                  <a:cubicBezTo>
                    <a:pt x="870" y="279"/>
                    <a:pt x="873" y="279"/>
                    <a:pt x="877" y="279"/>
                  </a:cubicBezTo>
                  <a:close/>
                  <a:moveTo>
                    <a:pt x="877" y="197"/>
                  </a:moveTo>
                  <a:cubicBezTo>
                    <a:pt x="867" y="197"/>
                    <a:pt x="853" y="201"/>
                    <a:pt x="839" y="205"/>
                  </a:cubicBezTo>
                  <a:cubicBezTo>
                    <a:pt x="809" y="214"/>
                    <a:pt x="778" y="232"/>
                    <a:pt x="751" y="255"/>
                  </a:cubicBezTo>
                  <a:cubicBezTo>
                    <a:pt x="699" y="293"/>
                    <a:pt x="648" y="351"/>
                    <a:pt x="601" y="419"/>
                  </a:cubicBezTo>
                  <a:cubicBezTo>
                    <a:pt x="526" y="521"/>
                    <a:pt x="450" y="647"/>
                    <a:pt x="383" y="777"/>
                  </a:cubicBezTo>
                  <a:cubicBezTo>
                    <a:pt x="315" y="906"/>
                    <a:pt x="257" y="1039"/>
                    <a:pt x="208" y="1155"/>
                  </a:cubicBezTo>
                  <a:lnTo>
                    <a:pt x="202" y="1172"/>
                  </a:lnTo>
                  <a:lnTo>
                    <a:pt x="212" y="1189"/>
                  </a:lnTo>
                  <a:cubicBezTo>
                    <a:pt x="229" y="1223"/>
                    <a:pt x="257" y="1271"/>
                    <a:pt x="290" y="1319"/>
                  </a:cubicBezTo>
                  <a:cubicBezTo>
                    <a:pt x="307" y="1339"/>
                    <a:pt x="325" y="1363"/>
                    <a:pt x="345" y="1383"/>
                  </a:cubicBezTo>
                  <a:cubicBezTo>
                    <a:pt x="362" y="1404"/>
                    <a:pt x="383" y="1421"/>
                    <a:pt x="406" y="1435"/>
                  </a:cubicBezTo>
                  <a:cubicBezTo>
                    <a:pt x="420" y="1445"/>
                    <a:pt x="437" y="1459"/>
                    <a:pt x="461" y="1482"/>
                  </a:cubicBezTo>
                  <a:cubicBezTo>
                    <a:pt x="488" y="1506"/>
                    <a:pt x="519" y="1540"/>
                    <a:pt x="567" y="1588"/>
                  </a:cubicBezTo>
                  <a:cubicBezTo>
                    <a:pt x="675" y="1701"/>
                    <a:pt x="842" y="1877"/>
                    <a:pt x="1023" y="2025"/>
                  </a:cubicBezTo>
                  <a:cubicBezTo>
                    <a:pt x="1112" y="2096"/>
                    <a:pt x="1207" y="2164"/>
                    <a:pt x="1303" y="2212"/>
                  </a:cubicBezTo>
                  <a:cubicBezTo>
                    <a:pt x="1394" y="2263"/>
                    <a:pt x="1487" y="2294"/>
                    <a:pt x="1578" y="2294"/>
                  </a:cubicBezTo>
                  <a:lnTo>
                    <a:pt x="1609" y="2294"/>
                  </a:lnTo>
                  <a:lnTo>
                    <a:pt x="1609" y="2293"/>
                  </a:lnTo>
                  <a:lnTo>
                    <a:pt x="1609" y="2293"/>
                  </a:lnTo>
                  <a:cubicBezTo>
                    <a:pt x="1652" y="2290"/>
                    <a:pt x="1692" y="2276"/>
                    <a:pt x="1729" y="2259"/>
                  </a:cubicBezTo>
                  <a:cubicBezTo>
                    <a:pt x="1767" y="2239"/>
                    <a:pt x="1800" y="2209"/>
                    <a:pt x="1831" y="2174"/>
                  </a:cubicBezTo>
                  <a:lnTo>
                    <a:pt x="1841" y="2160"/>
                  </a:lnTo>
                  <a:lnTo>
                    <a:pt x="1841" y="2143"/>
                  </a:lnTo>
                  <a:cubicBezTo>
                    <a:pt x="1834" y="2034"/>
                    <a:pt x="1803" y="1701"/>
                    <a:pt x="1677" y="1319"/>
                  </a:cubicBezTo>
                  <a:cubicBezTo>
                    <a:pt x="1613" y="1128"/>
                    <a:pt x="1528" y="924"/>
                    <a:pt x="1405" y="732"/>
                  </a:cubicBezTo>
                  <a:cubicBezTo>
                    <a:pt x="1286" y="542"/>
                    <a:pt x="1133" y="361"/>
                    <a:pt x="935" y="218"/>
                  </a:cubicBezTo>
                  <a:lnTo>
                    <a:pt x="935" y="214"/>
                  </a:lnTo>
                  <a:cubicBezTo>
                    <a:pt x="928" y="211"/>
                    <a:pt x="918" y="205"/>
                    <a:pt x="908" y="205"/>
                  </a:cubicBezTo>
                  <a:cubicBezTo>
                    <a:pt x="897" y="201"/>
                    <a:pt x="887" y="197"/>
                    <a:pt x="877" y="197"/>
                  </a:cubicBezTo>
                  <a:close/>
                  <a:moveTo>
                    <a:pt x="877" y="82"/>
                  </a:moveTo>
                  <a:cubicBezTo>
                    <a:pt x="921" y="82"/>
                    <a:pt x="962" y="95"/>
                    <a:pt x="1003" y="123"/>
                  </a:cubicBezTo>
                  <a:lnTo>
                    <a:pt x="1004" y="120"/>
                  </a:lnTo>
                  <a:lnTo>
                    <a:pt x="1004" y="120"/>
                  </a:lnTo>
                  <a:cubicBezTo>
                    <a:pt x="1228" y="288"/>
                    <a:pt x="1402" y="495"/>
                    <a:pt x="1534" y="716"/>
                  </a:cubicBezTo>
                  <a:cubicBezTo>
                    <a:pt x="1732" y="1043"/>
                    <a:pt x="1838" y="1397"/>
                    <a:pt x="1896" y="1677"/>
                  </a:cubicBezTo>
                  <a:cubicBezTo>
                    <a:pt x="1951" y="1956"/>
                    <a:pt x="1957" y="2157"/>
                    <a:pt x="1957" y="2177"/>
                  </a:cubicBezTo>
                  <a:cubicBezTo>
                    <a:pt x="1957" y="2191"/>
                    <a:pt x="1954" y="2201"/>
                    <a:pt x="1946" y="2212"/>
                  </a:cubicBezTo>
                  <a:cubicBezTo>
                    <a:pt x="1902" y="2273"/>
                    <a:pt x="1852" y="2321"/>
                    <a:pt x="1797" y="2355"/>
                  </a:cubicBezTo>
                  <a:cubicBezTo>
                    <a:pt x="1742" y="2385"/>
                    <a:pt x="1681" y="2406"/>
                    <a:pt x="1616" y="2409"/>
                  </a:cubicBezTo>
                  <a:lnTo>
                    <a:pt x="1582" y="2409"/>
                  </a:lnTo>
                  <a:cubicBezTo>
                    <a:pt x="1490" y="2409"/>
                    <a:pt x="1391" y="2382"/>
                    <a:pt x="1289" y="2335"/>
                  </a:cubicBezTo>
                  <a:cubicBezTo>
                    <a:pt x="1136" y="2263"/>
                    <a:pt x="982" y="2147"/>
                    <a:pt x="842" y="2020"/>
                  </a:cubicBezTo>
                  <a:cubicBezTo>
                    <a:pt x="703" y="1898"/>
                    <a:pt x="576" y="1769"/>
                    <a:pt x="482" y="1670"/>
                  </a:cubicBezTo>
                  <a:cubicBezTo>
                    <a:pt x="454" y="1643"/>
                    <a:pt x="427" y="1611"/>
                    <a:pt x="403" y="1588"/>
                  </a:cubicBezTo>
                  <a:cubicBezTo>
                    <a:pt x="389" y="1575"/>
                    <a:pt x="379" y="1564"/>
                    <a:pt x="369" y="1557"/>
                  </a:cubicBezTo>
                  <a:cubicBezTo>
                    <a:pt x="365" y="1550"/>
                    <a:pt x="362" y="1547"/>
                    <a:pt x="356" y="1544"/>
                  </a:cubicBezTo>
                  <a:lnTo>
                    <a:pt x="345" y="1534"/>
                  </a:lnTo>
                  <a:lnTo>
                    <a:pt x="342" y="1534"/>
                  </a:lnTo>
                  <a:cubicBezTo>
                    <a:pt x="307" y="1509"/>
                    <a:pt x="274" y="1479"/>
                    <a:pt x="246" y="1448"/>
                  </a:cubicBezTo>
                  <a:cubicBezTo>
                    <a:pt x="199" y="1397"/>
                    <a:pt x="161" y="1339"/>
                    <a:pt x="134" y="1292"/>
                  </a:cubicBezTo>
                  <a:cubicBezTo>
                    <a:pt x="106" y="1243"/>
                    <a:pt x="90" y="1207"/>
                    <a:pt x="86" y="1196"/>
                  </a:cubicBezTo>
                  <a:cubicBezTo>
                    <a:pt x="82" y="1189"/>
                    <a:pt x="82" y="1182"/>
                    <a:pt x="82" y="1176"/>
                  </a:cubicBezTo>
                  <a:cubicBezTo>
                    <a:pt x="82" y="1166"/>
                    <a:pt x="82" y="1158"/>
                    <a:pt x="86" y="1152"/>
                  </a:cubicBezTo>
                  <a:cubicBezTo>
                    <a:pt x="117" y="1073"/>
                    <a:pt x="216" y="831"/>
                    <a:pt x="348" y="596"/>
                  </a:cubicBezTo>
                  <a:cubicBezTo>
                    <a:pt x="413" y="480"/>
                    <a:pt x="488" y="364"/>
                    <a:pt x="570" y="273"/>
                  </a:cubicBezTo>
                  <a:cubicBezTo>
                    <a:pt x="608" y="228"/>
                    <a:pt x="648" y="187"/>
                    <a:pt x="689" y="156"/>
                  </a:cubicBezTo>
                  <a:cubicBezTo>
                    <a:pt x="727" y="126"/>
                    <a:pt x="768" y="106"/>
                    <a:pt x="805" y="92"/>
                  </a:cubicBezTo>
                  <a:cubicBezTo>
                    <a:pt x="829" y="85"/>
                    <a:pt x="853" y="82"/>
                    <a:pt x="877" y="82"/>
                  </a:cubicBezTo>
                  <a:close/>
                  <a:moveTo>
                    <a:pt x="877" y="0"/>
                  </a:moveTo>
                  <a:cubicBezTo>
                    <a:pt x="846" y="0"/>
                    <a:pt x="812" y="3"/>
                    <a:pt x="781" y="13"/>
                  </a:cubicBezTo>
                  <a:cubicBezTo>
                    <a:pt x="730" y="30"/>
                    <a:pt x="683" y="57"/>
                    <a:pt x="638" y="92"/>
                  </a:cubicBezTo>
                  <a:cubicBezTo>
                    <a:pt x="560" y="153"/>
                    <a:pt x="485" y="241"/>
                    <a:pt x="413" y="337"/>
                  </a:cubicBezTo>
                  <a:cubicBezTo>
                    <a:pt x="311" y="484"/>
                    <a:pt x="222" y="650"/>
                    <a:pt x="151" y="798"/>
                  </a:cubicBezTo>
                  <a:cubicBezTo>
                    <a:pt x="79" y="944"/>
                    <a:pt x="28" y="1070"/>
                    <a:pt x="8" y="1125"/>
                  </a:cubicBezTo>
                  <a:cubicBezTo>
                    <a:pt x="1" y="1138"/>
                    <a:pt x="1" y="1155"/>
                    <a:pt x="1" y="1176"/>
                  </a:cubicBezTo>
                  <a:cubicBezTo>
                    <a:pt x="1" y="1193"/>
                    <a:pt x="4" y="1213"/>
                    <a:pt x="11" y="1230"/>
                  </a:cubicBezTo>
                  <a:cubicBezTo>
                    <a:pt x="18" y="1243"/>
                    <a:pt x="49" y="1309"/>
                    <a:pt x="96" y="1387"/>
                  </a:cubicBezTo>
                  <a:cubicBezTo>
                    <a:pt x="120" y="1424"/>
                    <a:pt x="151" y="1462"/>
                    <a:pt x="185" y="1503"/>
                  </a:cubicBezTo>
                  <a:cubicBezTo>
                    <a:pt x="218" y="1540"/>
                    <a:pt x="255" y="1573"/>
                    <a:pt x="299" y="1600"/>
                  </a:cubicBezTo>
                  <a:lnTo>
                    <a:pt x="299" y="1600"/>
                  </a:lnTo>
                  <a:lnTo>
                    <a:pt x="298" y="1602"/>
                  </a:lnTo>
                  <a:lnTo>
                    <a:pt x="301" y="1602"/>
                  </a:lnTo>
                  <a:lnTo>
                    <a:pt x="318" y="1619"/>
                  </a:lnTo>
                  <a:cubicBezTo>
                    <a:pt x="345" y="1646"/>
                    <a:pt x="386" y="1687"/>
                    <a:pt x="423" y="1728"/>
                  </a:cubicBezTo>
                  <a:cubicBezTo>
                    <a:pt x="549" y="1861"/>
                    <a:pt x="733" y="2048"/>
                    <a:pt x="935" y="2204"/>
                  </a:cubicBezTo>
                  <a:cubicBezTo>
                    <a:pt x="1037" y="2286"/>
                    <a:pt x="1142" y="2355"/>
                    <a:pt x="1251" y="2409"/>
                  </a:cubicBezTo>
                  <a:cubicBezTo>
                    <a:pt x="1361" y="2460"/>
                    <a:pt x="1473" y="2491"/>
                    <a:pt x="1582" y="2491"/>
                  </a:cubicBezTo>
                  <a:lnTo>
                    <a:pt x="1623" y="2491"/>
                  </a:lnTo>
                  <a:cubicBezTo>
                    <a:pt x="1701" y="2484"/>
                    <a:pt x="1773" y="2464"/>
                    <a:pt x="1838" y="2423"/>
                  </a:cubicBezTo>
                  <a:cubicBezTo>
                    <a:pt x="1906" y="2385"/>
                    <a:pt x="1964" y="2331"/>
                    <a:pt x="2015" y="2259"/>
                  </a:cubicBezTo>
                  <a:cubicBezTo>
                    <a:pt x="2032" y="2236"/>
                    <a:pt x="2039" y="2209"/>
                    <a:pt x="2039" y="2177"/>
                  </a:cubicBezTo>
                  <a:lnTo>
                    <a:pt x="2039" y="2174"/>
                  </a:lnTo>
                  <a:cubicBezTo>
                    <a:pt x="2039" y="2143"/>
                    <a:pt x="2028" y="1789"/>
                    <a:pt x="1899" y="1353"/>
                  </a:cubicBezTo>
                  <a:cubicBezTo>
                    <a:pt x="1834" y="1135"/>
                    <a:pt x="1739" y="900"/>
                    <a:pt x="1603" y="671"/>
                  </a:cubicBezTo>
                  <a:cubicBezTo>
                    <a:pt x="1466" y="446"/>
                    <a:pt x="1286" y="228"/>
                    <a:pt x="1051" y="54"/>
                  </a:cubicBezTo>
                  <a:cubicBezTo>
                    <a:pt x="996" y="17"/>
                    <a:pt x="938" y="0"/>
                    <a:pt x="877"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28"/>
            <p:cNvSpPr/>
            <p:nvPr/>
          </p:nvSpPr>
          <p:spPr>
            <a:xfrm>
              <a:off x="5382725" y="3382127"/>
              <a:ext cx="154553" cy="94969"/>
            </a:xfrm>
            <a:custGeom>
              <a:avLst/>
              <a:gdLst/>
              <a:ahLst/>
              <a:cxnLst/>
              <a:rect l="l" t="t" r="r" b="b"/>
              <a:pathLst>
                <a:path w="2625" h="1613" extrusionOk="0">
                  <a:moveTo>
                    <a:pt x="1793" y="198"/>
                  </a:moveTo>
                  <a:cubicBezTo>
                    <a:pt x="2045" y="470"/>
                    <a:pt x="2404" y="937"/>
                    <a:pt x="2376" y="1139"/>
                  </a:cubicBezTo>
                  <a:cubicBezTo>
                    <a:pt x="2373" y="1162"/>
                    <a:pt x="2366" y="1180"/>
                    <a:pt x="2346" y="1189"/>
                  </a:cubicBezTo>
                  <a:cubicBezTo>
                    <a:pt x="2043" y="1355"/>
                    <a:pt x="1710" y="1411"/>
                    <a:pt x="1399" y="1411"/>
                  </a:cubicBezTo>
                  <a:cubicBezTo>
                    <a:pt x="855" y="1411"/>
                    <a:pt x="379" y="1241"/>
                    <a:pt x="253" y="1193"/>
                  </a:cubicBezTo>
                  <a:cubicBezTo>
                    <a:pt x="216" y="1114"/>
                    <a:pt x="212" y="1043"/>
                    <a:pt x="239" y="971"/>
                  </a:cubicBezTo>
                  <a:cubicBezTo>
                    <a:pt x="355" y="668"/>
                    <a:pt x="989" y="453"/>
                    <a:pt x="1292" y="348"/>
                  </a:cubicBezTo>
                  <a:cubicBezTo>
                    <a:pt x="1418" y="307"/>
                    <a:pt x="1473" y="286"/>
                    <a:pt x="1507" y="266"/>
                  </a:cubicBezTo>
                  <a:cubicBezTo>
                    <a:pt x="1582" y="218"/>
                    <a:pt x="1715" y="201"/>
                    <a:pt x="1793" y="198"/>
                  </a:cubicBezTo>
                  <a:close/>
                  <a:moveTo>
                    <a:pt x="1830" y="0"/>
                  </a:moveTo>
                  <a:cubicBezTo>
                    <a:pt x="1781" y="0"/>
                    <a:pt x="1549" y="3"/>
                    <a:pt x="1402" y="99"/>
                  </a:cubicBezTo>
                  <a:cubicBezTo>
                    <a:pt x="1385" y="109"/>
                    <a:pt x="1299" y="137"/>
                    <a:pt x="1227" y="160"/>
                  </a:cubicBezTo>
                  <a:cubicBezTo>
                    <a:pt x="870" y="283"/>
                    <a:pt x="202" y="511"/>
                    <a:pt x="55" y="900"/>
                  </a:cubicBezTo>
                  <a:cubicBezTo>
                    <a:pt x="1" y="1036"/>
                    <a:pt x="15" y="1180"/>
                    <a:pt x="96" y="1319"/>
                  </a:cubicBezTo>
                  <a:cubicBezTo>
                    <a:pt x="106" y="1339"/>
                    <a:pt x="123" y="1353"/>
                    <a:pt x="140" y="1364"/>
                  </a:cubicBezTo>
                  <a:cubicBezTo>
                    <a:pt x="178" y="1377"/>
                    <a:pt x="730" y="1612"/>
                    <a:pt x="1391" y="1612"/>
                  </a:cubicBezTo>
                  <a:cubicBezTo>
                    <a:pt x="1732" y="1612"/>
                    <a:pt x="2103" y="1551"/>
                    <a:pt x="2445" y="1364"/>
                  </a:cubicBezTo>
                  <a:cubicBezTo>
                    <a:pt x="2519" y="1319"/>
                    <a:pt x="2563" y="1251"/>
                    <a:pt x="2574" y="1166"/>
                  </a:cubicBezTo>
                  <a:cubicBezTo>
                    <a:pt x="2624" y="801"/>
                    <a:pt x="2028" y="157"/>
                    <a:pt x="1906" y="30"/>
                  </a:cubicBezTo>
                  <a:cubicBezTo>
                    <a:pt x="1888" y="10"/>
                    <a:pt x="1865" y="0"/>
                    <a:pt x="1838" y="0"/>
                  </a:cubicBezTo>
                  <a:cubicBezTo>
                    <a:pt x="1836" y="0"/>
                    <a:pt x="1834" y="0"/>
                    <a:pt x="183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28"/>
            <p:cNvSpPr/>
            <p:nvPr/>
          </p:nvSpPr>
          <p:spPr>
            <a:xfrm>
              <a:off x="5381547" y="3379713"/>
              <a:ext cx="155319" cy="99797"/>
            </a:xfrm>
            <a:custGeom>
              <a:avLst/>
              <a:gdLst/>
              <a:ahLst/>
              <a:cxnLst/>
              <a:rect l="l" t="t" r="r" b="b"/>
              <a:pathLst>
                <a:path w="2638" h="1695" extrusionOk="0">
                  <a:moveTo>
                    <a:pt x="1794" y="282"/>
                  </a:moveTo>
                  <a:lnTo>
                    <a:pt x="1794" y="282"/>
                  </a:lnTo>
                  <a:cubicBezTo>
                    <a:pt x="1912" y="407"/>
                    <a:pt x="2052" y="578"/>
                    <a:pt x="2164" y="740"/>
                  </a:cubicBezTo>
                  <a:cubicBezTo>
                    <a:pt x="2219" y="825"/>
                    <a:pt x="2270" y="906"/>
                    <a:pt x="2304" y="978"/>
                  </a:cubicBezTo>
                  <a:cubicBezTo>
                    <a:pt x="2321" y="1016"/>
                    <a:pt x="2334" y="1046"/>
                    <a:pt x="2345" y="1077"/>
                  </a:cubicBezTo>
                  <a:cubicBezTo>
                    <a:pt x="2355" y="1108"/>
                    <a:pt x="2358" y="1135"/>
                    <a:pt x="2358" y="1155"/>
                  </a:cubicBezTo>
                  <a:cubicBezTo>
                    <a:pt x="2358" y="1162"/>
                    <a:pt x="2358" y="1169"/>
                    <a:pt x="2355" y="1172"/>
                  </a:cubicBezTo>
                  <a:cubicBezTo>
                    <a:pt x="2355" y="1183"/>
                    <a:pt x="2355" y="1186"/>
                    <a:pt x="2352" y="1189"/>
                  </a:cubicBezTo>
                  <a:cubicBezTo>
                    <a:pt x="2352" y="1191"/>
                    <a:pt x="2350" y="1192"/>
                    <a:pt x="2349" y="1193"/>
                  </a:cubicBezTo>
                  <a:lnTo>
                    <a:pt x="2349" y="1193"/>
                  </a:lnTo>
                  <a:lnTo>
                    <a:pt x="2348" y="1193"/>
                  </a:lnTo>
                  <a:cubicBezTo>
                    <a:pt x="2051" y="1356"/>
                    <a:pt x="1724" y="1411"/>
                    <a:pt x="1418" y="1411"/>
                  </a:cubicBezTo>
                  <a:cubicBezTo>
                    <a:pt x="902" y="1411"/>
                    <a:pt x="449" y="1258"/>
                    <a:pt x="304" y="1203"/>
                  </a:cubicBezTo>
                  <a:lnTo>
                    <a:pt x="304" y="1203"/>
                  </a:lnTo>
                  <a:cubicBezTo>
                    <a:pt x="288" y="1167"/>
                    <a:pt x="283" y="1135"/>
                    <a:pt x="283" y="1104"/>
                  </a:cubicBezTo>
                  <a:cubicBezTo>
                    <a:pt x="283" y="1081"/>
                    <a:pt x="286" y="1053"/>
                    <a:pt x="297" y="1026"/>
                  </a:cubicBezTo>
                  <a:cubicBezTo>
                    <a:pt x="310" y="996"/>
                    <a:pt x="331" y="961"/>
                    <a:pt x="358" y="930"/>
                  </a:cubicBezTo>
                  <a:cubicBezTo>
                    <a:pt x="403" y="873"/>
                    <a:pt x="470" y="818"/>
                    <a:pt x="549" y="767"/>
                  </a:cubicBezTo>
                  <a:cubicBezTo>
                    <a:pt x="668" y="689"/>
                    <a:pt x="812" y="623"/>
                    <a:pt x="951" y="566"/>
                  </a:cubicBezTo>
                  <a:cubicBezTo>
                    <a:pt x="1090" y="508"/>
                    <a:pt x="1224" y="464"/>
                    <a:pt x="1326" y="430"/>
                  </a:cubicBezTo>
                  <a:cubicBezTo>
                    <a:pt x="1387" y="409"/>
                    <a:pt x="1435" y="392"/>
                    <a:pt x="1469" y="378"/>
                  </a:cubicBezTo>
                  <a:cubicBezTo>
                    <a:pt x="1503" y="365"/>
                    <a:pt x="1527" y="354"/>
                    <a:pt x="1551" y="341"/>
                  </a:cubicBezTo>
                  <a:cubicBezTo>
                    <a:pt x="1565" y="331"/>
                    <a:pt x="1585" y="324"/>
                    <a:pt x="1606" y="313"/>
                  </a:cubicBezTo>
                  <a:cubicBezTo>
                    <a:pt x="1639" y="304"/>
                    <a:pt x="1677" y="296"/>
                    <a:pt x="1715" y="290"/>
                  </a:cubicBezTo>
                  <a:cubicBezTo>
                    <a:pt x="1744" y="287"/>
                    <a:pt x="1771" y="285"/>
                    <a:pt x="1794" y="282"/>
                  </a:cubicBezTo>
                  <a:close/>
                  <a:moveTo>
                    <a:pt x="1810" y="198"/>
                  </a:moveTo>
                  <a:cubicBezTo>
                    <a:pt x="1773" y="201"/>
                    <a:pt x="1718" y="205"/>
                    <a:pt x="1660" y="215"/>
                  </a:cubicBezTo>
                  <a:cubicBezTo>
                    <a:pt x="1633" y="222"/>
                    <a:pt x="1606" y="228"/>
                    <a:pt x="1578" y="239"/>
                  </a:cubicBezTo>
                  <a:cubicBezTo>
                    <a:pt x="1554" y="246"/>
                    <a:pt x="1527" y="255"/>
                    <a:pt x="1507" y="273"/>
                  </a:cubicBezTo>
                  <a:cubicBezTo>
                    <a:pt x="1493" y="280"/>
                    <a:pt x="1472" y="290"/>
                    <a:pt x="1438" y="304"/>
                  </a:cubicBezTo>
                  <a:cubicBezTo>
                    <a:pt x="1408" y="313"/>
                    <a:pt x="1360" y="331"/>
                    <a:pt x="1299" y="351"/>
                  </a:cubicBezTo>
                  <a:cubicBezTo>
                    <a:pt x="1145" y="403"/>
                    <a:pt x="911" y="484"/>
                    <a:pt x="695" y="590"/>
                  </a:cubicBezTo>
                  <a:cubicBezTo>
                    <a:pt x="590" y="644"/>
                    <a:pt x="488" y="702"/>
                    <a:pt x="403" y="771"/>
                  </a:cubicBezTo>
                  <a:cubicBezTo>
                    <a:pt x="362" y="804"/>
                    <a:pt x="324" y="839"/>
                    <a:pt x="293" y="876"/>
                  </a:cubicBezTo>
                  <a:cubicBezTo>
                    <a:pt x="263" y="914"/>
                    <a:pt x="239" y="955"/>
                    <a:pt x="222" y="999"/>
                  </a:cubicBezTo>
                  <a:cubicBezTo>
                    <a:pt x="208" y="1032"/>
                    <a:pt x="201" y="1070"/>
                    <a:pt x="201" y="1104"/>
                  </a:cubicBezTo>
                  <a:cubicBezTo>
                    <a:pt x="201" y="1152"/>
                    <a:pt x="211" y="1203"/>
                    <a:pt x="236" y="1251"/>
                  </a:cubicBezTo>
                  <a:lnTo>
                    <a:pt x="242" y="1265"/>
                  </a:lnTo>
                  <a:lnTo>
                    <a:pt x="256" y="1271"/>
                  </a:lnTo>
                  <a:cubicBezTo>
                    <a:pt x="385" y="1323"/>
                    <a:pt x="866" y="1493"/>
                    <a:pt x="1418" y="1493"/>
                  </a:cubicBezTo>
                  <a:cubicBezTo>
                    <a:pt x="1735" y="1493"/>
                    <a:pt x="2076" y="1435"/>
                    <a:pt x="2386" y="1268"/>
                  </a:cubicBezTo>
                  <a:lnTo>
                    <a:pt x="2386" y="1265"/>
                  </a:lnTo>
                  <a:lnTo>
                    <a:pt x="2389" y="1265"/>
                  </a:lnTo>
                  <a:cubicBezTo>
                    <a:pt x="2403" y="1257"/>
                    <a:pt x="2413" y="1244"/>
                    <a:pt x="2424" y="1230"/>
                  </a:cubicBezTo>
                  <a:cubicBezTo>
                    <a:pt x="2430" y="1216"/>
                    <a:pt x="2437" y="1200"/>
                    <a:pt x="2437" y="1183"/>
                  </a:cubicBezTo>
                  <a:cubicBezTo>
                    <a:pt x="2440" y="1176"/>
                    <a:pt x="2440" y="1166"/>
                    <a:pt x="2440" y="1155"/>
                  </a:cubicBezTo>
                  <a:cubicBezTo>
                    <a:pt x="2440" y="1125"/>
                    <a:pt x="2433" y="1090"/>
                    <a:pt x="2424" y="1053"/>
                  </a:cubicBezTo>
                  <a:cubicBezTo>
                    <a:pt x="2403" y="992"/>
                    <a:pt x="2372" y="924"/>
                    <a:pt x="2331" y="852"/>
                  </a:cubicBezTo>
                  <a:cubicBezTo>
                    <a:pt x="2270" y="743"/>
                    <a:pt x="2188" y="628"/>
                    <a:pt x="2100" y="515"/>
                  </a:cubicBezTo>
                  <a:cubicBezTo>
                    <a:pt x="2015" y="406"/>
                    <a:pt x="1922" y="300"/>
                    <a:pt x="1844" y="211"/>
                  </a:cubicBezTo>
                  <a:lnTo>
                    <a:pt x="1831" y="198"/>
                  </a:lnTo>
                  <a:close/>
                  <a:moveTo>
                    <a:pt x="1858" y="82"/>
                  </a:moveTo>
                  <a:cubicBezTo>
                    <a:pt x="1872" y="82"/>
                    <a:pt x="1885" y="89"/>
                    <a:pt x="1899" y="99"/>
                  </a:cubicBezTo>
                  <a:cubicBezTo>
                    <a:pt x="1953" y="161"/>
                    <a:pt x="2120" y="337"/>
                    <a:pt x="2273" y="549"/>
                  </a:cubicBezTo>
                  <a:cubicBezTo>
                    <a:pt x="2348" y="651"/>
                    <a:pt x="2420" y="763"/>
                    <a:pt x="2471" y="869"/>
                  </a:cubicBezTo>
                  <a:cubicBezTo>
                    <a:pt x="2526" y="978"/>
                    <a:pt x="2556" y="1081"/>
                    <a:pt x="2556" y="1162"/>
                  </a:cubicBezTo>
                  <a:cubicBezTo>
                    <a:pt x="2556" y="1176"/>
                    <a:pt x="2556" y="1186"/>
                    <a:pt x="2553" y="1200"/>
                  </a:cubicBezTo>
                  <a:cubicBezTo>
                    <a:pt x="2550" y="1237"/>
                    <a:pt x="2536" y="1268"/>
                    <a:pt x="2519" y="1298"/>
                  </a:cubicBezTo>
                  <a:cubicBezTo>
                    <a:pt x="2501" y="1326"/>
                    <a:pt x="2474" y="1350"/>
                    <a:pt x="2444" y="1367"/>
                  </a:cubicBezTo>
                  <a:cubicBezTo>
                    <a:pt x="2110" y="1551"/>
                    <a:pt x="1745" y="1612"/>
                    <a:pt x="1411" y="1612"/>
                  </a:cubicBezTo>
                  <a:cubicBezTo>
                    <a:pt x="1084" y="1612"/>
                    <a:pt x="784" y="1554"/>
                    <a:pt x="563" y="1493"/>
                  </a:cubicBezTo>
                  <a:cubicBezTo>
                    <a:pt x="338" y="1435"/>
                    <a:pt x="195" y="1373"/>
                    <a:pt x="178" y="1367"/>
                  </a:cubicBezTo>
                  <a:cubicBezTo>
                    <a:pt x="167" y="1360"/>
                    <a:pt x="157" y="1353"/>
                    <a:pt x="150" y="1339"/>
                  </a:cubicBezTo>
                  <a:cubicBezTo>
                    <a:pt x="106" y="1261"/>
                    <a:pt x="82" y="1183"/>
                    <a:pt x="82" y="1104"/>
                  </a:cubicBezTo>
                  <a:cubicBezTo>
                    <a:pt x="82" y="1057"/>
                    <a:pt x="93" y="1005"/>
                    <a:pt x="113" y="958"/>
                  </a:cubicBezTo>
                  <a:cubicBezTo>
                    <a:pt x="147" y="866"/>
                    <a:pt x="211" y="784"/>
                    <a:pt x="297" y="709"/>
                  </a:cubicBezTo>
                  <a:cubicBezTo>
                    <a:pt x="426" y="596"/>
                    <a:pt x="600" y="501"/>
                    <a:pt x="774" y="426"/>
                  </a:cubicBezTo>
                  <a:cubicBezTo>
                    <a:pt x="951" y="348"/>
                    <a:pt x="1128" y="286"/>
                    <a:pt x="1261" y="242"/>
                  </a:cubicBezTo>
                  <a:cubicBezTo>
                    <a:pt x="1299" y="228"/>
                    <a:pt x="1336" y="215"/>
                    <a:pt x="1370" y="205"/>
                  </a:cubicBezTo>
                  <a:cubicBezTo>
                    <a:pt x="1384" y="198"/>
                    <a:pt x="1401" y="191"/>
                    <a:pt x="1411" y="188"/>
                  </a:cubicBezTo>
                  <a:cubicBezTo>
                    <a:pt x="1418" y="184"/>
                    <a:pt x="1425" y="184"/>
                    <a:pt x="1428" y="181"/>
                  </a:cubicBezTo>
                  <a:cubicBezTo>
                    <a:pt x="1432" y="178"/>
                    <a:pt x="1438" y="178"/>
                    <a:pt x="1442" y="174"/>
                  </a:cubicBezTo>
                  <a:cubicBezTo>
                    <a:pt x="1507" y="133"/>
                    <a:pt x="1592" y="109"/>
                    <a:pt x="1667" y="96"/>
                  </a:cubicBezTo>
                  <a:cubicBezTo>
                    <a:pt x="1742" y="85"/>
                    <a:pt x="1810" y="82"/>
                    <a:pt x="1840" y="82"/>
                  </a:cubicBezTo>
                  <a:close/>
                  <a:moveTo>
                    <a:pt x="1840" y="0"/>
                  </a:moveTo>
                  <a:cubicBezTo>
                    <a:pt x="1806" y="0"/>
                    <a:pt x="1735" y="3"/>
                    <a:pt x="1653" y="17"/>
                  </a:cubicBezTo>
                  <a:cubicBezTo>
                    <a:pt x="1572" y="30"/>
                    <a:pt x="1477" y="55"/>
                    <a:pt x="1403" y="105"/>
                  </a:cubicBezTo>
                  <a:lnTo>
                    <a:pt x="1403" y="105"/>
                  </a:lnTo>
                  <a:lnTo>
                    <a:pt x="1401" y="102"/>
                  </a:lnTo>
                  <a:lnTo>
                    <a:pt x="1397" y="106"/>
                  </a:lnTo>
                  <a:cubicBezTo>
                    <a:pt x="1394" y="106"/>
                    <a:pt x="1387" y="109"/>
                    <a:pt x="1373" y="112"/>
                  </a:cubicBezTo>
                  <a:cubicBezTo>
                    <a:pt x="1343" y="126"/>
                    <a:pt x="1285" y="147"/>
                    <a:pt x="1234" y="164"/>
                  </a:cubicBezTo>
                  <a:cubicBezTo>
                    <a:pt x="1057" y="225"/>
                    <a:pt x="798" y="313"/>
                    <a:pt x="563" y="436"/>
                  </a:cubicBezTo>
                  <a:cubicBezTo>
                    <a:pt x="447" y="498"/>
                    <a:pt x="334" y="566"/>
                    <a:pt x="242" y="648"/>
                  </a:cubicBezTo>
                  <a:cubicBezTo>
                    <a:pt x="150" y="730"/>
                    <a:pt x="75" y="821"/>
                    <a:pt x="35" y="927"/>
                  </a:cubicBezTo>
                  <a:cubicBezTo>
                    <a:pt x="14" y="985"/>
                    <a:pt x="0" y="1046"/>
                    <a:pt x="0" y="1104"/>
                  </a:cubicBezTo>
                  <a:cubicBezTo>
                    <a:pt x="0" y="1196"/>
                    <a:pt x="27" y="1288"/>
                    <a:pt x="79" y="1380"/>
                  </a:cubicBezTo>
                  <a:cubicBezTo>
                    <a:pt x="93" y="1408"/>
                    <a:pt x="116" y="1428"/>
                    <a:pt x="147" y="1441"/>
                  </a:cubicBezTo>
                  <a:cubicBezTo>
                    <a:pt x="164" y="1449"/>
                    <a:pt x="313" y="1513"/>
                    <a:pt x="538" y="1575"/>
                  </a:cubicBezTo>
                  <a:cubicBezTo>
                    <a:pt x="767" y="1633"/>
                    <a:pt x="1074" y="1694"/>
                    <a:pt x="1411" y="1694"/>
                  </a:cubicBezTo>
                  <a:cubicBezTo>
                    <a:pt x="1755" y="1694"/>
                    <a:pt x="2133" y="1629"/>
                    <a:pt x="2485" y="1438"/>
                  </a:cubicBezTo>
                  <a:cubicBezTo>
                    <a:pt x="2529" y="1414"/>
                    <a:pt x="2563" y="1380"/>
                    <a:pt x="2587" y="1343"/>
                  </a:cubicBezTo>
                  <a:cubicBezTo>
                    <a:pt x="2611" y="1302"/>
                    <a:pt x="2628" y="1257"/>
                    <a:pt x="2635" y="1210"/>
                  </a:cubicBezTo>
                  <a:cubicBezTo>
                    <a:pt x="2638" y="1196"/>
                    <a:pt x="2638" y="1180"/>
                    <a:pt x="2638" y="1162"/>
                  </a:cubicBezTo>
                  <a:cubicBezTo>
                    <a:pt x="2638" y="1060"/>
                    <a:pt x="2600" y="947"/>
                    <a:pt x="2546" y="835"/>
                  </a:cubicBezTo>
                  <a:cubicBezTo>
                    <a:pt x="2460" y="664"/>
                    <a:pt x="2338" y="491"/>
                    <a:pt x="2222" y="348"/>
                  </a:cubicBezTo>
                  <a:cubicBezTo>
                    <a:pt x="2106" y="201"/>
                    <a:pt x="2001" y="89"/>
                    <a:pt x="1957" y="44"/>
                  </a:cubicBezTo>
                  <a:cubicBezTo>
                    <a:pt x="1929" y="17"/>
                    <a:pt x="1895" y="0"/>
                    <a:pt x="185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28"/>
            <p:cNvSpPr/>
            <p:nvPr/>
          </p:nvSpPr>
          <p:spPr>
            <a:xfrm>
              <a:off x="5739292" y="2851163"/>
              <a:ext cx="142955" cy="169449"/>
            </a:xfrm>
            <a:custGeom>
              <a:avLst/>
              <a:gdLst/>
              <a:ahLst/>
              <a:cxnLst/>
              <a:rect l="l" t="t" r="r" b="b"/>
              <a:pathLst>
                <a:path w="2428" h="2878" extrusionOk="0">
                  <a:moveTo>
                    <a:pt x="99" y="1"/>
                  </a:moveTo>
                  <a:cubicBezTo>
                    <a:pt x="45" y="1"/>
                    <a:pt x="0" y="45"/>
                    <a:pt x="4" y="100"/>
                  </a:cubicBezTo>
                  <a:cubicBezTo>
                    <a:pt x="4" y="127"/>
                    <a:pt x="76" y="2826"/>
                    <a:pt x="1837" y="2877"/>
                  </a:cubicBezTo>
                  <a:cubicBezTo>
                    <a:pt x="2053" y="2877"/>
                    <a:pt x="2158" y="2778"/>
                    <a:pt x="2206" y="2693"/>
                  </a:cubicBezTo>
                  <a:cubicBezTo>
                    <a:pt x="2427" y="2318"/>
                    <a:pt x="1977" y="1483"/>
                    <a:pt x="1926" y="1391"/>
                  </a:cubicBezTo>
                  <a:cubicBezTo>
                    <a:pt x="1907" y="1358"/>
                    <a:pt x="1872" y="1338"/>
                    <a:pt x="1836" y="1338"/>
                  </a:cubicBezTo>
                  <a:cubicBezTo>
                    <a:pt x="1820" y="1338"/>
                    <a:pt x="1804" y="1342"/>
                    <a:pt x="1790" y="1350"/>
                  </a:cubicBezTo>
                  <a:cubicBezTo>
                    <a:pt x="1742" y="1377"/>
                    <a:pt x="1725" y="1439"/>
                    <a:pt x="1752" y="1487"/>
                  </a:cubicBezTo>
                  <a:cubicBezTo>
                    <a:pt x="1926" y="1803"/>
                    <a:pt x="2158" y="2382"/>
                    <a:pt x="2035" y="2594"/>
                  </a:cubicBezTo>
                  <a:cubicBezTo>
                    <a:pt x="2021" y="2615"/>
                    <a:pt x="1984" y="2679"/>
                    <a:pt x="1841" y="2679"/>
                  </a:cubicBezTo>
                  <a:cubicBezTo>
                    <a:pt x="270" y="2632"/>
                    <a:pt x="202" y="123"/>
                    <a:pt x="202" y="96"/>
                  </a:cubicBezTo>
                  <a:cubicBezTo>
                    <a:pt x="198" y="42"/>
                    <a:pt x="157" y="1"/>
                    <a:pt x="10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28"/>
            <p:cNvSpPr/>
            <p:nvPr/>
          </p:nvSpPr>
          <p:spPr>
            <a:xfrm>
              <a:off x="5737054" y="2848749"/>
              <a:ext cx="138127" cy="174277"/>
            </a:xfrm>
            <a:custGeom>
              <a:avLst/>
              <a:gdLst/>
              <a:ahLst/>
              <a:cxnLst/>
              <a:rect l="l" t="t" r="r" b="b"/>
              <a:pathLst>
                <a:path w="2346" h="2960" extrusionOk="0">
                  <a:moveTo>
                    <a:pt x="141" y="83"/>
                  </a:moveTo>
                  <a:cubicBezTo>
                    <a:pt x="155" y="83"/>
                    <a:pt x="172" y="86"/>
                    <a:pt x="182" y="96"/>
                  </a:cubicBezTo>
                  <a:cubicBezTo>
                    <a:pt x="192" y="110"/>
                    <a:pt x="199" y="123"/>
                    <a:pt x="199" y="137"/>
                  </a:cubicBezTo>
                  <a:cubicBezTo>
                    <a:pt x="199" y="154"/>
                    <a:pt x="216" y="792"/>
                    <a:pt x="430" y="1432"/>
                  </a:cubicBezTo>
                  <a:cubicBezTo>
                    <a:pt x="540" y="1756"/>
                    <a:pt x="696" y="2080"/>
                    <a:pt x="928" y="2329"/>
                  </a:cubicBezTo>
                  <a:cubicBezTo>
                    <a:pt x="1048" y="2451"/>
                    <a:pt x="1180" y="2557"/>
                    <a:pt x="1341" y="2632"/>
                  </a:cubicBezTo>
                  <a:cubicBezTo>
                    <a:pt x="1498" y="2706"/>
                    <a:pt x="1674" y="2755"/>
                    <a:pt x="1879" y="2761"/>
                  </a:cubicBezTo>
                  <a:cubicBezTo>
                    <a:pt x="1916" y="2761"/>
                    <a:pt x="1951" y="2755"/>
                    <a:pt x="1978" y="2747"/>
                  </a:cubicBezTo>
                  <a:cubicBezTo>
                    <a:pt x="2022" y="2737"/>
                    <a:pt x="2050" y="2720"/>
                    <a:pt x="2070" y="2700"/>
                  </a:cubicBezTo>
                  <a:cubicBezTo>
                    <a:pt x="2080" y="2693"/>
                    <a:pt x="2091" y="2683"/>
                    <a:pt x="2097" y="2676"/>
                  </a:cubicBezTo>
                  <a:cubicBezTo>
                    <a:pt x="2100" y="2666"/>
                    <a:pt x="2107" y="2659"/>
                    <a:pt x="2107" y="2656"/>
                  </a:cubicBezTo>
                  <a:cubicBezTo>
                    <a:pt x="2124" y="2628"/>
                    <a:pt x="2135" y="2601"/>
                    <a:pt x="2138" y="2571"/>
                  </a:cubicBezTo>
                  <a:cubicBezTo>
                    <a:pt x="2145" y="2540"/>
                    <a:pt x="2148" y="2505"/>
                    <a:pt x="2148" y="2472"/>
                  </a:cubicBezTo>
                  <a:cubicBezTo>
                    <a:pt x="2148" y="2400"/>
                    <a:pt x="2138" y="2321"/>
                    <a:pt x="2118" y="2239"/>
                  </a:cubicBezTo>
                  <a:cubicBezTo>
                    <a:pt x="2091" y="2113"/>
                    <a:pt x="2042" y="1981"/>
                    <a:pt x="1992" y="1851"/>
                  </a:cubicBezTo>
                  <a:cubicBezTo>
                    <a:pt x="1937" y="1725"/>
                    <a:pt x="1879" y="1602"/>
                    <a:pt x="1825" y="1507"/>
                  </a:cubicBezTo>
                  <a:cubicBezTo>
                    <a:pt x="1821" y="1497"/>
                    <a:pt x="1817" y="1490"/>
                    <a:pt x="1817" y="1480"/>
                  </a:cubicBezTo>
                  <a:cubicBezTo>
                    <a:pt x="1817" y="1470"/>
                    <a:pt x="1821" y="1459"/>
                    <a:pt x="1825" y="1449"/>
                  </a:cubicBezTo>
                  <a:cubicBezTo>
                    <a:pt x="1831" y="1442"/>
                    <a:pt x="1838" y="1432"/>
                    <a:pt x="1848" y="1429"/>
                  </a:cubicBezTo>
                  <a:cubicBezTo>
                    <a:pt x="1855" y="1421"/>
                    <a:pt x="1866" y="1421"/>
                    <a:pt x="1875" y="1421"/>
                  </a:cubicBezTo>
                  <a:cubicBezTo>
                    <a:pt x="1886" y="1421"/>
                    <a:pt x="1896" y="1421"/>
                    <a:pt x="1907" y="1429"/>
                  </a:cubicBezTo>
                  <a:cubicBezTo>
                    <a:pt x="1913" y="1432"/>
                    <a:pt x="1923" y="1442"/>
                    <a:pt x="1927" y="1449"/>
                  </a:cubicBezTo>
                  <a:cubicBezTo>
                    <a:pt x="1947" y="1487"/>
                    <a:pt x="2032" y="1643"/>
                    <a:pt x="2111" y="1841"/>
                  </a:cubicBezTo>
                  <a:cubicBezTo>
                    <a:pt x="2152" y="1940"/>
                    <a:pt x="2189" y="2049"/>
                    <a:pt x="2217" y="2158"/>
                  </a:cubicBezTo>
                  <a:cubicBezTo>
                    <a:pt x="2247" y="2264"/>
                    <a:pt x="2264" y="2373"/>
                    <a:pt x="2264" y="2472"/>
                  </a:cubicBezTo>
                  <a:cubicBezTo>
                    <a:pt x="2264" y="2567"/>
                    <a:pt x="2247" y="2648"/>
                    <a:pt x="2209" y="2714"/>
                  </a:cubicBezTo>
                  <a:cubicBezTo>
                    <a:pt x="2185" y="2751"/>
                    <a:pt x="2155" y="2791"/>
                    <a:pt x="2100" y="2823"/>
                  </a:cubicBezTo>
                  <a:cubicBezTo>
                    <a:pt x="2050" y="2853"/>
                    <a:pt x="1978" y="2877"/>
                    <a:pt x="1875" y="2877"/>
                  </a:cubicBezTo>
                  <a:cubicBezTo>
                    <a:pt x="1661" y="2870"/>
                    <a:pt x="1473" y="2823"/>
                    <a:pt x="1306" y="2747"/>
                  </a:cubicBezTo>
                  <a:cubicBezTo>
                    <a:pt x="1017" y="2615"/>
                    <a:pt x="795" y="2387"/>
                    <a:pt x="625" y="2121"/>
                  </a:cubicBezTo>
                  <a:cubicBezTo>
                    <a:pt x="369" y="1718"/>
                    <a:pt x="233" y="1228"/>
                    <a:pt x="161" y="836"/>
                  </a:cubicBezTo>
                  <a:cubicBezTo>
                    <a:pt x="123" y="638"/>
                    <a:pt x="107" y="468"/>
                    <a:pt x="93" y="342"/>
                  </a:cubicBezTo>
                  <a:cubicBezTo>
                    <a:pt x="90" y="280"/>
                    <a:pt x="87" y="232"/>
                    <a:pt x="83" y="199"/>
                  </a:cubicBezTo>
                  <a:lnTo>
                    <a:pt x="83" y="158"/>
                  </a:lnTo>
                  <a:lnTo>
                    <a:pt x="83" y="141"/>
                  </a:lnTo>
                  <a:cubicBezTo>
                    <a:pt x="83" y="123"/>
                    <a:pt x="87" y="110"/>
                    <a:pt x="96" y="100"/>
                  </a:cubicBezTo>
                  <a:cubicBezTo>
                    <a:pt x="110" y="89"/>
                    <a:pt x="123" y="83"/>
                    <a:pt x="137" y="83"/>
                  </a:cubicBezTo>
                  <a:close/>
                  <a:moveTo>
                    <a:pt x="137" y="1"/>
                  </a:moveTo>
                  <a:cubicBezTo>
                    <a:pt x="100" y="1"/>
                    <a:pt x="66" y="18"/>
                    <a:pt x="38" y="42"/>
                  </a:cubicBezTo>
                  <a:cubicBezTo>
                    <a:pt x="15" y="65"/>
                    <a:pt x="1" y="103"/>
                    <a:pt x="1" y="141"/>
                  </a:cubicBezTo>
                  <a:lnTo>
                    <a:pt x="1" y="178"/>
                  </a:lnTo>
                  <a:cubicBezTo>
                    <a:pt x="5" y="260"/>
                    <a:pt x="18" y="468"/>
                    <a:pt x="62" y="740"/>
                  </a:cubicBezTo>
                  <a:cubicBezTo>
                    <a:pt x="128" y="1146"/>
                    <a:pt x="260" y="1684"/>
                    <a:pt x="540" y="2134"/>
                  </a:cubicBezTo>
                  <a:cubicBezTo>
                    <a:pt x="676" y="2359"/>
                    <a:pt x="850" y="2560"/>
                    <a:pt x="1071" y="2706"/>
                  </a:cubicBezTo>
                  <a:cubicBezTo>
                    <a:pt x="1293" y="2857"/>
                    <a:pt x="1559" y="2949"/>
                    <a:pt x="1875" y="2959"/>
                  </a:cubicBezTo>
                  <a:cubicBezTo>
                    <a:pt x="1992" y="2959"/>
                    <a:pt x="2077" y="2931"/>
                    <a:pt x="2145" y="2894"/>
                  </a:cubicBezTo>
                  <a:cubicBezTo>
                    <a:pt x="2209" y="2853"/>
                    <a:pt x="2250" y="2802"/>
                    <a:pt x="2278" y="2755"/>
                  </a:cubicBezTo>
                  <a:cubicBezTo>
                    <a:pt x="2329" y="2673"/>
                    <a:pt x="2346" y="2574"/>
                    <a:pt x="2346" y="2472"/>
                  </a:cubicBezTo>
                  <a:cubicBezTo>
                    <a:pt x="2346" y="2362"/>
                    <a:pt x="2325" y="2250"/>
                    <a:pt x="2298" y="2134"/>
                  </a:cubicBezTo>
                  <a:cubicBezTo>
                    <a:pt x="2254" y="1967"/>
                    <a:pt x="2185" y="1800"/>
                    <a:pt x="2127" y="1667"/>
                  </a:cubicBezTo>
                  <a:cubicBezTo>
                    <a:pt x="2066" y="1538"/>
                    <a:pt x="2015" y="1439"/>
                    <a:pt x="1998" y="1412"/>
                  </a:cubicBezTo>
                  <a:cubicBezTo>
                    <a:pt x="1984" y="1388"/>
                    <a:pt x="1968" y="1371"/>
                    <a:pt x="1947" y="1357"/>
                  </a:cubicBezTo>
                  <a:cubicBezTo>
                    <a:pt x="1923" y="1347"/>
                    <a:pt x="1899" y="1340"/>
                    <a:pt x="1875" y="1340"/>
                  </a:cubicBezTo>
                  <a:cubicBezTo>
                    <a:pt x="1852" y="1340"/>
                    <a:pt x="1828" y="1344"/>
                    <a:pt x="1808" y="1357"/>
                  </a:cubicBezTo>
                  <a:cubicBezTo>
                    <a:pt x="1784" y="1371"/>
                    <a:pt x="1767" y="1388"/>
                    <a:pt x="1756" y="1408"/>
                  </a:cubicBezTo>
                  <a:cubicBezTo>
                    <a:pt x="1743" y="1429"/>
                    <a:pt x="1736" y="1456"/>
                    <a:pt x="1736" y="1480"/>
                  </a:cubicBezTo>
                  <a:cubicBezTo>
                    <a:pt x="1736" y="1500"/>
                    <a:pt x="1743" y="1524"/>
                    <a:pt x="1753" y="1548"/>
                  </a:cubicBezTo>
                  <a:cubicBezTo>
                    <a:pt x="1825" y="1671"/>
                    <a:pt x="1902" y="1841"/>
                    <a:pt x="1964" y="2008"/>
                  </a:cubicBezTo>
                  <a:cubicBezTo>
                    <a:pt x="1995" y="2093"/>
                    <a:pt x="2019" y="2178"/>
                    <a:pt x="2039" y="2257"/>
                  </a:cubicBezTo>
                  <a:cubicBezTo>
                    <a:pt x="2056" y="2335"/>
                    <a:pt x="2066" y="2410"/>
                    <a:pt x="2066" y="2472"/>
                  </a:cubicBezTo>
                  <a:cubicBezTo>
                    <a:pt x="2066" y="2502"/>
                    <a:pt x="2063" y="2530"/>
                    <a:pt x="2059" y="2553"/>
                  </a:cubicBezTo>
                  <a:cubicBezTo>
                    <a:pt x="2056" y="2577"/>
                    <a:pt x="2046" y="2598"/>
                    <a:pt x="2039" y="2615"/>
                  </a:cubicBezTo>
                  <a:cubicBezTo>
                    <a:pt x="2036" y="2618"/>
                    <a:pt x="2032" y="2625"/>
                    <a:pt x="2025" y="2632"/>
                  </a:cubicBezTo>
                  <a:cubicBezTo>
                    <a:pt x="2019" y="2639"/>
                    <a:pt x="2005" y="2652"/>
                    <a:pt x="1984" y="2659"/>
                  </a:cubicBezTo>
                  <a:cubicBezTo>
                    <a:pt x="1961" y="2669"/>
                    <a:pt x="1930" y="2679"/>
                    <a:pt x="1879" y="2679"/>
                  </a:cubicBezTo>
                  <a:cubicBezTo>
                    <a:pt x="1688" y="2673"/>
                    <a:pt x="1521" y="2628"/>
                    <a:pt x="1375" y="2560"/>
                  </a:cubicBezTo>
                  <a:cubicBezTo>
                    <a:pt x="1245" y="2499"/>
                    <a:pt x="1133" y="2414"/>
                    <a:pt x="1031" y="2315"/>
                  </a:cubicBezTo>
                  <a:cubicBezTo>
                    <a:pt x="856" y="2141"/>
                    <a:pt x="721" y="1920"/>
                    <a:pt x="614" y="1684"/>
                  </a:cubicBezTo>
                  <a:cubicBezTo>
                    <a:pt x="458" y="1333"/>
                    <a:pt x="376" y="948"/>
                    <a:pt x="332" y="652"/>
                  </a:cubicBezTo>
                  <a:cubicBezTo>
                    <a:pt x="284" y="352"/>
                    <a:pt x="281" y="144"/>
                    <a:pt x="281" y="137"/>
                  </a:cubicBezTo>
                  <a:cubicBezTo>
                    <a:pt x="281" y="100"/>
                    <a:pt x="263" y="65"/>
                    <a:pt x="236" y="38"/>
                  </a:cubicBezTo>
                  <a:cubicBezTo>
                    <a:pt x="213" y="15"/>
                    <a:pt x="178" y="1"/>
                    <a:pt x="141"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28"/>
            <p:cNvSpPr/>
            <p:nvPr/>
          </p:nvSpPr>
          <p:spPr>
            <a:xfrm>
              <a:off x="5196493" y="3510128"/>
              <a:ext cx="893643" cy="811096"/>
            </a:xfrm>
            <a:custGeom>
              <a:avLst/>
              <a:gdLst/>
              <a:ahLst/>
              <a:cxnLst/>
              <a:rect l="l" t="t" r="r" b="b"/>
              <a:pathLst>
                <a:path w="15178" h="13776" extrusionOk="0">
                  <a:moveTo>
                    <a:pt x="11060" y="6520"/>
                  </a:moveTo>
                  <a:cubicBezTo>
                    <a:pt x="11203" y="6520"/>
                    <a:pt x="11240" y="6567"/>
                    <a:pt x="11254" y="6584"/>
                  </a:cubicBezTo>
                  <a:cubicBezTo>
                    <a:pt x="11374" y="6738"/>
                    <a:pt x="11169" y="7147"/>
                    <a:pt x="10998" y="7396"/>
                  </a:cubicBezTo>
                  <a:cubicBezTo>
                    <a:pt x="10930" y="7365"/>
                    <a:pt x="10852" y="7344"/>
                    <a:pt x="10767" y="7344"/>
                  </a:cubicBezTo>
                  <a:cubicBezTo>
                    <a:pt x="10580" y="7344"/>
                    <a:pt x="10419" y="7433"/>
                    <a:pt x="10351" y="7559"/>
                  </a:cubicBezTo>
                  <a:cubicBezTo>
                    <a:pt x="10273" y="7280"/>
                    <a:pt x="10215" y="7024"/>
                    <a:pt x="10188" y="6806"/>
                  </a:cubicBezTo>
                  <a:cubicBezTo>
                    <a:pt x="10409" y="6639"/>
                    <a:pt x="10692" y="6526"/>
                    <a:pt x="11060" y="6520"/>
                  </a:cubicBezTo>
                  <a:close/>
                  <a:moveTo>
                    <a:pt x="846" y="7600"/>
                  </a:moveTo>
                  <a:lnTo>
                    <a:pt x="846" y="7600"/>
                  </a:lnTo>
                  <a:cubicBezTo>
                    <a:pt x="710" y="7937"/>
                    <a:pt x="584" y="8316"/>
                    <a:pt x="482" y="8725"/>
                  </a:cubicBezTo>
                  <a:cubicBezTo>
                    <a:pt x="335" y="8452"/>
                    <a:pt x="246" y="8173"/>
                    <a:pt x="362" y="8006"/>
                  </a:cubicBezTo>
                  <a:cubicBezTo>
                    <a:pt x="526" y="7770"/>
                    <a:pt x="713" y="7655"/>
                    <a:pt x="846" y="7600"/>
                  </a:cubicBezTo>
                  <a:close/>
                  <a:moveTo>
                    <a:pt x="4070" y="0"/>
                  </a:moveTo>
                  <a:cubicBezTo>
                    <a:pt x="3760" y="31"/>
                    <a:pt x="3511" y="93"/>
                    <a:pt x="3379" y="151"/>
                  </a:cubicBezTo>
                  <a:cubicBezTo>
                    <a:pt x="3113" y="263"/>
                    <a:pt x="3164" y="519"/>
                    <a:pt x="3236" y="665"/>
                  </a:cubicBezTo>
                  <a:cubicBezTo>
                    <a:pt x="3178" y="760"/>
                    <a:pt x="3170" y="859"/>
                    <a:pt x="3218" y="951"/>
                  </a:cubicBezTo>
                  <a:cubicBezTo>
                    <a:pt x="3365" y="1251"/>
                    <a:pt x="4033" y="1425"/>
                    <a:pt x="4390" y="1521"/>
                  </a:cubicBezTo>
                  <a:cubicBezTo>
                    <a:pt x="4462" y="1537"/>
                    <a:pt x="4548" y="1562"/>
                    <a:pt x="4565" y="1568"/>
                  </a:cubicBezTo>
                  <a:cubicBezTo>
                    <a:pt x="4619" y="1595"/>
                    <a:pt x="4680" y="1612"/>
                    <a:pt x="4745" y="1623"/>
                  </a:cubicBezTo>
                  <a:lnTo>
                    <a:pt x="3205" y="5334"/>
                  </a:lnTo>
                  <a:lnTo>
                    <a:pt x="3167" y="5334"/>
                  </a:lnTo>
                  <a:cubicBezTo>
                    <a:pt x="3157" y="5330"/>
                    <a:pt x="3146" y="5330"/>
                    <a:pt x="3137" y="5330"/>
                  </a:cubicBezTo>
                  <a:cubicBezTo>
                    <a:pt x="2622" y="5330"/>
                    <a:pt x="2121" y="5600"/>
                    <a:pt x="1698" y="6097"/>
                  </a:cubicBezTo>
                  <a:cubicBezTo>
                    <a:pt x="1439" y="6400"/>
                    <a:pt x="1166" y="6847"/>
                    <a:pt x="925" y="7410"/>
                  </a:cubicBezTo>
                  <a:cubicBezTo>
                    <a:pt x="778" y="7443"/>
                    <a:pt x="447" y="7556"/>
                    <a:pt x="189" y="7934"/>
                  </a:cubicBezTo>
                  <a:cubicBezTo>
                    <a:pt x="1" y="8207"/>
                    <a:pt x="199" y="8643"/>
                    <a:pt x="420" y="8987"/>
                  </a:cubicBezTo>
                  <a:cubicBezTo>
                    <a:pt x="141" y="10231"/>
                    <a:pt x="59" y="11744"/>
                    <a:pt x="393" y="13397"/>
                  </a:cubicBezTo>
                  <a:cubicBezTo>
                    <a:pt x="427" y="13533"/>
                    <a:pt x="471" y="13659"/>
                    <a:pt x="523" y="13775"/>
                  </a:cubicBezTo>
                  <a:lnTo>
                    <a:pt x="10883" y="13775"/>
                  </a:lnTo>
                  <a:cubicBezTo>
                    <a:pt x="10927" y="13734"/>
                    <a:pt x="10971" y="13697"/>
                    <a:pt x="11012" y="13653"/>
                  </a:cubicBezTo>
                  <a:cubicBezTo>
                    <a:pt x="11629" y="13033"/>
                    <a:pt x="11837" y="12228"/>
                    <a:pt x="11602" y="11386"/>
                  </a:cubicBezTo>
                  <a:cubicBezTo>
                    <a:pt x="11418" y="10743"/>
                    <a:pt x="11176" y="10051"/>
                    <a:pt x="10944" y="9379"/>
                  </a:cubicBezTo>
                  <a:cubicBezTo>
                    <a:pt x="10770" y="8882"/>
                    <a:pt x="10603" y="8398"/>
                    <a:pt x="10467" y="7954"/>
                  </a:cubicBezTo>
                  <a:lnTo>
                    <a:pt x="10467" y="7954"/>
                  </a:lnTo>
                  <a:cubicBezTo>
                    <a:pt x="10545" y="8012"/>
                    <a:pt x="10651" y="8047"/>
                    <a:pt x="10767" y="8047"/>
                  </a:cubicBezTo>
                  <a:cubicBezTo>
                    <a:pt x="11019" y="8047"/>
                    <a:pt x="11223" y="7890"/>
                    <a:pt x="11223" y="7696"/>
                  </a:cubicBezTo>
                  <a:cubicBezTo>
                    <a:pt x="11223" y="7624"/>
                    <a:pt x="11196" y="7559"/>
                    <a:pt x="11149" y="7504"/>
                  </a:cubicBezTo>
                  <a:cubicBezTo>
                    <a:pt x="11213" y="7413"/>
                    <a:pt x="11643" y="6792"/>
                    <a:pt x="11425" y="6506"/>
                  </a:cubicBezTo>
                  <a:cubicBezTo>
                    <a:pt x="11377" y="6444"/>
                    <a:pt x="11272" y="6367"/>
                    <a:pt x="11056" y="6367"/>
                  </a:cubicBezTo>
                  <a:cubicBezTo>
                    <a:pt x="10692" y="6377"/>
                    <a:pt x="10402" y="6472"/>
                    <a:pt x="10167" y="6615"/>
                  </a:cubicBezTo>
                  <a:cubicBezTo>
                    <a:pt x="10167" y="6584"/>
                    <a:pt x="10163" y="6551"/>
                    <a:pt x="10163" y="6520"/>
                  </a:cubicBezTo>
                  <a:cubicBezTo>
                    <a:pt x="10163" y="5818"/>
                    <a:pt x="9864" y="5225"/>
                    <a:pt x="9363" y="4928"/>
                  </a:cubicBezTo>
                  <a:cubicBezTo>
                    <a:pt x="9309" y="4898"/>
                    <a:pt x="9251" y="4870"/>
                    <a:pt x="9192" y="4843"/>
                  </a:cubicBezTo>
                  <a:cubicBezTo>
                    <a:pt x="9202" y="4836"/>
                    <a:pt x="9213" y="4826"/>
                    <a:pt x="9219" y="4816"/>
                  </a:cubicBezTo>
                  <a:cubicBezTo>
                    <a:pt x="9223" y="4799"/>
                    <a:pt x="9792" y="3207"/>
                    <a:pt x="10957" y="2972"/>
                  </a:cubicBezTo>
                  <a:cubicBezTo>
                    <a:pt x="11053" y="2952"/>
                    <a:pt x="11152" y="2945"/>
                    <a:pt x="11251" y="2945"/>
                  </a:cubicBezTo>
                  <a:cubicBezTo>
                    <a:pt x="11707" y="2945"/>
                    <a:pt x="12202" y="3149"/>
                    <a:pt x="12723" y="3558"/>
                  </a:cubicBezTo>
                  <a:cubicBezTo>
                    <a:pt x="12727" y="3561"/>
                    <a:pt x="12730" y="3561"/>
                    <a:pt x="12730" y="3565"/>
                  </a:cubicBezTo>
                  <a:cubicBezTo>
                    <a:pt x="12716" y="3586"/>
                    <a:pt x="12706" y="3602"/>
                    <a:pt x="12703" y="3610"/>
                  </a:cubicBezTo>
                  <a:cubicBezTo>
                    <a:pt x="12692" y="3627"/>
                    <a:pt x="12692" y="3647"/>
                    <a:pt x="12703" y="3668"/>
                  </a:cubicBezTo>
                  <a:cubicBezTo>
                    <a:pt x="12764" y="3790"/>
                    <a:pt x="13098" y="4417"/>
                    <a:pt x="13446" y="4502"/>
                  </a:cubicBezTo>
                  <a:cubicBezTo>
                    <a:pt x="13476" y="4509"/>
                    <a:pt x="13504" y="4513"/>
                    <a:pt x="13531" y="4513"/>
                  </a:cubicBezTo>
                  <a:cubicBezTo>
                    <a:pt x="13585" y="4513"/>
                    <a:pt x="13633" y="4499"/>
                    <a:pt x="13680" y="4475"/>
                  </a:cubicBezTo>
                  <a:cubicBezTo>
                    <a:pt x="14468" y="4028"/>
                    <a:pt x="14618" y="3210"/>
                    <a:pt x="14649" y="2952"/>
                  </a:cubicBezTo>
                  <a:cubicBezTo>
                    <a:pt x="14761" y="2962"/>
                    <a:pt x="14938" y="2999"/>
                    <a:pt x="14952" y="3122"/>
                  </a:cubicBezTo>
                  <a:cubicBezTo>
                    <a:pt x="14973" y="3336"/>
                    <a:pt x="14771" y="4042"/>
                    <a:pt x="14141" y="4489"/>
                  </a:cubicBezTo>
                  <a:cubicBezTo>
                    <a:pt x="14100" y="4519"/>
                    <a:pt x="14097" y="4567"/>
                    <a:pt x="14134" y="4598"/>
                  </a:cubicBezTo>
                  <a:cubicBezTo>
                    <a:pt x="14155" y="4615"/>
                    <a:pt x="14182" y="4621"/>
                    <a:pt x="14205" y="4621"/>
                  </a:cubicBezTo>
                  <a:cubicBezTo>
                    <a:pt x="14232" y="4621"/>
                    <a:pt x="14257" y="4615"/>
                    <a:pt x="14273" y="4601"/>
                  </a:cubicBezTo>
                  <a:cubicBezTo>
                    <a:pt x="14942" y="4127"/>
                    <a:pt x="15177" y="3385"/>
                    <a:pt x="15149" y="3108"/>
                  </a:cubicBezTo>
                  <a:cubicBezTo>
                    <a:pt x="15126" y="2877"/>
                    <a:pt x="14802" y="2801"/>
                    <a:pt x="14600" y="2792"/>
                  </a:cubicBezTo>
                  <a:cubicBezTo>
                    <a:pt x="14512" y="2713"/>
                    <a:pt x="14403" y="2666"/>
                    <a:pt x="14273" y="2658"/>
                  </a:cubicBezTo>
                  <a:lnTo>
                    <a:pt x="14240" y="2658"/>
                  </a:lnTo>
                  <a:cubicBezTo>
                    <a:pt x="13831" y="2658"/>
                    <a:pt x="13364" y="3030"/>
                    <a:pt x="13108" y="3234"/>
                  </a:cubicBezTo>
                  <a:cubicBezTo>
                    <a:pt x="13054" y="3279"/>
                    <a:pt x="12992" y="3327"/>
                    <a:pt x="12975" y="3336"/>
                  </a:cubicBezTo>
                  <a:cubicBezTo>
                    <a:pt x="12924" y="3361"/>
                    <a:pt x="12880" y="3398"/>
                    <a:pt x="12839" y="3435"/>
                  </a:cubicBezTo>
                  <a:cubicBezTo>
                    <a:pt x="12287" y="3006"/>
                    <a:pt x="11755" y="2792"/>
                    <a:pt x="11251" y="2792"/>
                  </a:cubicBezTo>
                  <a:cubicBezTo>
                    <a:pt x="11135" y="2792"/>
                    <a:pt x="11019" y="2801"/>
                    <a:pt x="10907" y="2825"/>
                  </a:cubicBezTo>
                  <a:cubicBezTo>
                    <a:pt x="9628" y="3084"/>
                    <a:pt x="9049" y="4706"/>
                    <a:pt x="9026" y="4775"/>
                  </a:cubicBezTo>
                  <a:lnTo>
                    <a:pt x="9026" y="4785"/>
                  </a:lnTo>
                  <a:cubicBezTo>
                    <a:pt x="8875" y="4741"/>
                    <a:pt x="8716" y="4720"/>
                    <a:pt x="8545" y="4720"/>
                  </a:cubicBezTo>
                  <a:cubicBezTo>
                    <a:pt x="8402" y="4720"/>
                    <a:pt x="8255" y="4737"/>
                    <a:pt x="8105" y="4768"/>
                  </a:cubicBezTo>
                  <a:lnTo>
                    <a:pt x="7945" y="4799"/>
                  </a:lnTo>
                  <a:cubicBezTo>
                    <a:pt x="6742" y="5047"/>
                    <a:pt x="6139" y="5170"/>
                    <a:pt x="5168" y="6404"/>
                  </a:cubicBezTo>
                  <a:lnTo>
                    <a:pt x="5154" y="6421"/>
                  </a:lnTo>
                  <a:lnTo>
                    <a:pt x="5154" y="6438"/>
                  </a:lnTo>
                  <a:cubicBezTo>
                    <a:pt x="5147" y="6502"/>
                    <a:pt x="5113" y="6578"/>
                    <a:pt x="5086" y="6581"/>
                  </a:cubicBezTo>
                  <a:lnTo>
                    <a:pt x="5082" y="6581"/>
                  </a:lnTo>
                  <a:cubicBezTo>
                    <a:pt x="5055" y="6581"/>
                    <a:pt x="4908" y="6564"/>
                    <a:pt x="4544" y="6097"/>
                  </a:cubicBezTo>
                  <a:cubicBezTo>
                    <a:pt x="4224" y="5688"/>
                    <a:pt x="3824" y="5433"/>
                    <a:pt x="3402" y="5357"/>
                  </a:cubicBezTo>
                  <a:lnTo>
                    <a:pt x="4943" y="1643"/>
                  </a:lnTo>
                  <a:lnTo>
                    <a:pt x="5001" y="1643"/>
                  </a:lnTo>
                  <a:cubicBezTo>
                    <a:pt x="5028" y="1643"/>
                    <a:pt x="5051" y="1636"/>
                    <a:pt x="5069" y="1619"/>
                  </a:cubicBezTo>
                  <a:cubicBezTo>
                    <a:pt x="5191" y="1524"/>
                    <a:pt x="5787" y="1026"/>
                    <a:pt x="5737" y="747"/>
                  </a:cubicBezTo>
                  <a:cubicBezTo>
                    <a:pt x="5726" y="682"/>
                    <a:pt x="5682" y="631"/>
                    <a:pt x="5608" y="596"/>
                  </a:cubicBezTo>
                  <a:cubicBezTo>
                    <a:pt x="5266" y="453"/>
                    <a:pt x="4895" y="403"/>
                    <a:pt x="4554" y="403"/>
                  </a:cubicBezTo>
                  <a:cubicBezTo>
                    <a:pt x="4040" y="403"/>
                    <a:pt x="3593" y="511"/>
                    <a:pt x="3402" y="566"/>
                  </a:cubicBezTo>
                  <a:cubicBezTo>
                    <a:pt x="3368" y="481"/>
                    <a:pt x="3338" y="341"/>
                    <a:pt x="3474" y="283"/>
                  </a:cubicBezTo>
                  <a:cubicBezTo>
                    <a:pt x="3624" y="219"/>
                    <a:pt x="4016" y="137"/>
                    <a:pt x="4479" y="137"/>
                  </a:cubicBezTo>
                  <a:cubicBezTo>
                    <a:pt x="4782" y="137"/>
                    <a:pt x="5117" y="171"/>
                    <a:pt x="5430" y="269"/>
                  </a:cubicBezTo>
                  <a:cubicBezTo>
                    <a:pt x="5444" y="273"/>
                    <a:pt x="5457" y="277"/>
                    <a:pt x="5468" y="277"/>
                  </a:cubicBezTo>
                  <a:cubicBezTo>
                    <a:pt x="5509" y="277"/>
                    <a:pt x="5546" y="259"/>
                    <a:pt x="5559" y="228"/>
                  </a:cubicBezTo>
                  <a:cubicBezTo>
                    <a:pt x="5580" y="187"/>
                    <a:pt x="5556" y="143"/>
                    <a:pt x="5505" y="130"/>
                  </a:cubicBezTo>
                  <a:cubicBezTo>
                    <a:pt x="5297" y="61"/>
                    <a:pt x="5082" y="24"/>
                    <a:pt x="4871" y="0"/>
                  </a:cubicBezTo>
                  <a:cubicBezTo>
                    <a:pt x="4738" y="21"/>
                    <a:pt x="4606" y="28"/>
                    <a:pt x="4476" y="28"/>
                  </a:cubicBezTo>
                  <a:cubicBezTo>
                    <a:pt x="4332" y="28"/>
                    <a:pt x="4200" y="17"/>
                    <a:pt x="4070" y="0"/>
                  </a:cubicBezTo>
                  <a:close/>
                </a:path>
              </a:pathLst>
            </a:cu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28"/>
            <p:cNvSpPr/>
            <p:nvPr/>
          </p:nvSpPr>
          <p:spPr>
            <a:xfrm>
              <a:off x="5436069" y="3509069"/>
              <a:ext cx="47279" cy="2708"/>
            </a:xfrm>
            <a:custGeom>
              <a:avLst/>
              <a:gdLst/>
              <a:ahLst/>
              <a:cxnLst/>
              <a:rect l="l" t="t" r="r" b="b"/>
              <a:pathLst>
                <a:path w="803" h="46" extrusionOk="0">
                  <a:moveTo>
                    <a:pt x="407" y="1"/>
                  </a:moveTo>
                  <a:cubicBezTo>
                    <a:pt x="263" y="1"/>
                    <a:pt x="131" y="8"/>
                    <a:pt x="1" y="18"/>
                  </a:cubicBezTo>
                  <a:cubicBezTo>
                    <a:pt x="131" y="35"/>
                    <a:pt x="263" y="46"/>
                    <a:pt x="407" y="46"/>
                  </a:cubicBezTo>
                  <a:cubicBezTo>
                    <a:pt x="537" y="46"/>
                    <a:pt x="669" y="39"/>
                    <a:pt x="802" y="18"/>
                  </a:cubicBezTo>
                  <a:cubicBezTo>
                    <a:pt x="669" y="8"/>
                    <a:pt x="537" y="1"/>
                    <a:pt x="407" y="1"/>
                  </a:cubicBezTo>
                  <a:close/>
                </a:path>
              </a:pathLst>
            </a:custGeom>
            <a:solidFill>
              <a:srgbClr val="C3C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6" name="Google Shape;486;p28"/>
          <p:cNvGrpSpPr/>
          <p:nvPr/>
        </p:nvGrpSpPr>
        <p:grpSpPr>
          <a:xfrm>
            <a:off x="3046267" y="3526707"/>
            <a:ext cx="1521601" cy="1730678"/>
            <a:chOff x="3823629" y="3524433"/>
            <a:chExt cx="1431152" cy="1627801"/>
          </a:xfrm>
        </p:grpSpPr>
        <p:grpSp>
          <p:nvGrpSpPr>
            <p:cNvPr id="487" name="Google Shape;487;p28"/>
            <p:cNvGrpSpPr/>
            <p:nvPr/>
          </p:nvGrpSpPr>
          <p:grpSpPr>
            <a:xfrm>
              <a:off x="3823629" y="3524433"/>
              <a:ext cx="1431152" cy="1627801"/>
              <a:chOff x="3823629" y="2955083"/>
              <a:chExt cx="1431152" cy="1627801"/>
            </a:xfrm>
          </p:grpSpPr>
          <p:sp>
            <p:nvSpPr>
              <p:cNvPr id="488" name="Google Shape;488;p28"/>
              <p:cNvSpPr/>
              <p:nvPr/>
            </p:nvSpPr>
            <p:spPr>
              <a:xfrm>
                <a:off x="3826043" y="3385895"/>
                <a:ext cx="60291" cy="60291"/>
              </a:xfrm>
              <a:custGeom>
                <a:avLst/>
                <a:gdLst/>
                <a:ahLst/>
                <a:cxnLst/>
                <a:rect l="l" t="t" r="r" b="b"/>
                <a:pathLst>
                  <a:path w="1024" h="1024" extrusionOk="0">
                    <a:moveTo>
                      <a:pt x="512" y="1"/>
                    </a:moveTo>
                    <a:cubicBezTo>
                      <a:pt x="229" y="1"/>
                      <a:pt x="1" y="229"/>
                      <a:pt x="1" y="512"/>
                    </a:cubicBezTo>
                    <a:cubicBezTo>
                      <a:pt x="1" y="792"/>
                      <a:pt x="229" y="1023"/>
                      <a:pt x="512" y="1023"/>
                    </a:cubicBezTo>
                    <a:cubicBezTo>
                      <a:pt x="795" y="1023"/>
                      <a:pt x="1023" y="792"/>
                      <a:pt x="1023" y="512"/>
                    </a:cubicBezTo>
                    <a:cubicBezTo>
                      <a:pt x="1023" y="229"/>
                      <a:pt x="795" y="1"/>
                      <a:pt x="51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28"/>
              <p:cNvSpPr/>
              <p:nvPr/>
            </p:nvSpPr>
            <p:spPr>
              <a:xfrm>
                <a:off x="3877268" y="3406974"/>
                <a:ext cx="291149" cy="17899"/>
              </a:xfrm>
              <a:custGeom>
                <a:avLst/>
                <a:gdLst/>
                <a:ahLst/>
                <a:cxnLst/>
                <a:rect l="l" t="t" r="r" b="b"/>
                <a:pathLst>
                  <a:path w="4945" h="304" extrusionOk="0">
                    <a:moveTo>
                      <a:pt x="4795" y="83"/>
                    </a:moveTo>
                    <a:cubicBezTo>
                      <a:pt x="4812" y="83"/>
                      <a:pt x="4829" y="89"/>
                      <a:pt x="4842" y="103"/>
                    </a:cubicBezTo>
                    <a:cubicBezTo>
                      <a:pt x="4856" y="116"/>
                      <a:pt x="4863" y="133"/>
                      <a:pt x="4863" y="154"/>
                    </a:cubicBezTo>
                    <a:cubicBezTo>
                      <a:pt x="4863" y="171"/>
                      <a:pt x="4856" y="192"/>
                      <a:pt x="4842" y="201"/>
                    </a:cubicBezTo>
                    <a:cubicBezTo>
                      <a:pt x="4829" y="215"/>
                      <a:pt x="4812" y="222"/>
                      <a:pt x="4795" y="222"/>
                    </a:cubicBezTo>
                    <a:lnTo>
                      <a:pt x="153" y="222"/>
                    </a:lnTo>
                    <a:cubicBezTo>
                      <a:pt x="133" y="222"/>
                      <a:pt x="116" y="215"/>
                      <a:pt x="102" y="201"/>
                    </a:cubicBezTo>
                    <a:cubicBezTo>
                      <a:pt x="92" y="192"/>
                      <a:pt x="82" y="171"/>
                      <a:pt x="82" y="154"/>
                    </a:cubicBezTo>
                    <a:cubicBezTo>
                      <a:pt x="82" y="133"/>
                      <a:pt x="92" y="116"/>
                      <a:pt x="102" y="103"/>
                    </a:cubicBezTo>
                    <a:cubicBezTo>
                      <a:pt x="116" y="89"/>
                      <a:pt x="133" y="83"/>
                      <a:pt x="153" y="83"/>
                    </a:cubicBezTo>
                    <a:close/>
                    <a:moveTo>
                      <a:pt x="153" y="1"/>
                    </a:moveTo>
                    <a:cubicBezTo>
                      <a:pt x="112" y="1"/>
                      <a:pt x="71" y="17"/>
                      <a:pt x="44" y="45"/>
                    </a:cubicBezTo>
                    <a:cubicBezTo>
                      <a:pt x="17" y="72"/>
                      <a:pt x="0" y="110"/>
                      <a:pt x="0" y="154"/>
                    </a:cubicBezTo>
                    <a:cubicBezTo>
                      <a:pt x="0" y="195"/>
                      <a:pt x="17" y="232"/>
                      <a:pt x="44" y="259"/>
                    </a:cubicBezTo>
                    <a:cubicBezTo>
                      <a:pt x="71" y="287"/>
                      <a:pt x="112" y="304"/>
                      <a:pt x="153" y="304"/>
                    </a:cubicBezTo>
                    <a:lnTo>
                      <a:pt x="4795" y="304"/>
                    </a:lnTo>
                    <a:cubicBezTo>
                      <a:pt x="4836" y="304"/>
                      <a:pt x="4873" y="287"/>
                      <a:pt x="4900" y="259"/>
                    </a:cubicBezTo>
                    <a:cubicBezTo>
                      <a:pt x="4928" y="232"/>
                      <a:pt x="4944" y="195"/>
                      <a:pt x="4944" y="154"/>
                    </a:cubicBezTo>
                    <a:cubicBezTo>
                      <a:pt x="4944" y="110"/>
                      <a:pt x="4928" y="72"/>
                      <a:pt x="4900" y="45"/>
                    </a:cubicBezTo>
                    <a:cubicBezTo>
                      <a:pt x="4873" y="17"/>
                      <a:pt x="4836" y="1"/>
                      <a:pt x="479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90" name="Google Shape;490;p28"/>
              <p:cNvGrpSpPr/>
              <p:nvPr/>
            </p:nvGrpSpPr>
            <p:grpSpPr>
              <a:xfrm>
                <a:off x="3823629" y="2955083"/>
                <a:ext cx="1431152" cy="1627801"/>
                <a:chOff x="3823629" y="2955083"/>
                <a:chExt cx="1431152" cy="1627801"/>
              </a:xfrm>
            </p:grpSpPr>
            <p:sp>
              <p:nvSpPr>
                <p:cNvPr id="491" name="Google Shape;491;p28"/>
                <p:cNvSpPr/>
                <p:nvPr/>
              </p:nvSpPr>
              <p:spPr>
                <a:xfrm>
                  <a:off x="4900336" y="4139007"/>
                  <a:ext cx="176632" cy="443877"/>
                </a:xfrm>
                <a:custGeom>
                  <a:avLst/>
                  <a:gdLst/>
                  <a:ahLst/>
                  <a:cxnLst/>
                  <a:rect l="l" t="t" r="r" b="b"/>
                  <a:pathLst>
                    <a:path w="3000" h="7539" extrusionOk="0">
                      <a:moveTo>
                        <a:pt x="1466" y="0"/>
                      </a:moveTo>
                      <a:cubicBezTo>
                        <a:pt x="1098" y="0"/>
                        <a:pt x="693" y="41"/>
                        <a:pt x="311" y="153"/>
                      </a:cubicBezTo>
                      <a:cubicBezTo>
                        <a:pt x="253" y="170"/>
                        <a:pt x="226" y="218"/>
                        <a:pt x="250" y="259"/>
                      </a:cubicBezTo>
                      <a:cubicBezTo>
                        <a:pt x="266" y="290"/>
                        <a:pt x="311" y="310"/>
                        <a:pt x="356" y="310"/>
                      </a:cubicBezTo>
                      <a:cubicBezTo>
                        <a:pt x="369" y="310"/>
                        <a:pt x="383" y="307"/>
                        <a:pt x="397" y="303"/>
                      </a:cubicBezTo>
                      <a:cubicBezTo>
                        <a:pt x="751" y="197"/>
                        <a:pt x="1122" y="160"/>
                        <a:pt x="1463" y="160"/>
                      </a:cubicBezTo>
                      <a:cubicBezTo>
                        <a:pt x="1984" y="160"/>
                        <a:pt x="2424" y="249"/>
                        <a:pt x="2591" y="317"/>
                      </a:cubicBezTo>
                      <a:cubicBezTo>
                        <a:pt x="2745" y="378"/>
                        <a:pt x="2710" y="524"/>
                        <a:pt x="2673" y="617"/>
                      </a:cubicBezTo>
                      <a:cubicBezTo>
                        <a:pt x="2458" y="559"/>
                        <a:pt x="1957" y="443"/>
                        <a:pt x="1381" y="443"/>
                      </a:cubicBezTo>
                      <a:cubicBezTo>
                        <a:pt x="999" y="443"/>
                        <a:pt x="584" y="494"/>
                        <a:pt x="195" y="647"/>
                      </a:cubicBezTo>
                      <a:cubicBezTo>
                        <a:pt x="117" y="682"/>
                        <a:pt x="66" y="736"/>
                        <a:pt x="52" y="807"/>
                      </a:cubicBezTo>
                      <a:cubicBezTo>
                        <a:pt x="1" y="1073"/>
                        <a:pt x="549" y="1530"/>
                        <a:pt x="751" y="1687"/>
                      </a:cubicBezTo>
                      <a:cubicBezTo>
                        <a:pt x="809" y="2215"/>
                        <a:pt x="631" y="7020"/>
                        <a:pt x="348" y="7538"/>
                      </a:cubicBezTo>
                      <a:lnTo>
                        <a:pt x="598" y="7538"/>
                      </a:lnTo>
                      <a:cubicBezTo>
                        <a:pt x="853" y="7030"/>
                        <a:pt x="1013" y="2249"/>
                        <a:pt x="979" y="1745"/>
                      </a:cubicBezTo>
                      <a:cubicBezTo>
                        <a:pt x="1084" y="1742"/>
                        <a:pt x="1252" y="1724"/>
                        <a:pt x="1367" y="1670"/>
                      </a:cubicBezTo>
                      <a:cubicBezTo>
                        <a:pt x="1388" y="1660"/>
                        <a:pt x="1484" y="1639"/>
                        <a:pt x="1565" y="1619"/>
                      </a:cubicBezTo>
                      <a:cubicBezTo>
                        <a:pt x="1968" y="1520"/>
                        <a:pt x="2714" y="1336"/>
                        <a:pt x="2880" y="1018"/>
                      </a:cubicBezTo>
                      <a:cubicBezTo>
                        <a:pt x="2935" y="920"/>
                        <a:pt x="2925" y="821"/>
                        <a:pt x="2860" y="719"/>
                      </a:cubicBezTo>
                      <a:cubicBezTo>
                        <a:pt x="2942" y="565"/>
                        <a:pt x="3000" y="296"/>
                        <a:pt x="2700" y="177"/>
                      </a:cubicBezTo>
                      <a:cubicBezTo>
                        <a:pt x="2492" y="92"/>
                        <a:pt x="2018" y="0"/>
                        <a:pt x="1466" y="0"/>
                      </a:cubicBezTo>
                      <a:close/>
                    </a:path>
                  </a:pathLst>
                </a:cu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28"/>
                <p:cNvSpPr/>
                <p:nvPr/>
              </p:nvSpPr>
              <p:spPr>
                <a:xfrm>
                  <a:off x="4012099" y="4139007"/>
                  <a:ext cx="176809" cy="443877"/>
                </a:xfrm>
                <a:custGeom>
                  <a:avLst/>
                  <a:gdLst/>
                  <a:ahLst/>
                  <a:cxnLst/>
                  <a:rect l="l" t="t" r="r" b="b"/>
                  <a:pathLst>
                    <a:path w="3003" h="7539" extrusionOk="0">
                      <a:moveTo>
                        <a:pt x="1530" y="0"/>
                      </a:moveTo>
                      <a:cubicBezTo>
                        <a:pt x="982" y="0"/>
                        <a:pt x="507" y="92"/>
                        <a:pt x="296" y="177"/>
                      </a:cubicBezTo>
                      <a:cubicBezTo>
                        <a:pt x="0" y="296"/>
                        <a:pt x="54" y="565"/>
                        <a:pt x="139" y="719"/>
                      </a:cubicBezTo>
                      <a:cubicBezTo>
                        <a:pt x="75" y="821"/>
                        <a:pt x="65" y="920"/>
                        <a:pt x="116" y="1018"/>
                      </a:cubicBezTo>
                      <a:cubicBezTo>
                        <a:pt x="287" y="1336"/>
                        <a:pt x="1033" y="1520"/>
                        <a:pt x="1435" y="1619"/>
                      </a:cubicBezTo>
                      <a:cubicBezTo>
                        <a:pt x="1517" y="1639"/>
                        <a:pt x="1608" y="1660"/>
                        <a:pt x="1629" y="1670"/>
                      </a:cubicBezTo>
                      <a:cubicBezTo>
                        <a:pt x="1721" y="1710"/>
                        <a:pt x="1844" y="1731"/>
                        <a:pt x="1943" y="1742"/>
                      </a:cubicBezTo>
                      <a:cubicBezTo>
                        <a:pt x="1905" y="2245"/>
                        <a:pt x="2066" y="7030"/>
                        <a:pt x="2324" y="7538"/>
                      </a:cubicBezTo>
                      <a:lnTo>
                        <a:pt x="2569" y="7538"/>
                      </a:lnTo>
                      <a:cubicBezTo>
                        <a:pt x="2300" y="7034"/>
                        <a:pt x="2127" y="2253"/>
                        <a:pt x="2164" y="1748"/>
                      </a:cubicBezTo>
                      <a:lnTo>
                        <a:pt x="2198" y="1724"/>
                      </a:lnTo>
                      <a:cubicBezTo>
                        <a:pt x="2331" y="1622"/>
                        <a:pt x="3002" y="1100"/>
                        <a:pt x="2948" y="804"/>
                      </a:cubicBezTo>
                      <a:cubicBezTo>
                        <a:pt x="2934" y="736"/>
                        <a:pt x="2883" y="682"/>
                        <a:pt x="2798" y="644"/>
                      </a:cubicBezTo>
                      <a:cubicBezTo>
                        <a:pt x="2416" y="494"/>
                        <a:pt x="2000" y="443"/>
                        <a:pt x="1619" y="443"/>
                      </a:cubicBezTo>
                      <a:cubicBezTo>
                        <a:pt x="1043" y="443"/>
                        <a:pt x="539" y="559"/>
                        <a:pt x="327" y="617"/>
                      </a:cubicBezTo>
                      <a:cubicBezTo>
                        <a:pt x="290" y="528"/>
                        <a:pt x="252" y="378"/>
                        <a:pt x="405" y="317"/>
                      </a:cubicBezTo>
                      <a:cubicBezTo>
                        <a:pt x="576" y="249"/>
                        <a:pt x="1015" y="160"/>
                        <a:pt x="1534" y="160"/>
                      </a:cubicBezTo>
                      <a:cubicBezTo>
                        <a:pt x="1874" y="160"/>
                        <a:pt x="2250" y="197"/>
                        <a:pt x="2604" y="303"/>
                      </a:cubicBezTo>
                      <a:cubicBezTo>
                        <a:pt x="2618" y="307"/>
                        <a:pt x="2631" y="310"/>
                        <a:pt x="2645" y="310"/>
                      </a:cubicBezTo>
                      <a:cubicBezTo>
                        <a:pt x="2689" y="310"/>
                        <a:pt x="2730" y="290"/>
                        <a:pt x="2747" y="259"/>
                      </a:cubicBezTo>
                      <a:cubicBezTo>
                        <a:pt x="2771" y="218"/>
                        <a:pt x="2744" y="170"/>
                        <a:pt x="2686" y="153"/>
                      </a:cubicBezTo>
                      <a:cubicBezTo>
                        <a:pt x="2307" y="41"/>
                        <a:pt x="1902" y="0"/>
                        <a:pt x="1530" y="0"/>
                      </a:cubicBezTo>
                      <a:close/>
                    </a:path>
                  </a:pathLst>
                </a:cu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28"/>
                <p:cNvSpPr/>
                <p:nvPr/>
              </p:nvSpPr>
              <p:spPr>
                <a:xfrm>
                  <a:off x="3823629" y="3383481"/>
                  <a:ext cx="65119" cy="65119"/>
                </a:xfrm>
                <a:custGeom>
                  <a:avLst/>
                  <a:gdLst/>
                  <a:ahLst/>
                  <a:cxnLst/>
                  <a:rect l="l" t="t" r="r" b="b"/>
                  <a:pathLst>
                    <a:path w="1106" h="1106" extrusionOk="0">
                      <a:moveTo>
                        <a:pt x="553" y="83"/>
                      </a:moveTo>
                      <a:cubicBezTo>
                        <a:pt x="682" y="83"/>
                        <a:pt x="802" y="134"/>
                        <a:pt x="887" y="219"/>
                      </a:cubicBezTo>
                      <a:cubicBezTo>
                        <a:pt x="968" y="304"/>
                        <a:pt x="1023" y="424"/>
                        <a:pt x="1023" y="553"/>
                      </a:cubicBezTo>
                      <a:cubicBezTo>
                        <a:pt x="1023" y="682"/>
                        <a:pt x="968" y="798"/>
                        <a:pt x="887" y="883"/>
                      </a:cubicBezTo>
                      <a:cubicBezTo>
                        <a:pt x="802" y="968"/>
                        <a:pt x="682" y="1023"/>
                        <a:pt x="553" y="1023"/>
                      </a:cubicBezTo>
                      <a:cubicBezTo>
                        <a:pt x="424" y="1023"/>
                        <a:pt x="308" y="968"/>
                        <a:pt x="222" y="883"/>
                      </a:cubicBezTo>
                      <a:cubicBezTo>
                        <a:pt x="137" y="798"/>
                        <a:pt x="83" y="682"/>
                        <a:pt x="83" y="553"/>
                      </a:cubicBezTo>
                      <a:cubicBezTo>
                        <a:pt x="83" y="424"/>
                        <a:pt x="137" y="304"/>
                        <a:pt x="222" y="219"/>
                      </a:cubicBezTo>
                      <a:cubicBezTo>
                        <a:pt x="308" y="134"/>
                        <a:pt x="424" y="83"/>
                        <a:pt x="553" y="83"/>
                      </a:cubicBezTo>
                      <a:close/>
                      <a:moveTo>
                        <a:pt x="553" y="1"/>
                      </a:moveTo>
                      <a:cubicBezTo>
                        <a:pt x="400" y="1"/>
                        <a:pt x="263" y="62"/>
                        <a:pt x="164" y="161"/>
                      </a:cubicBezTo>
                      <a:cubicBezTo>
                        <a:pt x="62" y="263"/>
                        <a:pt x="1" y="400"/>
                        <a:pt x="1" y="553"/>
                      </a:cubicBezTo>
                      <a:cubicBezTo>
                        <a:pt x="1" y="703"/>
                        <a:pt x="62" y="842"/>
                        <a:pt x="164" y="941"/>
                      </a:cubicBezTo>
                      <a:cubicBezTo>
                        <a:pt x="263" y="1040"/>
                        <a:pt x="400" y="1105"/>
                        <a:pt x="553" y="1105"/>
                      </a:cubicBezTo>
                      <a:cubicBezTo>
                        <a:pt x="707" y="1105"/>
                        <a:pt x="842" y="1040"/>
                        <a:pt x="945" y="941"/>
                      </a:cubicBezTo>
                      <a:cubicBezTo>
                        <a:pt x="1044" y="842"/>
                        <a:pt x="1105" y="703"/>
                        <a:pt x="1105" y="553"/>
                      </a:cubicBezTo>
                      <a:cubicBezTo>
                        <a:pt x="1105" y="400"/>
                        <a:pt x="1044" y="263"/>
                        <a:pt x="945" y="161"/>
                      </a:cubicBezTo>
                      <a:cubicBezTo>
                        <a:pt x="842" y="62"/>
                        <a:pt x="707" y="1"/>
                        <a:pt x="55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28"/>
                <p:cNvSpPr/>
                <p:nvPr/>
              </p:nvSpPr>
              <p:spPr>
                <a:xfrm>
                  <a:off x="5192313" y="3385895"/>
                  <a:ext cx="60055" cy="60291"/>
                </a:xfrm>
                <a:custGeom>
                  <a:avLst/>
                  <a:gdLst/>
                  <a:ahLst/>
                  <a:cxnLst/>
                  <a:rect l="l" t="t" r="r" b="b"/>
                  <a:pathLst>
                    <a:path w="1020" h="1024" extrusionOk="0">
                      <a:moveTo>
                        <a:pt x="509" y="1"/>
                      </a:moveTo>
                      <a:cubicBezTo>
                        <a:pt x="229" y="1"/>
                        <a:pt x="1" y="229"/>
                        <a:pt x="1" y="512"/>
                      </a:cubicBezTo>
                      <a:cubicBezTo>
                        <a:pt x="1" y="792"/>
                        <a:pt x="229" y="1023"/>
                        <a:pt x="509" y="1023"/>
                      </a:cubicBezTo>
                      <a:cubicBezTo>
                        <a:pt x="792" y="1023"/>
                        <a:pt x="1020" y="792"/>
                        <a:pt x="1020" y="512"/>
                      </a:cubicBezTo>
                      <a:cubicBezTo>
                        <a:pt x="1020" y="229"/>
                        <a:pt x="792" y="1"/>
                        <a:pt x="50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28"/>
                <p:cNvSpPr/>
                <p:nvPr/>
              </p:nvSpPr>
              <p:spPr>
                <a:xfrm>
                  <a:off x="5189899" y="3383481"/>
                  <a:ext cx="64883" cy="65119"/>
                </a:xfrm>
                <a:custGeom>
                  <a:avLst/>
                  <a:gdLst/>
                  <a:ahLst/>
                  <a:cxnLst/>
                  <a:rect l="l" t="t" r="r" b="b"/>
                  <a:pathLst>
                    <a:path w="1102" h="1106" extrusionOk="0">
                      <a:moveTo>
                        <a:pt x="550" y="83"/>
                      </a:moveTo>
                      <a:cubicBezTo>
                        <a:pt x="679" y="83"/>
                        <a:pt x="798" y="134"/>
                        <a:pt x="883" y="219"/>
                      </a:cubicBezTo>
                      <a:cubicBezTo>
                        <a:pt x="968" y="304"/>
                        <a:pt x="1020" y="424"/>
                        <a:pt x="1020" y="553"/>
                      </a:cubicBezTo>
                      <a:cubicBezTo>
                        <a:pt x="1020" y="682"/>
                        <a:pt x="968" y="798"/>
                        <a:pt x="883" y="883"/>
                      </a:cubicBezTo>
                      <a:cubicBezTo>
                        <a:pt x="798" y="968"/>
                        <a:pt x="679" y="1023"/>
                        <a:pt x="550" y="1023"/>
                      </a:cubicBezTo>
                      <a:cubicBezTo>
                        <a:pt x="419" y="1023"/>
                        <a:pt x="304" y="968"/>
                        <a:pt x="219" y="883"/>
                      </a:cubicBezTo>
                      <a:cubicBezTo>
                        <a:pt x="133" y="798"/>
                        <a:pt x="83" y="682"/>
                        <a:pt x="83" y="553"/>
                      </a:cubicBezTo>
                      <a:cubicBezTo>
                        <a:pt x="83" y="424"/>
                        <a:pt x="133" y="304"/>
                        <a:pt x="219" y="219"/>
                      </a:cubicBezTo>
                      <a:cubicBezTo>
                        <a:pt x="304" y="134"/>
                        <a:pt x="419" y="83"/>
                        <a:pt x="550" y="83"/>
                      </a:cubicBezTo>
                      <a:close/>
                      <a:moveTo>
                        <a:pt x="550" y="1"/>
                      </a:moveTo>
                      <a:cubicBezTo>
                        <a:pt x="399" y="1"/>
                        <a:pt x="260" y="62"/>
                        <a:pt x="161" y="161"/>
                      </a:cubicBezTo>
                      <a:cubicBezTo>
                        <a:pt x="62" y="263"/>
                        <a:pt x="1" y="400"/>
                        <a:pt x="1" y="553"/>
                      </a:cubicBezTo>
                      <a:cubicBezTo>
                        <a:pt x="1" y="703"/>
                        <a:pt x="62" y="842"/>
                        <a:pt x="161" y="941"/>
                      </a:cubicBezTo>
                      <a:cubicBezTo>
                        <a:pt x="260" y="1040"/>
                        <a:pt x="399" y="1105"/>
                        <a:pt x="550" y="1105"/>
                      </a:cubicBezTo>
                      <a:cubicBezTo>
                        <a:pt x="702" y="1105"/>
                        <a:pt x="842" y="1040"/>
                        <a:pt x="941" y="941"/>
                      </a:cubicBezTo>
                      <a:cubicBezTo>
                        <a:pt x="1040" y="842"/>
                        <a:pt x="1102" y="703"/>
                        <a:pt x="1102" y="553"/>
                      </a:cubicBezTo>
                      <a:cubicBezTo>
                        <a:pt x="1102" y="400"/>
                        <a:pt x="1040" y="263"/>
                        <a:pt x="941" y="161"/>
                      </a:cubicBezTo>
                      <a:cubicBezTo>
                        <a:pt x="842" y="62"/>
                        <a:pt x="702" y="1"/>
                        <a:pt x="55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28"/>
                <p:cNvSpPr/>
                <p:nvPr/>
              </p:nvSpPr>
              <p:spPr>
                <a:xfrm>
                  <a:off x="4002855" y="4011123"/>
                  <a:ext cx="194708" cy="93321"/>
                </a:xfrm>
                <a:custGeom>
                  <a:avLst/>
                  <a:gdLst/>
                  <a:ahLst/>
                  <a:cxnLst/>
                  <a:rect l="l" t="t" r="r" b="b"/>
                  <a:pathLst>
                    <a:path w="3307" h="1585" extrusionOk="0">
                      <a:moveTo>
                        <a:pt x="2263" y="1"/>
                      </a:moveTo>
                      <a:cubicBezTo>
                        <a:pt x="2211" y="1"/>
                        <a:pt x="1983" y="6"/>
                        <a:pt x="1847" y="93"/>
                      </a:cubicBezTo>
                      <a:cubicBezTo>
                        <a:pt x="1694" y="189"/>
                        <a:pt x="0" y="567"/>
                        <a:pt x="416" y="1317"/>
                      </a:cubicBezTo>
                      <a:cubicBezTo>
                        <a:pt x="416" y="1317"/>
                        <a:pt x="1037" y="1584"/>
                        <a:pt x="1775" y="1584"/>
                      </a:cubicBezTo>
                      <a:cubicBezTo>
                        <a:pt x="2142" y="1584"/>
                        <a:pt x="2538" y="1518"/>
                        <a:pt x="2901" y="1320"/>
                      </a:cubicBezTo>
                      <a:cubicBezTo>
                        <a:pt x="3306" y="1078"/>
                        <a:pt x="2273" y="1"/>
                        <a:pt x="2273" y="1"/>
                      </a:cubicBezTo>
                      <a:cubicBezTo>
                        <a:pt x="2273" y="1"/>
                        <a:pt x="2270" y="1"/>
                        <a:pt x="2263"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28"/>
                <p:cNvSpPr/>
                <p:nvPr/>
              </p:nvSpPr>
              <p:spPr>
                <a:xfrm>
                  <a:off x="4010627" y="4081895"/>
                  <a:ext cx="164621" cy="65354"/>
                </a:xfrm>
                <a:custGeom>
                  <a:avLst/>
                  <a:gdLst/>
                  <a:ahLst/>
                  <a:cxnLst/>
                  <a:rect l="l" t="t" r="r" b="b"/>
                  <a:pathLst>
                    <a:path w="2796" h="1110" extrusionOk="0">
                      <a:moveTo>
                        <a:pt x="284" y="1"/>
                      </a:moveTo>
                      <a:cubicBezTo>
                        <a:pt x="243" y="1"/>
                        <a:pt x="202" y="25"/>
                        <a:pt x="185" y="66"/>
                      </a:cubicBezTo>
                      <a:cubicBezTo>
                        <a:pt x="93" y="264"/>
                        <a:pt x="1" y="687"/>
                        <a:pt x="321" y="868"/>
                      </a:cubicBezTo>
                      <a:cubicBezTo>
                        <a:pt x="532" y="987"/>
                        <a:pt x="1007" y="1109"/>
                        <a:pt x="1555" y="1109"/>
                      </a:cubicBezTo>
                      <a:cubicBezTo>
                        <a:pt x="1927" y="1109"/>
                        <a:pt x="2332" y="1055"/>
                        <a:pt x="2711" y="898"/>
                      </a:cubicBezTo>
                      <a:cubicBezTo>
                        <a:pt x="2769" y="875"/>
                        <a:pt x="2796" y="810"/>
                        <a:pt x="2772" y="752"/>
                      </a:cubicBezTo>
                      <a:cubicBezTo>
                        <a:pt x="2754" y="708"/>
                        <a:pt x="2713" y="682"/>
                        <a:pt x="2670" y="682"/>
                      </a:cubicBezTo>
                      <a:cubicBezTo>
                        <a:pt x="2656" y="682"/>
                        <a:pt x="2642" y="685"/>
                        <a:pt x="2629" y="690"/>
                      </a:cubicBezTo>
                      <a:cubicBezTo>
                        <a:pt x="2274" y="836"/>
                        <a:pt x="1899" y="889"/>
                        <a:pt x="1558" y="889"/>
                      </a:cubicBezTo>
                      <a:cubicBezTo>
                        <a:pt x="1039" y="889"/>
                        <a:pt x="599" y="768"/>
                        <a:pt x="430" y="673"/>
                      </a:cubicBezTo>
                      <a:cubicBezTo>
                        <a:pt x="209" y="547"/>
                        <a:pt x="383" y="165"/>
                        <a:pt x="386" y="159"/>
                      </a:cubicBezTo>
                      <a:cubicBezTo>
                        <a:pt x="414" y="104"/>
                        <a:pt x="389" y="39"/>
                        <a:pt x="332" y="12"/>
                      </a:cubicBezTo>
                      <a:cubicBezTo>
                        <a:pt x="317" y="5"/>
                        <a:pt x="300" y="1"/>
                        <a:pt x="2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28"/>
                <p:cNvSpPr/>
                <p:nvPr/>
              </p:nvSpPr>
              <p:spPr>
                <a:xfrm>
                  <a:off x="4013865" y="4079540"/>
                  <a:ext cx="162973" cy="70123"/>
                </a:xfrm>
                <a:custGeom>
                  <a:avLst/>
                  <a:gdLst/>
                  <a:ahLst/>
                  <a:cxnLst/>
                  <a:rect l="l" t="t" r="r" b="b"/>
                  <a:pathLst>
                    <a:path w="2768" h="1191" extrusionOk="0">
                      <a:moveTo>
                        <a:pt x="229" y="83"/>
                      </a:moveTo>
                      <a:cubicBezTo>
                        <a:pt x="239" y="83"/>
                        <a:pt x="249" y="86"/>
                        <a:pt x="260" y="90"/>
                      </a:cubicBezTo>
                      <a:cubicBezTo>
                        <a:pt x="273" y="97"/>
                        <a:pt x="284" y="103"/>
                        <a:pt x="290" y="117"/>
                      </a:cubicBezTo>
                      <a:cubicBezTo>
                        <a:pt x="297" y="127"/>
                        <a:pt x="301" y="141"/>
                        <a:pt x="301" y="155"/>
                      </a:cubicBezTo>
                      <a:cubicBezTo>
                        <a:pt x="301" y="164"/>
                        <a:pt x="297" y="175"/>
                        <a:pt x="293" y="182"/>
                      </a:cubicBezTo>
                      <a:cubicBezTo>
                        <a:pt x="293" y="185"/>
                        <a:pt x="290" y="188"/>
                        <a:pt x="290" y="192"/>
                      </a:cubicBezTo>
                      <a:cubicBezTo>
                        <a:pt x="284" y="213"/>
                        <a:pt x="266" y="254"/>
                        <a:pt x="249" y="304"/>
                      </a:cubicBezTo>
                      <a:cubicBezTo>
                        <a:pt x="236" y="359"/>
                        <a:pt x="222" y="424"/>
                        <a:pt x="222" y="488"/>
                      </a:cubicBezTo>
                      <a:cubicBezTo>
                        <a:pt x="222" y="536"/>
                        <a:pt x="229" y="587"/>
                        <a:pt x="249" y="632"/>
                      </a:cubicBezTo>
                      <a:cubicBezTo>
                        <a:pt x="260" y="655"/>
                        <a:pt x="273" y="676"/>
                        <a:pt x="293" y="696"/>
                      </a:cubicBezTo>
                      <a:cubicBezTo>
                        <a:pt x="311" y="717"/>
                        <a:pt x="331" y="734"/>
                        <a:pt x="355" y="748"/>
                      </a:cubicBezTo>
                      <a:cubicBezTo>
                        <a:pt x="403" y="775"/>
                        <a:pt x="464" y="802"/>
                        <a:pt x="539" y="826"/>
                      </a:cubicBezTo>
                      <a:cubicBezTo>
                        <a:pt x="648" y="863"/>
                        <a:pt x="791" y="897"/>
                        <a:pt x="958" y="924"/>
                      </a:cubicBezTo>
                      <a:cubicBezTo>
                        <a:pt x="1122" y="952"/>
                        <a:pt x="1306" y="969"/>
                        <a:pt x="1504" y="969"/>
                      </a:cubicBezTo>
                      <a:cubicBezTo>
                        <a:pt x="1847" y="969"/>
                        <a:pt x="2229" y="918"/>
                        <a:pt x="2588" y="768"/>
                      </a:cubicBezTo>
                      <a:cubicBezTo>
                        <a:pt x="2597" y="765"/>
                        <a:pt x="2604" y="765"/>
                        <a:pt x="2615" y="765"/>
                      </a:cubicBezTo>
                      <a:cubicBezTo>
                        <a:pt x="2629" y="765"/>
                        <a:pt x="2642" y="768"/>
                        <a:pt x="2652" y="775"/>
                      </a:cubicBezTo>
                      <a:cubicBezTo>
                        <a:pt x="2665" y="785"/>
                        <a:pt x="2676" y="795"/>
                        <a:pt x="2679" y="809"/>
                      </a:cubicBezTo>
                      <a:cubicBezTo>
                        <a:pt x="2683" y="816"/>
                        <a:pt x="2686" y="826"/>
                        <a:pt x="2686" y="836"/>
                      </a:cubicBezTo>
                      <a:cubicBezTo>
                        <a:pt x="2686" y="850"/>
                        <a:pt x="2683" y="863"/>
                        <a:pt x="2673" y="874"/>
                      </a:cubicBezTo>
                      <a:cubicBezTo>
                        <a:pt x="2665" y="883"/>
                        <a:pt x="2656" y="894"/>
                        <a:pt x="2642" y="901"/>
                      </a:cubicBezTo>
                      <a:cubicBezTo>
                        <a:pt x="2267" y="1054"/>
                        <a:pt x="1868" y="1108"/>
                        <a:pt x="1500" y="1108"/>
                      </a:cubicBezTo>
                      <a:cubicBezTo>
                        <a:pt x="1227" y="1108"/>
                        <a:pt x="976" y="1078"/>
                        <a:pt x="764" y="1034"/>
                      </a:cubicBezTo>
                      <a:cubicBezTo>
                        <a:pt x="658" y="1010"/>
                        <a:pt x="567" y="982"/>
                        <a:pt x="485" y="955"/>
                      </a:cubicBezTo>
                      <a:cubicBezTo>
                        <a:pt x="403" y="928"/>
                        <a:pt x="338" y="901"/>
                        <a:pt x="287" y="870"/>
                      </a:cubicBezTo>
                      <a:cubicBezTo>
                        <a:pt x="208" y="829"/>
                        <a:pt x="161" y="771"/>
                        <a:pt x="127" y="703"/>
                      </a:cubicBezTo>
                      <a:cubicBezTo>
                        <a:pt x="96" y="638"/>
                        <a:pt x="82" y="564"/>
                        <a:pt x="82" y="485"/>
                      </a:cubicBezTo>
                      <a:cubicBezTo>
                        <a:pt x="82" y="417"/>
                        <a:pt x="93" y="349"/>
                        <a:pt x="109" y="287"/>
                      </a:cubicBezTo>
                      <a:cubicBezTo>
                        <a:pt x="123" y="223"/>
                        <a:pt x="147" y="168"/>
                        <a:pt x="167" y="124"/>
                      </a:cubicBezTo>
                      <a:cubicBezTo>
                        <a:pt x="171" y="110"/>
                        <a:pt x="181" y="100"/>
                        <a:pt x="191" y="93"/>
                      </a:cubicBezTo>
                      <a:cubicBezTo>
                        <a:pt x="205" y="86"/>
                        <a:pt x="219" y="83"/>
                        <a:pt x="229" y="83"/>
                      </a:cubicBezTo>
                      <a:close/>
                      <a:moveTo>
                        <a:pt x="229" y="1"/>
                      </a:moveTo>
                      <a:cubicBezTo>
                        <a:pt x="202" y="1"/>
                        <a:pt x="175" y="8"/>
                        <a:pt x="150" y="25"/>
                      </a:cubicBezTo>
                      <a:cubicBezTo>
                        <a:pt x="127" y="39"/>
                        <a:pt x="106" y="62"/>
                        <a:pt x="93" y="90"/>
                      </a:cubicBezTo>
                      <a:cubicBezTo>
                        <a:pt x="68" y="137"/>
                        <a:pt x="48" y="199"/>
                        <a:pt x="32" y="267"/>
                      </a:cubicBezTo>
                      <a:cubicBezTo>
                        <a:pt x="14" y="335"/>
                        <a:pt x="1" y="410"/>
                        <a:pt x="1" y="485"/>
                      </a:cubicBezTo>
                      <a:cubicBezTo>
                        <a:pt x="1" y="570"/>
                        <a:pt x="18" y="658"/>
                        <a:pt x="55" y="740"/>
                      </a:cubicBezTo>
                      <a:cubicBezTo>
                        <a:pt x="93" y="819"/>
                        <a:pt x="154" y="891"/>
                        <a:pt x="246" y="941"/>
                      </a:cubicBezTo>
                      <a:cubicBezTo>
                        <a:pt x="304" y="976"/>
                        <a:pt x="372" y="1006"/>
                        <a:pt x="457" y="1034"/>
                      </a:cubicBezTo>
                      <a:cubicBezTo>
                        <a:pt x="710" y="1119"/>
                        <a:pt x="1084" y="1190"/>
                        <a:pt x="1500" y="1190"/>
                      </a:cubicBezTo>
                      <a:cubicBezTo>
                        <a:pt x="1875" y="1190"/>
                        <a:pt x="2287" y="1133"/>
                        <a:pt x="2673" y="976"/>
                      </a:cubicBezTo>
                      <a:cubicBezTo>
                        <a:pt x="2703" y="962"/>
                        <a:pt x="2727" y="941"/>
                        <a:pt x="2741" y="918"/>
                      </a:cubicBezTo>
                      <a:cubicBezTo>
                        <a:pt x="2758" y="894"/>
                        <a:pt x="2768" y="863"/>
                        <a:pt x="2768" y="836"/>
                      </a:cubicBezTo>
                      <a:cubicBezTo>
                        <a:pt x="2768" y="816"/>
                        <a:pt x="2764" y="795"/>
                        <a:pt x="2754" y="778"/>
                      </a:cubicBezTo>
                      <a:cubicBezTo>
                        <a:pt x="2744" y="748"/>
                        <a:pt x="2723" y="724"/>
                        <a:pt x="2700" y="707"/>
                      </a:cubicBezTo>
                      <a:cubicBezTo>
                        <a:pt x="2673" y="690"/>
                        <a:pt x="2645" y="683"/>
                        <a:pt x="2615" y="683"/>
                      </a:cubicBezTo>
                      <a:cubicBezTo>
                        <a:pt x="2594" y="683"/>
                        <a:pt x="2577" y="686"/>
                        <a:pt x="2557" y="693"/>
                      </a:cubicBezTo>
                      <a:cubicBezTo>
                        <a:pt x="2209" y="836"/>
                        <a:pt x="1841" y="888"/>
                        <a:pt x="1504" y="888"/>
                      </a:cubicBezTo>
                      <a:cubicBezTo>
                        <a:pt x="1248" y="888"/>
                        <a:pt x="1009" y="856"/>
                        <a:pt x="818" y="816"/>
                      </a:cubicBezTo>
                      <a:cubicBezTo>
                        <a:pt x="720" y="795"/>
                        <a:pt x="634" y="771"/>
                        <a:pt x="563" y="748"/>
                      </a:cubicBezTo>
                      <a:cubicBezTo>
                        <a:pt x="491" y="724"/>
                        <a:pt x="437" y="699"/>
                        <a:pt x="396" y="679"/>
                      </a:cubicBezTo>
                      <a:cubicBezTo>
                        <a:pt x="379" y="669"/>
                        <a:pt x="365" y="655"/>
                        <a:pt x="355" y="642"/>
                      </a:cubicBezTo>
                      <a:cubicBezTo>
                        <a:pt x="334" y="625"/>
                        <a:pt x="324" y="601"/>
                        <a:pt x="318" y="573"/>
                      </a:cubicBezTo>
                      <a:cubicBezTo>
                        <a:pt x="307" y="546"/>
                        <a:pt x="304" y="519"/>
                        <a:pt x="304" y="488"/>
                      </a:cubicBezTo>
                      <a:cubicBezTo>
                        <a:pt x="304" y="424"/>
                        <a:pt x="321" y="356"/>
                        <a:pt x="338" y="304"/>
                      </a:cubicBezTo>
                      <a:cubicBezTo>
                        <a:pt x="345" y="277"/>
                        <a:pt x="351" y="257"/>
                        <a:pt x="359" y="243"/>
                      </a:cubicBezTo>
                      <a:cubicBezTo>
                        <a:pt x="362" y="233"/>
                        <a:pt x="365" y="226"/>
                        <a:pt x="365" y="223"/>
                      </a:cubicBezTo>
                      <a:lnTo>
                        <a:pt x="369" y="219"/>
                      </a:lnTo>
                      <a:lnTo>
                        <a:pt x="369" y="216"/>
                      </a:lnTo>
                      <a:cubicBezTo>
                        <a:pt x="379" y="196"/>
                        <a:pt x="383" y="175"/>
                        <a:pt x="383" y="155"/>
                      </a:cubicBezTo>
                      <a:cubicBezTo>
                        <a:pt x="383" y="124"/>
                        <a:pt x="375" y="97"/>
                        <a:pt x="359" y="73"/>
                      </a:cubicBezTo>
                      <a:cubicBezTo>
                        <a:pt x="345" y="49"/>
                        <a:pt x="321" y="29"/>
                        <a:pt x="293" y="15"/>
                      </a:cubicBezTo>
                      <a:cubicBezTo>
                        <a:pt x="273" y="4"/>
                        <a:pt x="252" y="1"/>
                        <a:pt x="22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28"/>
                <p:cNvSpPr/>
                <p:nvPr/>
              </p:nvSpPr>
              <p:spPr>
                <a:xfrm>
                  <a:off x="4891504" y="4011123"/>
                  <a:ext cx="194708" cy="93321"/>
                </a:xfrm>
                <a:custGeom>
                  <a:avLst/>
                  <a:gdLst/>
                  <a:ahLst/>
                  <a:cxnLst/>
                  <a:rect l="l" t="t" r="r" b="b"/>
                  <a:pathLst>
                    <a:path w="3307" h="1585" extrusionOk="0">
                      <a:moveTo>
                        <a:pt x="1041" y="1"/>
                      </a:moveTo>
                      <a:cubicBezTo>
                        <a:pt x="1034" y="1"/>
                        <a:pt x="1030" y="1"/>
                        <a:pt x="1030" y="1"/>
                      </a:cubicBezTo>
                      <a:cubicBezTo>
                        <a:pt x="1030" y="1"/>
                        <a:pt x="1" y="1078"/>
                        <a:pt x="403" y="1320"/>
                      </a:cubicBezTo>
                      <a:cubicBezTo>
                        <a:pt x="767" y="1518"/>
                        <a:pt x="1162" y="1584"/>
                        <a:pt x="1529" y="1584"/>
                      </a:cubicBezTo>
                      <a:cubicBezTo>
                        <a:pt x="2267" y="1584"/>
                        <a:pt x="2887" y="1317"/>
                        <a:pt x="2887" y="1317"/>
                      </a:cubicBezTo>
                      <a:cubicBezTo>
                        <a:pt x="3307" y="567"/>
                        <a:pt x="1613" y="189"/>
                        <a:pt x="1459" y="93"/>
                      </a:cubicBezTo>
                      <a:cubicBezTo>
                        <a:pt x="1324" y="6"/>
                        <a:pt x="1093" y="1"/>
                        <a:pt x="1041"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28"/>
                <p:cNvSpPr/>
                <p:nvPr/>
              </p:nvSpPr>
              <p:spPr>
                <a:xfrm>
                  <a:off x="4913583" y="4081895"/>
                  <a:ext cx="164798" cy="65354"/>
                </a:xfrm>
                <a:custGeom>
                  <a:avLst/>
                  <a:gdLst/>
                  <a:ahLst/>
                  <a:cxnLst/>
                  <a:rect l="l" t="t" r="r" b="b"/>
                  <a:pathLst>
                    <a:path w="2799" h="1110" extrusionOk="0">
                      <a:moveTo>
                        <a:pt x="2514" y="1"/>
                      </a:moveTo>
                      <a:cubicBezTo>
                        <a:pt x="2498" y="1"/>
                        <a:pt x="2481" y="5"/>
                        <a:pt x="2465" y="12"/>
                      </a:cubicBezTo>
                      <a:cubicBezTo>
                        <a:pt x="2410" y="39"/>
                        <a:pt x="2386" y="104"/>
                        <a:pt x="2413" y="159"/>
                      </a:cubicBezTo>
                      <a:cubicBezTo>
                        <a:pt x="2413" y="165"/>
                        <a:pt x="2588" y="547"/>
                        <a:pt x="2366" y="673"/>
                      </a:cubicBezTo>
                      <a:cubicBezTo>
                        <a:pt x="2200" y="768"/>
                        <a:pt x="1760" y="889"/>
                        <a:pt x="1242" y="889"/>
                      </a:cubicBezTo>
                      <a:cubicBezTo>
                        <a:pt x="901" y="889"/>
                        <a:pt x="526" y="836"/>
                        <a:pt x="172" y="690"/>
                      </a:cubicBezTo>
                      <a:cubicBezTo>
                        <a:pt x="157" y="685"/>
                        <a:pt x="143" y="682"/>
                        <a:pt x="128" y="682"/>
                      </a:cubicBezTo>
                      <a:cubicBezTo>
                        <a:pt x="84" y="682"/>
                        <a:pt x="43" y="708"/>
                        <a:pt x="25" y="752"/>
                      </a:cubicBezTo>
                      <a:cubicBezTo>
                        <a:pt x="1" y="810"/>
                        <a:pt x="28" y="875"/>
                        <a:pt x="86" y="898"/>
                      </a:cubicBezTo>
                      <a:cubicBezTo>
                        <a:pt x="468" y="1055"/>
                        <a:pt x="873" y="1109"/>
                        <a:pt x="1245" y="1109"/>
                      </a:cubicBezTo>
                      <a:cubicBezTo>
                        <a:pt x="1793" y="1109"/>
                        <a:pt x="2267" y="987"/>
                        <a:pt x="2475" y="868"/>
                      </a:cubicBezTo>
                      <a:cubicBezTo>
                        <a:pt x="2799" y="687"/>
                        <a:pt x="2707" y="264"/>
                        <a:pt x="2615" y="66"/>
                      </a:cubicBezTo>
                      <a:cubicBezTo>
                        <a:pt x="2595" y="25"/>
                        <a:pt x="2556" y="1"/>
                        <a:pt x="251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28"/>
                <p:cNvSpPr/>
                <p:nvPr/>
              </p:nvSpPr>
              <p:spPr>
                <a:xfrm>
                  <a:off x="4912170" y="4079540"/>
                  <a:ext cx="162796" cy="70123"/>
                </a:xfrm>
                <a:custGeom>
                  <a:avLst/>
                  <a:gdLst/>
                  <a:ahLst/>
                  <a:cxnLst/>
                  <a:rect l="l" t="t" r="r" b="b"/>
                  <a:pathLst>
                    <a:path w="2765" h="1191" extrusionOk="0">
                      <a:moveTo>
                        <a:pt x="2536" y="83"/>
                      </a:moveTo>
                      <a:cubicBezTo>
                        <a:pt x="2550" y="83"/>
                        <a:pt x="2564" y="86"/>
                        <a:pt x="2574" y="93"/>
                      </a:cubicBezTo>
                      <a:cubicBezTo>
                        <a:pt x="2585" y="100"/>
                        <a:pt x="2594" y="110"/>
                        <a:pt x="2601" y="124"/>
                      </a:cubicBezTo>
                      <a:cubicBezTo>
                        <a:pt x="2621" y="168"/>
                        <a:pt x="2642" y="223"/>
                        <a:pt x="2659" y="287"/>
                      </a:cubicBezTo>
                      <a:cubicBezTo>
                        <a:pt x="2673" y="349"/>
                        <a:pt x="2683" y="417"/>
                        <a:pt x="2683" y="485"/>
                      </a:cubicBezTo>
                      <a:cubicBezTo>
                        <a:pt x="2683" y="564"/>
                        <a:pt x="2670" y="638"/>
                        <a:pt x="2639" y="703"/>
                      </a:cubicBezTo>
                      <a:cubicBezTo>
                        <a:pt x="2608" y="771"/>
                        <a:pt x="2557" y="829"/>
                        <a:pt x="2478" y="870"/>
                      </a:cubicBezTo>
                      <a:cubicBezTo>
                        <a:pt x="2431" y="901"/>
                        <a:pt x="2363" y="928"/>
                        <a:pt x="2284" y="955"/>
                      </a:cubicBezTo>
                      <a:cubicBezTo>
                        <a:pt x="2039" y="1040"/>
                        <a:pt x="1674" y="1108"/>
                        <a:pt x="1269" y="1108"/>
                      </a:cubicBezTo>
                      <a:cubicBezTo>
                        <a:pt x="901" y="1108"/>
                        <a:pt x="502" y="1054"/>
                        <a:pt x="127" y="901"/>
                      </a:cubicBezTo>
                      <a:cubicBezTo>
                        <a:pt x="114" y="894"/>
                        <a:pt x="100" y="883"/>
                        <a:pt x="93" y="874"/>
                      </a:cubicBezTo>
                      <a:cubicBezTo>
                        <a:pt x="86" y="863"/>
                        <a:pt x="83" y="850"/>
                        <a:pt x="83" y="836"/>
                      </a:cubicBezTo>
                      <a:cubicBezTo>
                        <a:pt x="83" y="826"/>
                        <a:pt x="83" y="816"/>
                        <a:pt x="86" y="809"/>
                      </a:cubicBezTo>
                      <a:cubicBezTo>
                        <a:pt x="93" y="795"/>
                        <a:pt x="103" y="785"/>
                        <a:pt x="114" y="775"/>
                      </a:cubicBezTo>
                      <a:cubicBezTo>
                        <a:pt x="127" y="768"/>
                        <a:pt x="141" y="765"/>
                        <a:pt x="155" y="765"/>
                      </a:cubicBezTo>
                      <a:cubicBezTo>
                        <a:pt x="161" y="765"/>
                        <a:pt x="172" y="765"/>
                        <a:pt x="178" y="768"/>
                      </a:cubicBezTo>
                      <a:cubicBezTo>
                        <a:pt x="540" y="918"/>
                        <a:pt x="918" y="969"/>
                        <a:pt x="1262" y="969"/>
                      </a:cubicBezTo>
                      <a:cubicBezTo>
                        <a:pt x="1525" y="969"/>
                        <a:pt x="1770" y="938"/>
                        <a:pt x="1967" y="897"/>
                      </a:cubicBezTo>
                      <a:cubicBezTo>
                        <a:pt x="2066" y="874"/>
                        <a:pt x="2155" y="850"/>
                        <a:pt x="2230" y="826"/>
                      </a:cubicBezTo>
                      <a:cubicBezTo>
                        <a:pt x="2305" y="802"/>
                        <a:pt x="2366" y="775"/>
                        <a:pt x="2410" y="748"/>
                      </a:cubicBezTo>
                      <a:cubicBezTo>
                        <a:pt x="2437" y="734"/>
                        <a:pt x="2458" y="717"/>
                        <a:pt x="2475" y="696"/>
                      </a:cubicBezTo>
                      <a:cubicBezTo>
                        <a:pt x="2503" y="669"/>
                        <a:pt x="2519" y="632"/>
                        <a:pt x="2530" y="597"/>
                      </a:cubicBezTo>
                      <a:cubicBezTo>
                        <a:pt x="2540" y="560"/>
                        <a:pt x="2544" y="526"/>
                        <a:pt x="2544" y="488"/>
                      </a:cubicBezTo>
                      <a:cubicBezTo>
                        <a:pt x="2544" y="410"/>
                        <a:pt x="2527" y="335"/>
                        <a:pt x="2509" y="281"/>
                      </a:cubicBezTo>
                      <a:cubicBezTo>
                        <a:pt x="2499" y="254"/>
                        <a:pt x="2492" y="229"/>
                        <a:pt x="2486" y="213"/>
                      </a:cubicBezTo>
                      <a:cubicBezTo>
                        <a:pt x="2482" y="202"/>
                        <a:pt x="2478" y="196"/>
                        <a:pt x="2478" y="192"/>
                      </a:cubicBezTo>
                      <a:cubicBezTo>
                        <a:pt x="2475" y="188"/>
                        <a:pt x="2475" y="188"/>
                        <a:pt x="2475" y="185"/>
                      </a:cubicBezTo>
                      <a:lnTo>
                        <a:pt x="2475" y="182"/>
                      </a:lnTo>
                      <a:lnTo>
                        <a:pt x="2472" y="182"/>
                      </a:lnTo>
                      <a:cubicBezTo>
                        <a:pt x="2468" y="175"/>
                        <a:pt x="2468" y="164"/>
                        <a:pt x="2468" y="155"/>
                      </a:cubicBezTo>
                      <a:cubicBezTo>
                        <a:pt x="2468" y="141"/>
                        <a:pt x="2472" y="127"/>
                        <a:pt x="2478" y="117"/>
                      </a:cubicBezTo>
                      <a:cubicBezTo>
                        <a:pt x="2486" y="103"/>
                        <a:pt x="2495" y="97"/>
                        <a:pt x="2509" y="90"/>
                      </a:cubicBezTo>
                      <a:cubicBezTo>
                        <a:pt x="2516" y="86"/>
                        <a:pt x="2527" y="83"/>
                        <a:pt x="2536" y="83"/>
                      </a:cubicBezTo>
                      <a:close/>
                      <a:moveTo>
                        <a:pt x="2536" y="1"/>
                      </a:moveTo>
                      <a:cubicBezTo>
                        <a:pt x="2516" y="1"/>
                        <a:pt x="2492" y="4"/>
                        <a:pt x="2472" y="15"/>
                      </a:cubicBezTo>
                      <a:cubicBezTo>
                        <a:pt x="2445" y="29"/>
                        <a:pt x="2424" y="49"/>
                        <a:pt x="2407" y="73"/>
                      </a:cubicBezTo>
                      <a:cubicBezTo>
                        <a:pt x="2393" y="97"/>
                        <a:pt x="2387" y="124"/>
                        <a:pt x="2387" y="155"/>
                      </a:cubicBezTo>
                      <a:cubicBezTo>
                        <a:pt x="2387" y="175"/>
                        <a:pt x="2390" y="196"/>
                        <a:pt x="2401" y="216"/>
                      </a:cubicBezTo>
                      <a:lnTo>
                        <a:pt x="2401" y="219"/>
                      </a:lnTo>
                      <a:lnTo>
                        <a:pt x="2404" y="226"/>
                      </a:lnTo>
                      <a:cubicBezTo>
                        <a:pt x="2410" y="240"/>
                        <a:pt x="2424" y="277"/>
                        <a:pt x="2437" y="328"/>
                      </a:cubicBezTo>
                      <a:cubicBezTo>
                        <a:pt x="2451" y="376"/>
                        <a:pt x="2462" y="434"/>
                        <a:pt x="2462" y="488"/>
                      </a:cubicBezTo>
                      <a:cubicBezTo>
                        <a:pt x="2462" y="529"/>
                        <a:pt x="2455" y="567"/>
                        <a:pt x="2441" y="601"/>
                      </a:cubicBezTo>
                      <a:cubicBezTo>
                        <a:pt x="2434" y="614"/>
                        <a:pt x="2424" y="632"/>
                        <a:pt x="2414" y="642"/>
                      </a:cubicBezTo>
                      <a:cubicBezTo>
                        <a:pt x="2404" y="655"/>
                        <a:pt x="2390" y="669"/>
                        <a:pt x="2370" y="679"/>
                      </a:cubicBezTo>
                      <a:cubicBezTo>
                        <a:pt x="2332" y="699"/>
                        <a:pt x="2274" y="724"/>
                        <a:pt x="2203" y="748"/>
                      </a:cubicBezTo>
                      <a:cubicBezTo>
                        <a:pt x="2097" y="785"/>
                        <a:pt x="1957" y="819"/>
                        <a:pt x="1797" y="847"/>
                      </a:cubicBezTo>
                      <a:cubicBezTo>
                        <a:pt x="1637" y="870"/>
                        <a:pt x="1456" y="888"/>
                        <a:pt x="1262" y="888"/>
                      </a:cubicBezTo>
                      <a:cubicBezTo>
                        <a:pt x="928" y="888"/>
                        <a:pt x="556" y="836"/>
                        <a:pt x="209" y="693"/>
                      </a:cubicBezTo>
                      <a:lnTo>
                        <a:pt x="213" y="693"/>
                      </a:lnTo>
                      <a:cubicBezTo>
                        <a:pt x="192" y="686"/>
                        <a:pt x="172" y="683"/>
                        <a:pt x="155" y="683"/>
                      </a:cubicBezTo>
                      <a:cubicBezTo>
                        <a:pt x="124" y="683"/>
                        <a:pt x="93" y="690"/>
                        <a:pt x="70" y="707"/>
                      </a:cubicBezTo>
                      <a:cubicBezTo>
                        <a:pt x="45" y="724"/>
                        <a:pt x="25" y="748"/>
                        <a:pt x="11" y="778"/>
                      </a:cubicBezTo>
                      <a:cubicBezTo>
                        <a:pt x="4" y="795"/>
                        <a:pt x="1" y="816"/>
                        <a:pt x="1" y="836"/>
                      </a:cubicBezTo>
                      <a:cubicBezTo>
                        <a:pt x="1" y="863"/>
                        <a:pt x="8" y="894"/>
                        <a:pt x="25" y="918"/>
                      </a:cubicBezTo>
                      <a:cubicBezTo>
                        <a:pt x="42" y="941"/>
                        <a:pt x="65" y="962"/>
                        <a:pt x="97" y="976"/>
                      </a:cubicBezTo>
                      <a:cubicBezTo>
                        <a:pt x="482" y="1133"/>
                        <a:pt x="891" y="1190"/>
                        <a:pt x="1269" y="1190"/>
                      </a:cubicBezTo>
                      <a:cubicBezTo>
                        <a:pt x="1545" y="1190"/>
                        <a:pt x="1804" y="1160"/>
                        <a:pt x="2019" y="1112"/>
                      </a:cubicBezTo>
                      <a:cubicBezTo>
                        <a:pt x="2127" y="1092"/>
                        <a:pt x="2226" y="1064"/>
                        <a:pt x="2308" y="1034"/>
                      </a:cubicBezTo>
                      <a:cubicBezTo>
                        <a:pt x="2393" y="1006"/>
                        <a:pt x="2465" y="976"/>
                        <a:pt x="2519" y="941"/>
                      </a:cubicBezTo>
                      <a:cubicBezTo>
                        <a:pt x="2612" y="891"/>
                        <a:pt x="2676" y="819"/>
                        <a:pt x="2714" y="740"/>
                      </a:cubicBezTo>
                      <a:cubicBezTo>
                        <a:pt x="2751" y="658"/>
                        <a:pt x="2765" y="570"/>
                        <a:pt x="2765" y="485"/>
                      </a:cubicBezTo>
                      <a:cubicBezTo>
                        <a:pt x="2765" y="410"/>
                        <a:pt x="2755" y="335"/>
                        <a:pt x="2738" y="267"/>
                      </a:cubicBezTo>
                      <a:cubicBezTo>
                        <a:pt x="2720" y="199"/>
                        <a:pt x="2697" y="137"/>
                        <a:pt x="2676" y="90"/>
                      </a:cubicBezTo>
                      <a:cubicBezTo>
                        <a:pt x="2662" y="62"/>
                        <a:pt x="2642" y="39"/>
                        <a:pt x="2618" y="25"/>
                      </a:cubicBezTo>
                      <a:cubicBezTo>
                        <a:pt x="2594" y="8"/>
                        <a:pt x="2567" y="1"/>
                        <a:pt x="253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28"/>
                <p:cNvSpPr/>
                <p:nvPr/>
              </p:nvSpPr>
              <p:spPr>
                <a:xfrm>
                  <a:off x="4109778" y="2964268"/>
                  <a:ext cx="860083" cy="817396"/>
                </a:xfrm>
                <a:custGeom>
                  <a:avLst/>
                  <a:gdLst/>
                  <a:ahLst/>
                  <a:cxnLst/>
                  <a:rect l="l" t="t" r="r" b="b"/>
                  <a:pathLst>
                    <a:path w="14608" h="13883" extrusionOk="0">
                      <a:moveTo>
                        <a:pt x="3226" y="1"/>
                      </a:moveTo>
                      <a:cubicBezTo>
                        <a:pt x="1149" y="1"/>
                        <a:pt x="1" y="2307"/>
                        <a:pt x="846" y="7673"/>
                      </a:cubicBezTo>
                      <a:cubicBezTo>
                        <a:pt x="1585" y="12384"/>
                        <a:pt x="2737" y="13882"/>
                        <a:pt x="3764" y="13882"/>
                      </a:cubicBezTo>
                      <a:cubicBezTo>
                        <a:pt x="4047" y="13882"/>
                        <a:pt x="4321" y="13768"/>
                        <a:pt x="4574" y="13576"/>
                      </a:cubicBezTo>
                      <a:cubicBezTo>
                        <a:pt x="5716" y="12703"/>
                        <a:pt x="5957" y="10453"/>
                        <a:pt x="7212" y="10453"/>
                      </a:cubicBezTo>
                      <a:cubicBezTo>
                        <a:pt x="7242" y="10453"/>
                        <a:pt x="7273" y="10454"/>
                        <a:pt x="7304" y="10457"/>
                      </a:cubicBezTo>
                      <a:cubicBezTo>
                        <a:pt x="7335" y="10454"/>
                        <a:pt x="7366" y="10453"/>
                        <a:pt x="7396" y="10453"/>
                      </a:cubicBezTo>
                      <a:cubicBezTo>
                        <a:pt x="8651" y="10453"/>
                        <a:pt x="8892" y="12703"/>
                        <a:pt x="10033" y="13576"/>
                      </a:cubicBezTo>
                      <a:cubicBezTo>
                        <a:pt x="10286" y="13768"/>
                        <a:pt x="10560" y="13882"/>
                        <a:pt x="10844" y="13882"/>
                      </a:cubicBezTo>
                      <a:cubicBezTo>
                        <a:pt x="11870" y="13882"/>
                        <a:pt x="13023" y="12384"/>
                        <a:pt x="13762" y="7673"/>
                      </a:cubicBezTo>
                      <a:cubicBezTo>
                        <a:pt x="14607" y="2307"/>
                        <a:pt x="13459" y="1"/>
                        <a:pt x="11382" y="1"/>
                      </a:cubicBezTo>
                      <a:cubicBezTo>
                        <a:pt x="11131" y="1"/>
                        <a:pt x="10866" y="35"/>
                        <a:pt x="10589" y="101"/>
                      </a:cubicBezTo>
                      <a:cubicBezTo>
                        <a:pt x="8704" y="550"/>
                        <a:pt x="7814" y="609"/>
                        <a:pt x="7476" y="609"/>
                      </a:cubicBezTo>
                      <a:cubicBezTo>
                        <a:pt x="7354" y="609"/>
                        <a:pt x="7304" y="601"/>
                        <a:pt x="7304" y="601"/>
                      </a:cubicBezTo>
                      <a:cubicBezTo>
                        <a:pt x="7304" y="601"/>
                        <a:pt x="7254" y="609"/>
                        <a:pt x="7132" y="609"/>
                      </a:cubicBezTo>
                      <a:cubicBezTo>
                        <a:pt x="6794" y="609"/>
                        <a:pt x="5904" y="550"/>
                        <a:pt x="4018" y="101"/>
                      </a:cubicBezTo>
                      <a:cubicBezTo>
                        <a:pt x="3742" y="35"/>
                        <a:pt x="3477" y="1"/>
                        <a:pt x="32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28"/>
                <p:cNvSpPr/>
                <p:nvPr/>
              </p:nvSpPr>
              <p:spPr>
                <a:xfrm>
                  <a:off x="3879682" y="3409388"/>
                  <a:ext cx="286321" cy="13071"/>
                </a:xfrm>
                <a:custGeom>
                  <a:avLst/>
                  <a:gdLst/>
                  <a:ahLst/>
                  <a:cxnLst/>
                  <a:rect l="l" t="t" r="r" b="b"/>
                  <a:pathLst>
                    <a:path w="4863" h="222" extrusionOk="0">
                      <a:moveTo>
                        <a:pt x="112" y="1"/>
                      </a:moveTo>
                      <a:cubicBezTo>
                        <a:pt x="51" y="1"/>
                        <a:pt x="0" y="52"/>
                        <a:pt x="0" y="113"/>
                      </a:cubicBezTo>
                      <a:cubicBezTo>
                        <a:pt x="0" y="174"/>
                        <a:pt x="51" y="222"/>
                        <a:pt x="112" y="222"/>
                      </a:cubicBezTo>
                      <a:lnTo>
                        <a:pt x="4754" y="222"/>
                      </a:lnTo>
                      <a:cubicBezTo>
                        <a:pt x="4815" y="222"/>
                        <a:pt x="4863" y="174"/>
                        <a:pt x="4863" y="113"/>
                      </a:cubicBezTo>
                      <a:cubicBezTo>
                        <a:pt x="4863" y="52"/>
                        <a:pt x="4815" y="1"/>
                        <a:pt x="475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28"/>
                <p:cNvSpPr/>
                <p:nvPr/>
              </p:nvSpPr>
              <p:spPr>
                <a:xfrm>
                  <a:off x="4912406" y="3409388"/>
                  <a:ext cx="286380" cy="13071"/>
                </a:xfrm>
                <a:custGeom>
                  <a:avLst/>
                  <a:gdLst/>
                  <a:ahLst/>
                  <a:cxnLst/>
                  <a:rect l="l" t="t" r="r" b="b"/>
                  <a:pathLst>
                    <a:path w="4864" h="222" extrusionOk="0">
                      <a:moveTo>
                        <a:pt x="113" y="1"/>
                      </a:moveTo>
                      <a:cubicBezTo>
                        <a:pt x="52" y="1"/>
                        <a:pt x="0" y="52"/>
                        <a:pt x="0" y="113"/>
                      </a:cubicBezTo>
                      <a:cubicBezTo>
                        <a:pt x="0" y="174"/>
                        <a:pt x="52" y="222"/>
                        <a:pt x="113" y="222"/>
                      </a:cubicBezTo>
                      <a:lnTo>
                        <a:pt x="4755" y="222"/>
                      </a:lnTo>
                      <a:cubicBezTo>
                        <a:pt x="4816" y="222"/>
                        <a:pt x="4863" y="174"/>
                        <a:pt x="4863" y="113"/>
                      </a:cubicBezTo>
                      <a:cubicBezTo>
                        <a:pt x="4863" y="52"/>
                        <a:pt x="4816" y="1"/>
                        <a:pt x="475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28"/>
                <p:cNvSpPr/>
                <p:nvPr/>
              </p:nvSpPr>
              <p:spPr>
                <a:xfrm>
                  <a:off x="4909992" y="3406974"/>
                  <a:ext cx="291208" cy="17899"/>
                </a:xfrm>
                <a:custGeom>
                  <a:avLst/>
                  <a:gdLst/>
                  <a:ahLst/>
                  <a:cxnLst/>
                  <a:rect l="l" t="t" r="r" b="b"/>
                  <a:pathLst>
                    <a:path w="4946" h="304" extrusionOk="0">
                      <a:moveTo>
                        <a:pt x="4796" y="83"/>
                      </a:moveTo>
                      <a:cubicBezTo>
                        <a:pt x="4813" y="83"/>
                        <a:pt x="4830" y="89"/>
                        <a:pt x="4843" y="103"/>
                      </a:cubicBezTo>
                      <a:cubicBezTo>
                        <a:pt x="4857" y="116"/>
                        <a:pt x="4864" y="133"/>
                        <a:pt x="4864" y="154"/>
                      </a:cubicBezTo>
                      <a:cubicBezTo>
                        <a:pt x="4864" y="171"/>
                        <a:pt x="4857" y="192"/>
                        <a:pt x="4843" y="201"/>
                      </a:cubicBezTo>
                      <a:cubicBezTo>
                        <a:pt x="4830" y="215"/>
                        <a:pt x="4813" y="222"/>
                        <a:pt x="4796" y="222"/>
                      </a:cubicBezTo>
                      <a:lnTo>
                        <a:pt x="154" y="222"/>
                      </a:lnTo>
                      <a:cubicBezTo>
                        <a:pt x="134" y="222"/>
                        <a:pt x="116" y="215"/>
                        <a:pt x="102" y="201"/>
                      </a:cubicBezTo>
                      <a:cubicBezTo>
                        <a:pt x="93" y="192"/>
                        <a:pt x="82" y="171"/>
                        <a:pt x="82" y="154"/>
                      </a:cubicBezTo>
                      <a:cubicBezTo>
                        <a:pt x="82" y="133"/>
                        <a:pt x="93" y="116"/>
                        <a:pt x="102" y="103"/>
                      </a:cubicBezTo>
                      <a:cubicBezTo>
                        <a:pt x="116" y="89"/>
                        <a:pt x="134" y="83"/>
                        <a:pt x="154" y="83"/>
                      </a:cubicBezTo>
                      <a:close/>
                      <a:moveTo>
                        <a:pt x="154" y="1"/>
                      </a:moveTo>
                      <a:cubicBezTo>
                        <a:pt x="113" y="1"/>
                        <a:pt x="72" y="17"/>
                        <a:pt x="45" y="45"/>
                      </a:cubicBezTo>
                      <a:cubicBezTo>
                        <a:pt x="17" y="72"/>
                        <a:pt x="0" y="110"/>
                        <a:pt x="0" y="154"/>
                      </a:cubicBezTo>
                      <a:cubicBezTo>
                        <a:pt x="0" y="195"/>
                        <a:pt x="17" y="232"/>
                        <a:pt x="45" y="259"/>
                      </a:cubicBezTo>
                      <a:cubicBezTo>
                        <a:pt x="72" y="287"/>
                        <a:pt x="113" y="304"/>
                        <a:pt x="154" y="304"/>
                      </a:cubicBezTo>
                      <a:lnTo>
                        <a:pt x="4796" y="304"/>
                      </a:lnTo>
                      <a:cubicBezTo>
                        <a:pt x="4837" y="304"/>
                        <a:pt x="4874" y="287"/>
                        <a:pt x="4901" y="259"/>
                      </a:cubicBezTo>
                      <a:cubicBezTo>
                        <a:pt x="4928" y="232"/>
                        <a:pt x="4945" y="195"/>
                        <a:pt x="4945" y="154"/>
                      </a:cubicBezTo>
                      <a:cubicBezTo>
                        <a:pt x="4945" y="110"/>
                        <a:pt x="4928" y="72"/>
                        <a:pt x="4901" y="45"/>
                      </a:cubicBezTo>
                      <a:cubicBezTo>
                        <a:pt x="4874" y="17"/>
                        <a:pt x="4837" y="1"/>
                        <a:pt x="479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28"/>
                <p:cNvSpPr/>
                <p:nvPr/>
              </p:nvSpPr>
              <p:spPr>
                <a:xfrm>
                  <a:off x="4113428" y="3756357"/>
                  <a:ext cx="178575" cy="261298"/>
                </a:xfrm>
                <a:custGeom>
                  <a:avLst/>
                  <a:gdLst/>
                  <a:ahLst/>
                  <a:cxnLst/>
                  <a:rect l="l" t="t" r="r" b="b"/>
                  <a:pathLst>
                    <a:path w="3033" h="4438" extrusionOk="0">
                      <a:moveTo>
                        <a:pt x="2906" y="1"/>
                      </a:moveTo>
                      <a:cubicBezTo>
                        <a:pt x="2888" y="1"/>
                        <a:pt x="2869" y="5"/>
                        <a:pt x="2852" y="13"/>
                      </a:cubicBezTo>
                      <a:cubicBezTo>
                        <a:pt x="2825" y="30"/>
                        <a:pt x="0" y="1595"/>
                        <a:pt x="225" y="4335"/>
                      </a:cubicBezTo>
                      <a:cubicBezTo>
                        <a:pt x="232" y="4393"/>
                        <a:pt x="279" y="4437"/>
                        <a:pt x="337" y="4437"/>
                      </a:cubicBezTo>
                      <a:lnTo>
                        <a:pt x="348" y="4437"/>
                      </a:lnTo>
                      <a:cubicBezTo>
                        <a:pt x="409" y="4434"/>
                        <a:pt x="453" y="4379"/>
                        <a:pt x="447" y="4318"/>
                      </a:cubicBezTo>
                      <a:cubicBezTo>
                        <a:pt x="235" y="1721"/>
                        <a:pt x="2934" y="225"/>
                        <a:pt x="2962" y="211"/>
                      </a:cubicBezTo>
                      <a:cubicBezTo>
                        <a:pt x="3013" y="181"/>
                        <a:pt x="3033" y="112"/>
                        <a:pt x="3006" y="58"/>
                      </a:cubicBezTo>
                      <a:cubicBezTo>
                        <a:pt x="2985" y="21"/>
                        <a:pt x="2946" y="1"/>
                        <a:pt x="290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28"/>
                <p:cNvSpPr/>
                <p:nvPr/>
              </p:nvSpPr>
              <p:spPr>
                <a:xfrm>
                  <a:off x="4123437" y="3753943"/>
                  <a:ext cx="170156" cy="266126"/>
                </a:xfrm>
                <a:custGeom>
                  <a:avLst/>
                  <a:gdLst/>
                  <a:ahLst/>
                  <a:cxnLst/>
                  <a:rect l="l" t="t" r="r" b="b"/>
                  <a:pathLst>
                    <a:path w="2890" h="4520" extrusionOk="0">
                      <a:moveTo>
                        <a:pt x="2737" y="82"/>
                      </a:moveTo>
                      <a:cubicBezTo>
                        <a:pt x="2751" y="82"/>
                        <a:pt x="2761" y="85"/>
                        <a:pt x="2771" y="92"/>
                      </a:cubicBezTo>
                      <a:cubicBezTo>
                        <a:pt x="2784" y="99"/>
                        <a:pt x="2792" y="106"/>
                        <a:pt x="2798" y="120"/>
                      </a:cubicBezTo>
                      <a:cubicBezTo>
                        <a:pt x="2805" y="129"/>
                        <a:pt x="2808" y="140"/>
                        <a:pt x="2808" y="153"/>
                      </a:cubicBezTo>
                      <a:cubicBezTo>
                        <a:pt x="2808" y="164"/>
                        <a:pt x="2805" y="177"/>
                        <a:pt x="2798" y="187"/>
                      </a:cubicBezTo>
                      <a:cubicBezTo>
                        <a:pt x="2792" y="197"/>
                        <a:pt x="2781" y="208"/>
                        <a:pt x="2771" y="214"/>
                      </a:cubicBezTo>
                      <a:cubicBezTo>
                        <a:pt x="2767" y="214"/>
                        <a:pt x="2757" y="222"/>
                        <a:pt x="2737" y="235"/>
                      </a:cubicBezTo>
                      <a:cubicBezTo>
                        <a:pt x="2587" y="320"/>
                        <a:pt x="1960" y="705"/>
                        <a:pt x="1370" y="1356"/>
                      </a:cubicBezTo>
                      <a:cubicBezTo>
                        <a:pt x="1074" y="1680"/>
                        <a:pt x="788" y="2072"/>
                        <a:pt x="576" y="2525"/>
                      </a:cubicBezTo>
                      <a:cubicBezTo>
                        <a:pt x="365" y="2978"/>
                        <a:pt x="225" y="3493"/>
                        <a:pt x="225" y="4066"/>
                      </a:cubicBezTo>
                      <a:cubicBezTo>
                        <a:pt x="225" y="4164"/>
                        <a:pt x="229" y="4263"/>
                        <a:pt x="236" y="4362"/>
                      </a:cubicBezTo>
                      <a:cubicBezTo>
                        <a:pt x="236" y="4362"/>
                        <a:pt x="239" y="4365"/>
                        <a:pt x="239" y="4369"/>
                      </a:cubicBezTo>
                      <a:cubicBezTo>
                        <a:pt x="239" y="4386"/>
                        <a:pt x="229" y="4403"/>
                        <a:pt x="219" y="4417"/>
                      </a:cubicBezTo>
                      <a:cubicBezTo>
                        <a:pt x="208" y="4427"/>
                        <a:pt x="191" y="4437"/>
                        <a:pt x="175" y="4437"/>
                      </a:cubicBezTo>
                      <a:lnTo>
                        <a:pt x="167" y="4437"/>
                      </a:lnTo>
                      <a:cubicBezTo>
                        <a:pt x="147" y="4437"/>
                        <a:pt x="134" y="4430"/>
                        <a:pt x="120" y="4420"/>
                      </a:cubicBezTo>
                      <a:cubicBezTo>
                        <a:pt x="106" y="4406"/>
                        <a:pt x="99" y="4393"/>
                        <a:pt x="96" y="4373"/>
                      </a:cubicBezTo>
                      <a:cubicBezTo>
                        <a:pt x="89" y="4270"/>
                        <a:pt x="82" y="4168"/>
                        <a:pt x="82" y="4066"/>
                      </a:cubicBezTo>
                      <a:cubicBezTo>
                        <a:pt x="82" y="3435"/>
                        <a:pt x="246" y="2873"/>
                        <a:pt x="488" y="2385"/>
                      </a:cubicBezTo>
                      <a:cubicBezTo>
                        <a:pt x="853" y="1649"/>
                        <a:pt x="1401" y="1077"/>
                        <a:pt x="1861" y="688"/>
                      </a:cubicBezTo>
                      <a:cubicBezTo>
                        <a:pt x="2093" y="494"/>
                        <a:pt x="2301" y="348"/>
                        <a:pt x="2454" y="246"/>
                      </a:cubicBezTo>
                      <a:cubicBezTo>
                        <a:pt x="2529" y="194"/>
                        <a:pt x="2591" y="156"/>
                        <a:pt x="2635" y="133"/>
                      </a:cubicBezTo>
                      <a:cubicBezTo>
                        <a:pt x="2655" y="120"/>
                        <a:pt x="2672" y="109"/>
                        <a:pt x="2682" y="102"/>
                      </a:cubicBezTo>
                      <a:cubicBezTo>
                        <a:pt x="2696" y="95"/>
                        <a:pt x="2703" y="92"/>
                        <a:pt x="2703" y="92"/>
                      </a:cubicBezTo>
                      <a:cubicBezTo>
                        <a:pt x="2713" y="85"/>
                        <a:pt x="2726" y="82"/>
                        <a:pt x="2737" y="82"/>
                      </a:cubicBezTo>
                      <a:close/>
                      <a:moveTo>
                        <a:pt x="2737" y="0"/>
                      </a:moveTo>
                      <a:cubicBezTo>
                        <a:pt x="2713" y="0"/>
                        <a:pt x="2686" y="7"/>
                        <a:pt x="2665" y="21"/>
                      </a:cubicBezTo>
                      <a:cubicBezTo>
                        <a:pt x="2662" y="21"/>
                        <a:pt x="2652" y="27"/>
                        <a:pt x="2628" y="38"/>
                      </a:cubicBezTo>
                      <a:cubicBezTo>
                        <a:pt x="2471" y="129"/>
                        <a:pt x="1817" y="532"/>
                        <a:pt x="1200" y="1213"/>
                      </a:cubicBezTo>
                      <a:cubicBezTo>
                        <a:pt x="890" y="1554"/>
                        <a:pt x="593" y="1966"/>
                        <a:pt x="368" y="2443"/>
                      </a:cubicBezTo>
                      <a:cubicBezTo>
                        <a:pt x="147" y="2921"/>
                        <a:pt x="0" y="3462"/>
                        <a:pt x="0" y="4066"/>
                      </a:cubicBezTo>
                      <a:cubicBezTo>
                        <a:pt x="0" y="4168"/>
                        <a:pt x="7" y="4274"/>
                        <a:pt x="14" y="4379"/>
                      </a:cubicBezTo>
                      <a:cubicBezTo>
                        <a:pt x="17" y="4420"/>
                        <a:pt x="38" y="4455"/>
                        <a:pt x="65" y="4478"/>
                      </a:cubicBezTo>
                      <a:cubicBezTo>
                        <a:pt x="93" y="4505"/>
                        <a:pt x="126" y="4519"/>
                        <a:pt x="167" y="4519"/>
                      </a:cubicBezTo>
                      <a:lnTo>
                        <a:pt x="181" y="4519"/>
                      </a:lnTo>
                      <a:cubicBezTo>
                        <a:pt x="219" y="4516"/>
                        <a:pt x="252" y="4499"/>
                        <a:pt x="280" y="4471"/>
                      </a:cubicBezTo>
                      <a:cubicBezTo>
                        <a:pt x="304" y="4444"/>
                        <a:pt x="321" y="4406"/>
                        <a:pt x="321" y="4369"/>
                      </a:cubicBezTo>
                      <a:cubicBezTo>
                        <a:pt x="321" y="4362"/>
                        <a:pt x="318" y="4359"/>
                        <a:pt x="318" y="4356"/>
                      </a:cubicBezTo>
                      <a:cubicBezTo>
                        <a:pt x="310" y="4257"/>
                        <a:pt x="307" y="4161"/>
                        <a:pt x="307" y="4066"/>
                      </a:cubicBezTo>
                      <a:cubicBezTo>
                        <a:pt x="307" y="3469"/>
                        <a:pt x="461" y="2937"/>
                        <a:pt x="692" y="2471"/>
                      </a:cubicBezTo>
                      <a:cubicBezTo>
                        <a:pt x="1040" y="1776"/>
                        <a:pt x="1565" y="1230"/>
                        <a:pt x="2007" y="859"/>
                      </a:cubicBezTo>
                      <a:cubicBezTo>
                        <a:pt x="2226" y="675"/>
                        <a:pt x="2427" y="532"/>
                        <a:pt x="2570" y="436"/>
                      </a:cubicBezTo>
                      <a:cubicBezTo>
                        <a:pt x="2641" y="389"/>
                        <a:pt x="2703" y="351"/>
                        <a:pt x="2744" y="327"/>
                      </a:cubicBezTo>
                      <a:cubicBezTo>
                        <a:pt x="2764" y="313"/>
                        <a:pt x="2781" y="304"/>
                        <a:pt x="2792" y="296"/>
                      </a:cubicBezTo>
                      <a:cubicBezTo>
                        <a:pt x="2802" y="290"/>
                        <a:pt x="2808" y="286"/>
                        <a:pt x="2808" y="286"/>
                      </a:cubicBezTo>
                      <a:cubicBezTo>
                        <a:pt x="2836" y="273"/>
                        <a:pt x="2856" y="252"/>
                        <a:pt x="2870" y="228"/>
                      </a:cubicBezTo>
                      <a:cubicBezTo>
                        <a:pt x="2883" y="205"/>
                        <a:pt x="2890" y="181"/>
                        <a:pt x="2890" y="153"/>
                      </a:cubicBezTo>
                      <a:cubicBezTo>
                        <a:pt x="2890" y="129"/>
                        <a:pt x="2883" y="102"/>
                        <a:pt x="2870" y="79"/>
                      </a:cubicBezTo>
                      <a:lnTo>
                        <a:pt x="2870" y="82"/>
                      </a:lnTo>
                      <a:cubicBezTo>
                        <a:pt x="2856" y="54"/>
                        <a:pt x="2836" y="34"/>
                        <a:pt x="2816" y="21"/>
                      </a:cubicBezTo>
                      <a:cubicBezTo>
                        <a:pt x="2792" y="7"/>
                        <a:pt x="2764" y="0"/>
                        <a:pt x="2737"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28"/>
                <p:cNvSpPr/>
                <p:nvPr/>
              </p:nvSpPr>
              <p:spPr>
                <a:xfrm>
                  <a:off x="4792235" y="3756357"/>
                  <a:ext cx="178634" cy="261298"/>
                </a:xfrm>
                <a:custGeom>
                  <a:avLst/>
                  <a:gdLst/>
                  <a:ahLst/>
                  <a:cxnLst/>
                  <a:rect l="l" t="t" r="r" b="b"/>
                  <a:pathLst>
                    <a:path w="3034" h="4438" extrusionOk="0">
                      <a:moveTo>
                        <a:pt x="127" y="1"/>
                      </a:moveTo>
                      <a:cubicBezTo>
                        <a:pt x="87" y="1"/>
                        <a:pt x="49" y="21"/>
                        <a:pt x="31" y="58"/>
                      </a:cubicBezTo>
                      <a:cubicBezTo>
                        <a:pt x="0" y="112"/>
                        <a:pt x="21" y="181"/>
                        <a:pt x="75" y="211"/>
                      </a:cubicBezTo>
                      <a:cubicBezTo>
                        <a:pt x="103" y="225"/>
                        <a:pt x="2802" y="1721"/>
                        <a:pt x="2587" y="4318"/>
                      </a:cubicBezTo>
                      <a:cubicBezTo>
                        <a:pt x="2580" y="4379"/>
                        <a:pt x="2628" y="4434"/>
                        <a:pt x="2689" y="4437"/>
                      </a:cubicBezTo>
                      <a:lnTo>
                        <a:pt x="2700" y="4437"/>
                      </a:lnTo>
                      <a:cubicBezTo>
                        <a:pt x="2754" y="4437"/>
                        <a:pt x="2805" y="4393"/>
                        <a:pt x="2808" y="4335"/>
                      </a:cubicBezTo>
                      <a:cubicBezTo>
                        <a:pt x="3033" y="1595"/>
                        <a:pt x="208" y="30"/>
                        <a:pt x="180" y="13"/>
                      </a:cubicBezTo>
                      <a:cubicBezTo>
                        <a:pt x="163" y="5"/>
                        <a:pt x="145" y="1"/>
                        <a:pt x="12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28"/>
                <p:cNvSpPr/>
                <p:nvPr/>
              </p:nvSpPr>
              <p:spPr>
                <a:xfrm>
                  <a:off x="4790763" y="3753943"/>
                  <a:ext cx="170097" cy="266126"/>
                </a:xfrm>
                <a:custGeom>
                  <a:avLst/>
                  <a:gdLst/>
                  <a:ahLst/>
                  <a:cxnLst/>
                  <a:rect l="l" t="t" r="r" b="b"/>
                  <a:pathLst>
                    <a:path w="2889" h="4520" extrusionOk="0">
                      <a:moveTo>
                        <a:pt x="151" y="82"/>
                      </a:moveTo>
                      <a:cubicBezTo>
                        <a:pt x="164" y="82"/>
                        <a:pt x="175" y="85"/>
                        <a:pt x="185" y="92"/>
                      </a:cubicBezTo>
                      <a:cubicBezTo>
                        <a:pt x="185" y="92"/>
                        <a:pt x="199" y="99"/>
                        <a:pt x="219" y="109"/>
                      </a:cubicBezTo>
                      <a:cubicBezTo>
                        <a:pt x="373" y="197"/>
                        <a:pt x="1020" y="596"/>
                        <a:pt x="1630" y="1268"/>
                      </a:cubicBezTo>
                      <a:cubicBezTo>
                        <a:pt x="1934" y="1605"/>
                        <a:pt x="2226" y="2011"/>
                        <a:pt x="2445" y="2478"/>
                      </a:cubicBezTo>
                      <a:cubicBezTo>
                        <a:pt x="2663" y="2945"/>
                        <a:pt x="2806" y="3476"/>
                        <a:pt x="2806" y="4066"/>
                      </a:cubicBezTo>
                      <a:cubicBezTo>
                        <a:pt x="2806" y="4168"/>
                        <a:pt x="2802" y="4270"/>
                        <a:pt x="2792" y="4373"/>
                      </a:cubicBezTo>
                      <a:cubicBezTo>
                        <a:pt x="2792" y="4393"/>
                        <a:pt x="2782" y="4406"/>
                        <a:pt x="2772" y="4420"/>
                      </a:cubicBezTo>
                      <a:cubicBezTo>
                        <a:pt x="2758" y="4430"/>
                        <a:pt x="2741" y="4437"/>
                        <a:pt x="2725" y="4437"/>
                      </a:cubicBezTo>
                      <a:lnTo>
                        <a:pt x="2717" y="4437"/>
                      </a:lnTo>
                      <a:cubicBezTo>
                        <a:pt x="2697" y="4437"/>
                        <a:pt x="2684" y="4427"/>
                        <a:pt x="2670" y="4417"/>
                      </a:cubicBezTo>
                      <a:cubicBezTo>
                        <a:pt x="2659" y="4403"/>
                        <a:pt x="2653" y="4386"/>
                        <a:pt x="2653" y="4369"/>
                      </a:cubicBezTo>
                      <a:lnTo>
                        <a:pt x="2653" y="4362"/>
                      </a:lnTo>
                      <a:cubicBezTo>
                        <a:pt x="2659" y="4260"/>
                        <a:pt x="2663" y="4161"/>
                        <a:pt x="2663" y="4066"/>
                      </a:cubicBezTo>
                      <a:cubicBezTo>
                        <a:pt x="2663" y="3456"/>
                        <a:pt x="2506" y="2907"/>
                        <a:pt x="2271" y="2433"/>
                      </a:cubicBezTo>
                      <a:cubicBezTo>
                        <a:pt x="1913" y="1721"/>
                        <a:pt x="1382" y="1169"/>
                        <a:pt x="935" y="794"/>
                      </a:cubicBezTo>
                      <a:cubicBezTo>
                        <a:pt x="713" y="606"/>
                        <a:pt x="512" y="463"/>
                        <a:pt x="366" y="368"/>
                      </a:cubicBezTo>
                      <a:cubicBezTo>
                        <a:pt x="291" y="317"/>
                        <a:pt x="230" y="279"/>
                        <a:pt x="189" y="255"/>
                      </a:cubicBezTo>
                      <a:cubicBezTo>
                        <a:pt x="148" y="228"/>
                        <a:pt x="120" y="218"/>
                        <a:pt x="117" y="214"/>
                      </a:cubicBezTo>
                      <a:cubicBezTo>
                        <a:pt x="107" y="208"/>
                        <a:pt x="97" y="197"/>
                        <a:pt x="90" y="187"/>
                      </a:cubicBezTo>
                      <a:cubicBezTo>
                        <a:pt x="87" y="177"/>
                        <a:pt x="83" y="164"/>
                        <a:pt x="83" y="153"/>
                      </a:cubicBezTo>
                      <a:cubicBezTo>
                        <a:pt x="83" y="140"/>
                        <a:pt x="83" y="129"/>
                        <a:pt x="90" y="120"/>
                      </a:cubicBezTo>
                      <a:cubicBezTo>
                        <a:pt x="97" y="106"/>
                        <a:pt x="107" y="99"/>
                        <a:pt x="117" y="92"/>
                      </a:cubicBezTo>
                      <a:cubicBezTo>
                        <a:pt x="128" y="85"/>
                        <a:pt x="141" y="82"/>
                        <a:pt x="151" y="82"/>
                      </a:cubicBezTo>
                      <a:close/>
                      <a:moveTo>
                        <a:pt x="151" y="0"/>
                      </a:moveTo>
                      <a:cubicBezTo>
                        <a:pt x="124" y="0"/>
                        <a:pt x="100" y="7"/>
                        <a:pt x="76" y="21"/>
                      </a:cubicBezTo>
                      <a:cubicBezTo>
                        <a:pt x="52" y="34"/>
                        <a:pt x="32" y="54"/>
                        <a:pt x="18" y="79"/>
                      </a:cubicBezTo>
                      <a:lnTo>
                        <a:pt x="18" y="82"/>
                      </a:lnTo>
                      <a:cubicBezTo>
                        <a:pt x="5" y="102"/>
                        <a:pt x="1" y="129"/>
                        <a:pt x="1" y="153"/>
                      </a:cubicBezTo>
                      <a:cubicBezTo>
                        <a:pt x="1" y="181"/>
                        <a:pt x="8" y="208"/>
                        <a:pt x="21" y="228"/>
                      </a:cubicBezTo>
                      <a:cubicBezTo>
                        <a:pt x="35" y="252"/>
                        <a:pt x="56" y="273"/>
                        <a:pt x="79" y="286"/>
                      </a:cubicBezTo>
                      <a:cubicBezTo>
                        <a:pt x="79" y="286"/>
                        <a:pt x="93" y="293"/>
                        <a:pt x="110" y="304"/>
                      </a:cubicBezTo>
                      <a:cubicBezTo>
                        <a:pt x="257" y="389"/>
                        <a:pt x="877" y="770"/>
                        <a:pt x="1460" y="1411"/>
                      </a:cubicBezTo>
                      <a:cubicBezTo>
                        <a:pt x="1750" y="1731"/>
                        <a:pt x="2029" y="2113"/>
                        <a:pt x="2240" y="2559"/>
                      </a:cubicBezTo>
                      <a:cubicBezTo>
                        <a:pt x="2448" y="3003"/>
                        <a:pt x="2581" y="3507"/>
                        <a:pt x="2581" y="4066"/>
                      </a:cubicBezTo>
                      <a:cubicBezTo>
                        <a:pt x="2581" y="4161"/>
                        <a:pt x="2577" y="4257"/>
                        <a:pt x="2571" y="4356"/>
                      </a:cubicBezTo>
                      <a:lnTo>
                        <a:pt x="2571" y="4369"/>
                      </a:lnTo>
                      <a:cubicBezTo>
                        <a:pt x="2571" y="4406"/>
                        <a:pt x="2585" y="4444"/>
                        <a:pt x="2612" y="4471"/>
                      </a:cubicBezTo>
                      <a:cubicBezTo>
                        <a:pt x="2635" y="4499"/>
                        <a:pt x="2670" y="4516"/>
                        <a:pt x="2711" y="4519"/>
                      </a:cubicBezTo>
                      <a:lnTo>
                        <a:pt x="2725" y="4519"/>
                      </a:lnTo>
                      <a:cubicBezTo>
                        <a:pt x="2761" y="4519"/>
                        <a:pt x="2799" y="4505"/>
                        <a:pt x="2827" y="4478"/>
                      </a:cubicBezTo>
                      <a:cubicBezTo>
                        <a:pt x="2854" y="4455"/>
                        <a:pt x="2871" y="4420"/>
                        <a:pt x="2874" y="4379"/>
                      </a:cubicBezTo>
                      <a:cubicBezTo>
                        <a:pt x="2884" y="4274"/>
                        <a:pt x="2888" y="4168"/>
                        <a:pt x="2888" y="4066"/>
                      </a:cubicBezTo>
                      <a:cubicBezTo>
                        <a:pt x="2888" y="3422"/>
                        <a:pt x="2720" y="2846"/>
                        <a:pt x="2475" y="2348"/>
                      </a:cubicBezTo>
                      <a:cubicBezTo>
                        <a:pt x="2104" y="1598"/>
                        <a:pt x="1545" y="1023"/>
                        <a:pt x="1078" y="627"/>
                      </a:cubicBezTo>
                      <a:cubicBezTo>
                        <a:pt x="847" y="430"/>
                        <a:pt x="635" y="279"/>
                        <a:pt x="482" y="177"/>
                      </a:cubicBezTo>
                      <a:cubicBezTo>
                        <a:pt x="403" y="126"/>
                        <a:pt x="342" y="89"/>
                        <a:pt x="298" y="62"/>
                      </a:cubicBezTo>
                      <a:cubicBezTo>
                        <a:pt x="254" y="34"/>
                        <a:pt x="230" y="21"/>
                        <a:pt x="226" y="21"/>
                      </a:cubicBezTo>
                      <a:cubicBezTo>
                        <a:pt x="202" y="7"/>
                        <a:pt x="178" y="0"/>
                        <a:pt x="15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28"/>
                <p:cNvSpPr/>
                <p:nvPr/>
              </p:nvSpPr>
              <p:spPr>
                <a:xfrm>
                  <a:off x="4337754" y="3225864"/>
                  <a:ext cx="138657" cy="121405"/>
                </a:xfrm>
                <a:custGeom>
                  <a:avLst/>
                  <a:gdLst/>
                  <a:ahLst/>
                  <a:cxnLst/>
                  <a:rect l="l" t="t" r="r" b="b"/>
                  <a:pathLst>
                    <a:path w="2355" h="2062" extrusionOk="0">
                      <a:moveTo>
                        <a:pt x="129" y="0"/>
                      </a:moveTo>
                      <a:cubicBezTo>
                        <a:pt x="87" y="0"/>
                        <a:pt x="45" y="24"/>
                        <a:pt x="27" y="64"/>
                      </a:cubicBezTo>
                      <a:cubicBezTo>
                        <a:pt x="0" y="119"/>
                        <a:pt x="24" y="186"/>
                        <a:pt x="82" y="210"/>
                      </a:cubicBezTo>
                      <a:lnTo>
                        <a:pt x="1908" y="1059"/>
                      </a:lnTo>
                      <a:lnTo>
                        <a:pt x="750" y="1857"/>
                      </a:lnTo>
                      <a:cubicBezTo>
                        <a:pt x="702" y="1891"/>
                        <a:pt x="689" y="1962"/>
                        <a:pt x="722" y="2014"/>
                      </a:cubicBezTo>
                      <a:cubicBezTo>
                        <a:pt x="743" y="2044"/>
                        <a:pt x="780" y="2061"/>
                        <a:pt x="815" y="2061"/>
                      </a:cubicBezTo>
                      <a:cubicBezTo>
                        <a:pt x="835" y="2061"/>
                        <a:pt x="859" y="2055"/>
                        <a:pt x="879" y="2041"/>
                      </a:cubicBezTo>
                      <a:lnTo>
                        <a:pt x="2355" y="1018"/>
                      </a:lnTo>
                      <a:lnTo>
                        <a:pt x="174" y="10"/>
                      </a:lnTo>
                      <a:cubicBezTo>
                        <a:pt x="160" y="3"/>
                        <a:pt x="144" y="0"/>
                        <a:pt x="12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28"/>
                <p:cNvSpPr/>
                <p:nvPr/>
              </p:nvSpPr>
              <p:spPr>
                <a:xfrm>
                  <a:off x="4336341" y="3223391"/>
                  <a:ext cx="145074" cy="126292"/>
                </a:xfrm>
                <a:custGeom>
                  <a:avLst/>
                  <a:gdLst/>
                  <a:ahLst/>
                  <a:cxnLst/>
                  <a:rect l="l" t="t" r="r" b="b"/>
                  <a:pathLst>
                    <a:path w="2464" h="2145" extrusionOk="0">
                      <a:moveTo>
                        <a:pt x="153" y="82"/>
                      </a:moveTo>
                      <a:cubicBezTo>
                        <a:pt x="161" y="82"/>
                        <a:pt x="170" y="85"/>
                        <a:pt x="181" y="89"/>
                      </a:cubicBezTo>
                      <a:lnTo>
                        <a:pt x="2297" y="1070"/>
                      </a:lnTo>
                      <a:lnTo>
                        <a:pt x="880" y="2048"/>
                      </a:lnTo>
                      <a:cubicBezTo>
                        <a:pt x="866" y="2056"/>
                        <a:pt x="853" y="2062"/>
                        <a:pt x="839" y="2062"/>
                      </a:cubicBezTo>
                      <a:cubicBezTo>
                        <a:pt x="828" y="2062"/>
                        <a:pt x="815" y="2059"/>
                        <a:pt x="808" y="2052"/>
                      </a:cubicBezTo>
                      <a:cubicBezTo>
                        <a:pt x="798" y="2048"/>
                        <a:pt x="787" y="2042"/>
                        <a:pt x="781" y="2031"/>
                      </a:cubicBezTo>
                      <a:cubicBezTo>
                        <a:pt x="771" y="2018"/>
                        <a:pt x="767" y="2004"/>
                        <a:pt x="767" y="1990"/>
                      </a:cubicBezTo>
                      <a:cubicBezTo>
                        <a:pt x="767" y="1980"/>
                        <a:pt x="771" y="1967"/>
                        <a:pt x="777" y="1957"/>
                      </a:cubicBezTo>
                      <a:cubicBezTo>
                        <a:pt x="781" y="1949"/>
                        <a:pt x="787" y="1940"/>
                        <a:pt x="798" y="1933"/>
                      </a:cubicBezTo>
                      <a:lnTo>
                        <a:pt x="2014" y="1095"/>
                      </a:lnTo>
                      <a:lnTo>
                        <a:pt x="123" y="215"/>
                      </a:lnTo>
                      <a:cubicBezTo>
                        <a:pt x="109" y="211"/>
                        <a:pt x="99" y="201"/>
                        <a:pt x="92" y="191"/>
                      </a:cubicBezTo>
                      <a:cubicBezTo>
                        <a:pt x="85" y="178"/>
                        <a:pt x="82" y="167"/>
                        <a:pt x="82" y="154"/>
                      </a:cubicBezTo>
                      <a:cubicBezTo>
                        <a:pt x="82" y="143"/>
                        <a:pt x="82" y="134"/>
                        <a:pt x="89" y="123"/>
                      </a:cubicBezTo>
                      <a:cubicBezTo>
                        <a:pt x="92" y="109"/>
                        <a:pt x="103" y="99"/>
                        <a:pt x="112" y="93"/>
                      </a:cubicBezTo>
                      <a:cubicBezTo>
                        <a:pt x="126" y="85"/>
                        <a:pt x="140" y="82"/>
                        <a:pt x="153" y="82"/>
                      </a:cubicBezTo>
                      <a:close/>
                      <a:moveTo>
                        <a:pt x="153" y="0"/>
                      </a:moveTo>
                      <a:cubicBezTo>
                        <a:pt x="123" y="0"/>
                        <a:pt x="96" y="7"/>
                        <a:pt x="71" y="24"/>
                      </a:cubicBezTo>
                      <a:cubicBezTo>
                        <a:pt x="48" y="38"/>
                        <a:pt x="27" y="62"/>
                        <a:pt x="14" y="89"/>
                      </a:cubicBezTo>
                      <a:cubicBezTo>
                        <a:pt x="4" y="109"/>
                        <a:pt x="0" y="130"/>
                        <a:pt x="0" y="154"/>
                      </a:cubicBezTo>
                      <a:cubicBezTo>
                        <a:pt x="0" y="181"/>
                        <a:pt x="7" y="208"/>
                        <a:pt x="24" y="232"/>
                      </a:cubicBezTo>
                      <a:cubicBezTo>
                        <a:pt x="38" y="260"/>
                        <a:pt x="62" y="277"/>
                        <a:pt x="89" y="290"/>
                      </a:cubicBezTo>
                      <a:lnTo>
                        <a:pt x="1850" y="1108"/>
                      </a:lnTo>
                      <a:lnTo>
                        <a:pt x="754" y="1864"/>
                      </a:lnTo>
                      <a:cubicBezTo>
                        <a:pt x="730" y="1878"/>
                        <a:pt x="716" y="1899"/>
                        <a:pt x="702" y="1922"/>
                      </a:cubicBezTo>
                      <a:cubicBezTo>
                        <a:pt x="692" y="1943"/>
                        <a:pt x="685" y="1967"/>
                        <a:pt x="685" y="1990"/>
                      </a:cubicBezTo>
                      <a:cubicBezTo>
                        <a:pt x="685" y="2021"/>
                        <a:pt x="696" y="2052"/>
                        <a:pt x="713" y="2076"/>
                      </a:cubicBezTo>
                      <a:cubicBezTo>
                        <a:pt x="730" y="2100"/>
                        <a:pt x="746" y="2113"/>
                        <a:pt x="771" y="2127"/>
                      </a:cubicBezTo>
                      <a:cubicBezTo>
                        <a:pt x="791" y="2137"/>
                        <a:pt x="815" y="2144"/>
                        <a:pt x="839" y="2144"/>
                      </a:cubicBezTo>
                      <a:cubicBezTo>
                        <a:pt x="869" y="2144"/>
                        <a:pt x="900" y="2133"/>
                        <a:pt x="924" y="2117"/>
                      </a:cubicBezTo>
                      <a:lnTo>
                        <a:pt x="2464" y="1054"/>
                      </a:lnTo>
                      <a:lnTo>
                        <a:pt x="215" y="14"/>
                      </a:lnTo>
                      <a:cubicBezTo>
                        <a:pt x="194" y="4"/>
                        <a:pt x="174" y="0"/>
                        <a:pt x="15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28"/>
                <p:cNvSpPr/>
                <p:nvPr/>
              </p:nvSpPr>
              <p:spPr>
                <a:xfrm>
                  <a:off x="4607593" y="3225746"/>
                  <a:ext cx="138715" cy="121523"/>
                </a:xfrm>
                <a:custGeom>
                  <a:avLst/>
                  <a:gdLst/>
                  <a:ahLst/>
                  <a:cxnLst/>
                  <a:rect l="l" t="t" r="r" b="b"/>
                  <a:pathLst>
                    <a:path w="2356" h="2064" extrusionOk="0">
                      <a:moveTo>
                        <a:pt x="2228" y="1"/>
                      </a:moveTo>
                      <a:cubicBezTo>
                        <a:pt x="2212" y="1"/>
                        <a:pt x="2197" y="4"/>
                        <a:pt x="2182" y="12"/>
                      </a:cubicBezTo>
                      <a:lnTo>
                        <a:pt x="1" y="1020"/>
                      </a:lnTo>
                      <a:lnTo>
                        <a:pt x="1476" y="2043"/>
                      </a:lnTo>
                      <a:cubicBezTo>
                        <a:pt x="1497" y="2057"/>
                        <a:pt x="1521" y="2063"/>
                        <a:pt x="1542" y="2063"/>
                      </a:cubicBezTo>
                      <a:cubicBezTo>
                        <a:pt x="1575" y="2063"/>
                        <a:pt x="1613" y="2046"/>
                        <a:pt x="1633" y="2016"/>
                      </a:cubicBezTo>
                      <a:cubicBezTo>
                        <a:pt x="1667" y="1964"/>
                        <a:pt x="1654" y="1893"/>
                        <a:pt x="1606" y="1859"/>
                      </a:cubicBezTo>
                      <a:lnTo>
                        <a:pt x="447" y="1061"/>
                      </a:lnTo>
                      <a:lnTo>
                        <a:pt x="2274" y="212"/>
                      </a:lnTo>
                      <a:cubicBezTo>
                        <a:pt x="2332" y="188"/>
                        <a:pt x="2355" y="121"/>
                        <a:pt x="2328" y="66"/>
                      </a:cubicBezTo>
                      <a:cubicBezTo>
                        <a:pt x="2311" y="26"/>
                        <a:pt x="2270" y="1"/>
                        <a:pt x="222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28"/>
                <p:cNvSpPr/>
                <p:nvPr/>
              </p:nvSpPr>
              <p:spPr>
                <a:xfrm>
                  <a:off x="4602765" y="3223391"/>
                  <a:ext cx="144956" cy="126292"/>
                </a:xfrm>
                <a:custGeom>
                  <a:avLst/>
                  <a:gdLst/>
                  <a:ahLst/>
                  <a:cxnLst/>
                  <a:rect l="l" t="t" r="r" b="b"/>
                  <a:pathLst>
                    <a:path w="2462" h="2145" extrusionOk="0">
                      <a:moveTo>
                        <a:pt x="2311" y="82"/>
                      </a:moveTo>
                      <a:cubicBezTo>
                        <a:pt x="2322" y="82"/>
                        <a:pt x="2335" y="85"/>
                        <a:pt x="2349" y="93"/>
                      </a:cubicBezTo>
                      <a:cubicBezTo>
                        <a:pt x="2360" y="99"/>
                        <a:pt x="2369" y="109"/>
                        <a:pt x="2373" y="123"/>
                      </a:cubicBezTo>
                      <a:cubicBezTo>
                        <a:pt x="2380" y="134"/>
                        <a:pt x="2380" y="143"/>
                        <a:pt x="2380" y="154"/>
                      </a:cubicBezTo>
                      <a:cubicBezTo>
                        <a:pt x="2380" y="167"/>
                        <a:pt x="2376" y="178"/>
                        <a:pt x="2369" y="191"/>
                      </a:cubicBezTo>
                      <a:cubicBezTo>
                        <a:pt x="2363" y="201"/>
                        <a:pt x="2352" y="211"/>
                        <a:pt x="2339" y="219"/>
                      </a:cubicBezTo>
                      <a:lnTo>
                        <a:pt x="2339" y="215"/>
                      </a:lnTo>
                      <a:lnTo>
                        <a:pt x="447" y="1095"/>
                      </a:lnTo>
                      <a:lnTo>
                        <a:pt x="1664" y="1933"/>
                      </a:lnTo>
                      <a:cubicBezTo>
                        <a:pt x="1674" y="1940"/>
                        <a:pt x="1681" y="1949"/>
                        <a:pt x="1685" y="1957"/>
                      </a:cubicBezTo>
                      <a:cubicBezTo>
                        <a:pt x="1691" y="1967"/>
                        <a:pt x="1695" y="1980"/>
                        <a:pt x="1695" y="1990"/>
                      </a:cubicBezTo>
                      <a:cubicBezTo>
                        <a:pt x="1695" y="2004"/>
                        <a:pt x="1691" y="2018"/>
                        <a:pt x="1681" y="2031"/>
                      </a:cubicBezTo>
                      <a:cubicBezTo>
                        <a:pt x="1674" y="2042"/>
                        <a:pt x="1664" y="2048"/>
                        <a:pt x="1654" y="2052"/>
                      </a:cubicBezTo>
                      <a:cubicBezTo>
                        <a:pt x="1647" y="2059"/>
                        <a:pt x="1633" y="2062"/>
                        <a:pt x="1624" y="2062"/>
                      </a:cubicBezTo>
                      <a:cubicBezTo>
                        <a:pt x="1610" y="2062"/>
                        <a:pt x="1596" y="2056"/>
                        <a:pt x="1583" y="2048"/>
                      </a:cubicBezTo>
                      <a:lnTo>
                        <a:pt x="164" y="1070"/>
                      </a:lnTo>
                      <a:lnTo>
                        <a:pt x="2281" y="89"/>
                      </a:lnTo>
                      <a:cubicBezTo>
                        <a:pt x="2291" y="85"/>
                        <a:pt x="2302" y="82"/>
                        <a:pt x="2311" y="82"/>
                      </a:cubicBezTo>
                      <a:close/>
                      <a:moveTo>
                        <a:pt x="2311" y="0"/>
                      </a:moveTo>
                      <a:cubicBezTo>
                        <a:pt x="2288" y="0"/>
                        <a:pt x="2267" y="4"/>
                        <a:pt x="2247" y="14"/>
                      </a:cubicBezTo>
                      <a:lnTo>
                        <a:pt x="1" y="1054"/>
                      </a:lnTo>
                      <a:lnTo>
                        <a:pt x="1538" y="2117"/>
                      </a:lnTo>
                      <a:cubicBezTo>
                        <a:pt x="1562" y="2133"/>
                        <a:pt x="1592" y="2144"/>
                        <a:pt x="1624" y="2144"/>
                      </a:cubicBezTo>
                      <a:cubicBezTo>
                        <a:pt x="1647" y="2144"/>
                        <a:pt x="1671" y="2137"/>
                        <a:pt x="1691" y="2127"/>
                      </a:cubicBezTo>
                      <a:cubicBezTo>
                        <a:pt x="1715" y="2113"/>
                        <a:pt x="1732" y="2100"/>
                        <a:pt x="1749" y="2076"/>
                      </a:cubicBezTo>
                      <a:cubicBezTo>
                        <a:pt x="1767" y="2052"/>
                        <a:pt x="1776" y="2021"/>
                        <a:pt x="1776" y="1990"/>
                      </a:cubicBezTo>
                      <a:cubicBezTo>
                        <a:pt x="1776" y="1967"/>
                        <a:pt x="1770" y="1943"/>
                        <a:pt x="1759" y="1922"/>
                      </a:cubicBezTo>
                      <a:cubicBezTo>
                        <a:pt x="1746" y="1899"/>
                        <a:pt x="1732" y="1878"/>
                        <a:pt x="1709" y="1864"/>
                      </a:cubicBezTo>
                      <a:lnTo>
                        <a:pt x="611" y="1108"/>
                      </a:lnTo>
                      <a:lnTo>
                        <a:pt x="2373" y="290"/>
                      </a:lnTo>
                      <a:cubicBezTo>
                        <a:pt x="2401" y="277"/>
                        <a:pt x="2424" y="260"/>
                        <a:pt x="2437" y="232"/>
                      </a:cubicBezTo>
                      <a:cubicBezTo>
                        <a:pt x="2455" y="208"/>
                        <a:pt x="2462" y="181"/>
                        <a:pt x="2462" y="154"/>
                      </a:cubicBezTo>
                      <a:cubicBezTo>
                        <a:pt x="2462" y="130"/>
                        <a:pt x="2458" y="109"/>
                        <a:pt x="2448" y="89"/>
                      </a:cubicBezTo>
                      <a:cubicBezTo>
                        <a:pt x="2434" y="62"/>
                        <a:pt x="2414" y="38"/>
                        <a:pt x="2390" y="24"/>
                      </a:cubicBezTo>
                      <a:cubicBezTo>
                        <a:pt x="2366" y="7"/>
                        <a:pt x="2339" y="0"/>
                        <a:pt x="231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28"/>
                <p:cNvSpPr/>
                <p:nvPr/>
              </p:nvSpPr>
              <p:spPr>
                <a:xfrm>
                  <a:off x="4499257" y="3324132"/>
                  <a:ext cx="71065" cy="143602"/>
                </a:xfrm>
                <a:custGeom>
                  <a:avLst/>
                  <a:gdLst/>
                  <a:ahLst/>
                  <a:cxnLst/>
                  <a:rect l="l" t="t" r="r" b="b"/>
                  <a:pathLst>
                    <a:path w="1207" h="2439" extrusionOk="0">
                      <a:moveTo>
                        <a:pt x="0" y="0"/>
                      </a:moveTo>
                      <a:cubicBezTo>
                        <a:pt x="0" y="0"/>
                        <a:pt x="149" y="2439"/>
                        <a:pt x="606" y="2439"/>
                      </a:cubicBezTo>
                      <a:cubicBezTo>
                        <a:pt x="633" y="2439"/>
                        <a:pt x="660" y="2431"/>
                        <a:pt x="689" y="2413"/>
                      </a:cubicBezTo>
                      <a:cubicBezTo>
                        <a:pt x="1207" y="2099"/>
                        <a:pt x="1207" y="0"/>
                        <a:pt x="1207" y="0"/>
                      </a:cubicBezTo>
                      <a:close/>
                    </a:path>
                  </a:pathLst>
                </a:custGeom>
                <a:solidFill>
                  <a:srgbClr val="FFC3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28"/>
                <p:cNvSpPr/>
                <p:nvPr/>
              </p:nvSpPr>
              <p:spPr>
                <a:xfrm>
                  <a:off x="4492663" y="3317655"/>
                  <a:ext cx="84313" cy="156555"/>
                </a:xfrm>
                <a:custGeom>
                  <a:avLst/>
                  <a:gdLst/>
                  <a:ahLst/>
                  <a:cxnLst/>
                  <a:rect l="l" t="t" r="r" b="b"/>
                  <a:pathLst>
                    <a:path w="1432" h="2659" extrusionOk="0">
                      <a:moveTo>
                        <a:pt x="1210" y="222"/>
                      </a:moveTo>
                      <a:cubicBezTo>
                        <a:pt x="1196" y="1017"/>
                        <a:pt x="1067" y="2234"/>
                        <a:pt x="743" y="2427"/>
                      </a:cubicBezTo>
                      <a:cubicBezTo>
                        <a:pt x="732" y="2435"/>
                        <a:pt x="725" y="2438"/>
                        <a:pt x="719" y="2438"/>
                      </a:cubicBezTo>
                      <a:cubicBezTo>
                        <a:pt x="714" y="2438"/>
                        <a:pt x="710" y="2436"/>
                        <a:pt x="705" y="2434"/>
                      </a:cubicBezTo>
                      <a:cubicBezTo>
                        <a:pt x="498" y="2325"/>
                        <a:pt x="304" y="1245"/>
                        <a:pt x="232" y="222"/>
                      </a:cubicBezTo>
                      <a:close/>
                      <a:moveTo>
                        <a:pt x="112" y="1"/>
                      </a:moveTo>
                      <a:cubicBezTo>
                        <a:pt x="82" y="1"/>
                        <a:pt x="54" y="11"/>
                        <a:pt x="34" y="35"/>
                      </a:cubicBezTo>
                      <a:cubicBezTo>
                        <a:pt x="10" y="56"/>
                        <a:pt x="0" y="87"/>
                        <a:pt x="3" y="117"/>
                      </a:cubicBezTo>
                      <a:cubicBezTo>
                        <a:pt x="27" y="499"/>
                        <a:pt x="164" y="2401"/>
                        <a:pt x="603" y="2632"/>
                      </a:cubicBezTo>
                      <a:cubicBezTo>
                        <a:pt x="641" y="2652"/>
                        <a:pt x="678" y="2659"/>
                        <a:pt x="719" y="2659"/>
                      </a:cubicBezTo>
                      <a:cubicBezTo>
                        <a:pt x="767" y="2659"/>
                        <a:pt x="815" y="2646"/>
                        <a:pt x="859" y="2618"/>
                      </a:cubicBezTo>
                      <a:cubicBezTo>
                        <a:pt x="1414" y="2281"/>
                        <a:pt x="1432" y="332"/>
                        <a:pt x="1432" y="110"/>
                      </a:cubicBezTo>
                      <a:cubicBezTo>
                        <a:pt x="1432" y="49"/>
                        <a:pt x="1383" y="1"/>
                        <a:pt x="131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28"/>
                <p:cNvSpPr/>
                <p:nvPr/>
              </p:nvSpPr>
              <p:spPr>
                <a:xfrm>
                  <a:off x="4490425" y="3315241"/>
                  <a:ext cx="88964" cy="161383"/>
                </a:xfrm>
                <a:custGeom>
                  <a:avLst/>
                  <a:gdLst/>
                  <a:ahLst/>
                  <a:cxnLst/>
                  <a:rect l="l" t="t" r="r" b="b"/>
                  <a:pathLst>
                    <a:path w="1511" h="2741" extrusionOk="0">
                      <a:moveTo>
                        <a:pt x="1206" y="304"/>
                      </a:moveTo>
                      <a:cubicBezTo>
                        <a:pt x="1198" y="693"/>
                        <a:pt x="1164" y="1174"/>
                        <a:pt x="1091" y="1583"/>
                      </a:cubicBezTo>
                      <a:cubicBezTo>
                        <a:pt x="1053" y="1797"/>
                        <a:pt x="1006" y="1988"/>
                        <a:pt x="951" y="2138"/>
                      </a:cubicBezTo>
                      <a:cubicBezTo>
                        <a:pt x="924" y="2213"/>
                        <a:pt x="890" y="2278"/>
                        <a:pt x="859" y="2329"/>
                      </a:cubicBezTo>
                      <a:cubicBezTo>
                        <a:pt x="825" y="2380"/>
                        <a:pt x="792" y="2414"/>
                        <a:pt x="760" y="2434"/>
                      </a:cubicBezTo>
                      <a:cubicBezTo>
                        <a:pt x="760" y="2435"/>
                        <a:pt x="760" y="2435"/>
                        <a:pt x="759" y="2435"/>
                      </a:cubicBezTo>
                      <a:lnTo>
                        <a:pt x="759" y="2435"/>
                      </a:lnTo>
                      <a:cubicBezTo>
                        <a:pt x="753" y="2431"/>
                        <a:pt x="745" y="2426"/>
                        <a:pt x="737" y="2418"/>
                      </a:cubicBezTo>
                      <a:cubicBezTo>
                        <a:pt x="716" y="2393"/>
                        <a:pt x="693" y="2360"/>
                        <a:pt x="672" y="2311"/>
                      </a:cubicBezTo>
                      <a:cubicBezTo>
                        <a:pt x="631" y="2226"/>
                        <a:pt x="594" y="2107"/>
                        <a:pt x="556" y="1964"/>
                      </a:cubicBezTo>
                      <a:cubicBezTo>
                        <a:pt x="501" y="1753"/>
                        <a:pt x="450" y="1480"/>
                        <a:pt x="410" y="1187"/>
                      </a:cubicBezTo>
                      <a:cubicBezTo>
                        <a:pt x="371" y="908"/>
                        <a:pt x="338" y="603"/>
                        <a:pt x="314" y="304"/>
                      </a:cubicBezTo>
                      <a:close/>
                      <a:moveTo>
                        <a:pt x="226" y="223"/>
                      </a:moveTo>
                      <a:lnTo>
                        <a:pt x="229" y="267"/>
                      </a:lnTo>
                      <a:cubicBezTo>
                        <a:pt x="266" y="778"/>
                        <a:pt x="331" y="1306"/>
                        <a:pt x="416" y="1718"/>
                      </a:cubicBezTo>
                      <a:cubicBezTo>
                        <a:pt x="457" y="1927"/>
                        <a:pt x="505" y="2104"/>
                        <a:pt x="553" y="2240"/>
                      </a:cubicBezTo>
                      <a:cubicBezTo>
                        <a:pt x="580" y="2308"/>
                        <a:pt x="603" y="2366"/>
                        <a:pt x="631" y="2410"/>
                      </a:cubicBezTo>
                      <a:cubicBezTo>
                        <a:pt x="644" y="2434"/>
                        <a:pt x="661" y="2455"/>
                        <a:pt x="675" y="2472"/>
                      </a:cubicBezTo>
                      <a:cubicBezTo>
                        <a:pt x="693" y="2489"/>
                        <a:pt x="706" y="2503"/>
                        <a:pt x="726" y="2513"/>
                      </a:cubicBezTo>
                      <a:cubicBezTo>
                        <a:pt x="726" y="2513"/>
                        <a:pt x="730" y="2513"/>
                        <a:pt x="737" y="2516"/>
                      </a:cubicBezTo>
                      <a:cubicBezTo>
                        <a:pt x="743" y="2520"/>
                        <a:pt x="751" y="2520"/>
                        <a:pt x="757" y="2520"/>
                      </a:cubicBezTo>
                      <a:cubicBezTo>
                        <a:pt x="764" y="2520"/>
                        <a:pt x="774" y="2520"/>
                        <a:pt x="781" y="2516"/>
                      </a:cubicBezTo>
                      <a:cubicBezTo>
                        <a:pt x="787" y="2513"/>
                        <a:pt x="795" y="2509"/>
                        <a:pt x="801" y="2506"/>
                      </a:cubicBezTo>
                      <a:cubicBezTo>
                        <a:pt x="849" y="2475"/>
                        <a:pt x="890" y="2431"/>
                        <a:pt x="927" y="2373"/>
                      </a:cubicBezTo>
                      <a:cubicBezTo>
                        <a:pt x="992" y="2275"/>
                        <a:pt x="1043" y="2138"/>
                        <a:pt x="1088" y="1974"/>
                      </a:cubicBezTo>
                      <a:cubicBezTo>
                        <a:pt x="1155" y="1732"/>
                        <a:pt x="1204" y="1436"/>
                        <a:pt x="1234" y="1136"/>
                      </a:cubicBezTo>
                      <a:cubicBezTo>
                        <a:pt x="1268" y="833"/>
                        <a:pt x="1282" y="526"/>
                        <a:pt x="1289" y="263"/>
                      </a:cubicBezTo>
                      <a:lnTo>
                        <a:pt x="1289" y="223"/>
                      </a:lnTo>
                      <a:close/>
                      <a:moveTo>
                        <a:pt x="1357" y="83"/>
                      </a:moveTo>
                      <a:cubicBezTo>
                        <a:pt x="1377" y="83"/>
                        <a:pt x="1394" y="90"/>
                        <a:pt x="1408" y="103"/>
                      </a:cubicBezTo>
                      <a:cubicBezTo>
                        <a:pt x="1421" y="114"/>
                        <a:pt x="1429" y="131"/>
                        <a:pt x="1429" y="151"/>
                      </a:cubicBezTo>
                      <a:cubicBezTo>
                        <a:pt x="1429" y="260"/>
                        <a:pt x="1425" y="802"/>
                        <a:pt x="1350" y="1358"/>
                      </a:cubicBezTo>
                      <a:cubicBezTo>
                        <a:pt x="1316" y="1633"/>
                        <a:pt x="1262" y="1913"/>
                        <a:pt x="1183" y="2145"/>
                      </a:cubicBezTo>
                      <a:cubicBezTo>
                        <a:pt x="1142" y="2257"/>
                        <a:pt x="1098" y="2360"/>
                        <a:pt x="1047" y="2442"/>
                      </a:cubicBezTo>
                      <a:cubicBezTo>
                        <a:pt x="996" y="2527"/>
                        <a:pt x="938" y="2588"/>
                        <a:pt x="877" y="2626"/>
                      </a:cubicBezTo>
                      <a:cubicBezTo>
                        <a:pt x="836" y="2649"/>
                        <a:pt x="795" y="2659"/>
                        <a:pt x="757" y="2659"/>
                      </a:cubicBezTo>
                      <a:cubicBezTo>
                        <a:pt x="723" y="2659"/>
                        <a:pt x="693" y="2653"/>
                        <a:pt x="661" y="2635"/>
                      </a:cubicBezTo>
                      <a:cubicBezTo>
                        <a:pt x="614" y="2612"/>
                        <a:pt x="570" y="2564"/>
                        <a:pt x="526" y="2492"/>
                      </a:cubicBezTo>
                      <a:cubicBezTo>
                        <a:pt x="488" y="2431"/>
                        <a:pt x="450" y="2352"/>
                        <a:pt x="419" y="2261"/>
                      </a:cubicBezTo>
                      <a:cubicBezTo>
                        <a:pt x="362" y="2104"/>
                        <a:pt x="311" y="1913"/>
                        <a:pt x="270" y="1709"/>
                      </a:cubicBezTo>
                      <a:cubicBezTo>
                        <a:pt x="147" y="1092"/>
                        <a:pt x="96" y="373"/>
                        <a:pt x="82" y="158"/>
                      </a:cubicBezTo>
                      <a:lnTo>
                        <a:pt x="82" y="155"/>
                      </a:lnTo>
                      <a:lnTo>
                        <a:pt x="82" y="151"/>
                      </a:lnTo>
                      <a:cubicBezTo>
                        <a:pt x="82" y="134"/>
                        <a:pt x="89" y="117"/>
                        <a:pt x="100" y="103"/>
                      </a:cubicBezTo>
                      <a:cubicBezTo>
                        <a:pt x="113" y="90"/>
                        <a:pt x="133" y="83"/>
                        <a:pt x="150" y="83"/>
                      </a:cubicBezTo>
                      <a:close/>
                      <a:moveTo>
                        <a:pt x="150" y="1"/>
                      </a:moveTo>
                      <a:cubicBezTo>
                        <a:pt x="109" y="1"/>
                        <a:pt x="68" y="18"/>
                        <a:pt x="41" y="49"/>
                      </a:cubicBezTo>
                      <a:cubicBezTo>
                        <a:pt x="15" y="76"/>
                        <a:pt x="1" y="114"/>
                        <a:pt x="1" y="151"/>
                      </a:cubicBezTo>
                      <a:lnTo>
                        <a:pt x="1" y="161"/>
                      </a:lnTo>
                      <a:cubicBezTo>
                        <a:pt x="10" y="353"/>
                        <a:pt x="51" y="925"/>
                        <a:pt x="144" y="1480"/>
                      </a:cubicBezTo>
                      <a:cubicBezTo>
                        <a:pt x="191" y="1756"/>
                        <a:pt x="249" y="2029"/>
                        <a:pt x="328" y="2250"/>
                      </a:cubicBezTo>
                      <a:cubicBezTo>
                        <a:pt x="365" y="2360"/>
                        <a:pt x="406" y="2459"/>
                        <a:pt x="457" y="2536"/>
                      </a:cubicBezTo>
                      <a:cubicBezTo>
                        <a:pt x="505" y="2615"/>
                        <a:pt x="559" y="2676"/>
                        <a:pt x="624" y="2711"/>
                      </a:cubicBezTo>
                      <a:cubicBezTo>
                        <a:pt x="665" y="2731"/>
                        <a:pt x="710" y="2741"/>
                        <a:pt x="757" y="2741"/>
                      </a:cubicBezTo>
                      <a:cubicBezTo>
                        <a:pt x="812" y="2741"/>
                        <a:pt x="866" y="2728"/>
                        <a:pt x="917" y="2693"/>
                      </a:cubicBezTo>
                      <a:cubicBezTo>
                        <a:pt x="996" y="2649"/>
                        <a:pt x="1061" y="2574"/>
                        <a:pt x="1115" y="2486"/>
                      </a:cubicBezTo>
                      <a:cubicBezTo>
                        <a:pt x="1214" y="2329"/>
                        <a:pt x="1286" y="2118"/>
                        <a:pt x="1340" y="1886"/>
                      </a:cubicBezTo>
                      <a:cubicBezTo>
                        <a:pt x="1421" y="1539"/>
                        <a:pt x="1466" y="1139"/>
                        <a:pt x="1487" y="812"/>
                      </a:cubicBezTo>
                      <a:cubicBezTo>
                        <a:pt x="1510" y="485"/>
                        <a:pt x="1510" y="226"/>
                        <a:pt x="1510" y="151"/>
                      </a:cubicBezTo>
                      <a:cubicBezTo>
                        <a:pt x="1510" y="110"/>
                        <a:pt x="1493" y="73"/>
                        <a:pt x="1466" y="46"/>
                      </a:cubicBezTo>
                      <a:cubicBezTo>
                        <a:pt x="1438" y="18"/>
                        <a:pt x="1401" y="1"/>
                        <a:pt x="135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28"/>
                <p:cNvSpPr/>
                <p:nvPr/>
              </p:nvSpPr>
              <p:spPr>
                <a:xfrm>
                  <a:off x="4015455" y="4004529"/>
                  <a:ext cx="173453" cy="106568"/>
                </a:xfrm>
                <a:custGeom>
                  <a:avLst/>
                  <a:gdLst/>
                  <a:ahLst/>
                  <a:cxnLst/>
                  <a:rect l="l" t="t" r="r" b="b"/>
                  <a:pathLst>
                    <a:path w="2946" h="1810" extrusionOk="0">
                      <a:moveTo>
                        <a:pt x="2012" y="222"/>
                      </a:moveTo>
                      <a:cubicBezTo>
                        <a:pt x="2295" y="529"/>
                        <a:pt x="2700" y="1053"/>
                        <a:pt x="2669" y="1278"/>
                      </a:cubicBezTo>
                      <a:cubicBezTo>
                        <a:pt x="2666" y="1306"/>
                        <a:pt x="2652" y="1323"/>
                        <a:pt x="2635" y="1336"/>
                      </a:cubicBezTo>
                      <a:cubicBezTo>
                        <a:pt x="2294" y="1522"/>
                        <a:pt x="1919" y="1585"/>
                        <a:pt x="1569" y="1585"/>
                      </a:cubicBezTo>
                      <a:cubicBezTo>
                        <a:pt x="958" y="1585"/>
                        <a:pt x="425" y="1394"/>
                        <a:pt x="284" y="1340"/>
                      </a:cubicBezTo>
                      <a:cubicBezTo>
                        <a:pt x="243" y="1251"/>
                        <a:pt x="239" y="1169"/>
                        <a:pt x="266" y="1091"/>
                      </a:cubicBezTo>
                      <a:cubicBezTo>
                        <a:pt x="400" y="751"/>
                        <a:pt x="1109" y="509"/>
                        <a:pt x="1449" y="392"/>
                      </a:cubicBezTo>
                      <a:cubicBezTo>
                        <a:pt x="1589" y="345"/>
                        <a:pt x="1654" y="321"/>
                        <a:pt x="1691" y="297"/>
                      </a:cubicBezTo>
                      <a:cubicBezTo>
                        <a:pt x="1776" y="246"/>
                        <a:pt x="1927" y="229"/>
                        <a:pt x="2012" y="222"/>
                      </a:cubicBezTo>
                      <a:close/>
                      <a:moveTo>
                        <a:pt x="2055" y="1"/>
                      </a:moveTo>
                      <a:cubicBezTo>
                        <a:pt x="2001" y="1"/>
                        <a:pt x="1739" y="4"/>
                        <a:pt x="1572" y="109"/>
                      </a:cubicBezTo>
                      <a:cubicBezTo>
                        <a:pt x="1551" y="123"/>
                        <a:pt x="1460" y="154"/>
                        <a:pt x="1378" y="181"/>
                      </a:cubicBezTo>
                      <a:cubicBezTo>
                        <a:pt x="976" y="317"/>
                        <a:pt x="230" y="573"/>
                        <a:pt x="59" y="1012"/>
                      </a:cubicBezTo>
                      <a:cubicBezTo>
                        <a:pt x="1" y="1163"/>
                        <a:pt x="18" y="1323"/>
                        <a:pt x="107" y="1483"/>
                      </a:cubicBezTo>
                      <a:lnTo>
                        <a:pt x="123" y="1514"/>
                      </a:lnTo>
                      <a:lnTo>
                        <a:pt x="158" y="1531"/>
                      </a:lnTo>
                      <a:cubicBezTo>
                        <a:pt x="199" y="1548"/>
                        <a:pt x="818" y="1810"/>
                        <a:pt x="1562" y="1810"/>
                      </a:cubicBezTo>
                      <a:cubicBezTo>
                        <a:pt x="1943" y="1810"/>
                        <a:pt x="2359" y="1739"/>
                        <a:pt x="2745" y="1528"/>
                      </a:cubicBezTo>
                      <a:cubicBezTo>
                        <a:pt x="2826" y="1479"/>
                        <a:pt x="2877" y="1405"/>
                        <a:pt x="2891" y="1309"/>
                      </a:cubicBezTo>
                      <a:cubicBezTo>
                        <a:pt x="2945" y="900"/>
                        <a:pt x="2274" y="174"/>
                        <a:pt x="2141" y="35"/>
                      </a:cubicBezTo>
                      <a:lnTo>
                        <a:pt x="2107" y="1"/>
                      </a:lnTo>
                      <a:lnTo>
                        <a:pt x="2063" y="1"/>
                      </a:lnTo>
                      <a:cubicBezTo>
                        <a:pt x="2061" y="1"/>
                        <a:pt x="2058" y="1"/>
                        <a:pt x="205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28"/>
                <p:cNvSpPr/>
                <p:nvPr/>
              </p:nvSpPr>
              <p:spPr>
                <a:xfrm>
                  <a:off x="4014513" y="4002115"/>
                  <a:ext cx="173806" cy="111396"/>
                </a:xfrm>
                <a:custGeom>
                  <a:avLst/>
                  <a:gdLst/>
                  <a:ahLst/>
                  <a:cxnLst/>
                  <a:rect l="l" t="t" r="r" b="b"/>
                  <a:pathLst>
                    <a:path w="2952" h="1892" extrusionOk="0">
                      <a:moveTo>
                        <a:pt x="2012" y="306"/>
                      </a:moveTo>
                      <a:cubicBezTo>
                        <a:pt x="2143" y="448"/>
                        <a:pt x="2301" y="640"/>
                        <a:pt x="2426" y="822"/>
                      </a:cubicBezTo>
                      <a:cubicBezTo>
                        <a:pt x="2491" y="918"/>
                        <a:pt x="2546" y="1009"/>
                        <a:pt x="2586" y="1091"/>
                      </a:cubicBezTo>
                      <a:cubicBezTo>
                        <a:pt x="2604" y="1132"/>
                        <a:pt x="2621" y="1169"/>
                        <a:pt x="2631" y="1204"/>
                      </a:cubicBezTo>
                      <a:cubicBezTo>
                        <a:pt x="2641" y="1237"/>
                        <a:pt x="2645" y="1268"/>
                        <a:pt x="2645" y="1292"/>
                      </a:cubicBezTo>
                      <a:lnTo>
                        <a:pt x="2645" y="1313"/>
                      </a:lnTo>
                      <a:cubicBezTo>
                        <a:pt x="2645" y="1323"/>
                        <a:pt x="2641" y="1330"/>
                        <a:pt x="2638" y="1333"/>
                      </a:cubicBezTo>
                      <a:cubicBezTo>
                        <a:pt x="2638" y="1336"/>
                        <a:pt x="2634" y="1336"/>
                        <a:pt x="2631" y="1340"/>
                      </a:cubicBezTo>
                      <a:cubicBezTo>
                        <a:pt x="2297" y="1524"/>
                        <a:pt x="1929" y="1585"/>
                        <a:pt x="1585" y="1585"/>
                      </a:cubicBezTo>
                      <a:cubicBezTo>
                        <a:pt x="1005" y="1585"/>
                        <a:pt x="494" y="1409"/>
                        <a:pt x="332" y="1350"/>
                      </a:cubicBezTo>
                      <a:lnTo>
                        <a:pt x="332" y="1350"/>
                      </a:lnTo>
                      <a:cubicBezTo>
                        <a:pt x="315" y="1308"/>
                        <a:pt x="307" y="1271"/>
                        <a:pt x="307" y="1234"/>
                      </a:cubicBezTo>
                      <a:cubicBezTo>
                        <a:pt x="307" y="1207"/>
                        <a:pt x="310" y="1176"/>
                        <a:pt x="323" y="1146"/>
                      </a:cubicBezTo>
                      <a:cubicBezTo>
                        <a:pt x="337" y="1108"/>
                        <a:pt x="361" y="1071"/>
                        <a:pt x="389" y="1037"/>
                      </a:cubicBezTo>
                      <a:cubicBezTo>
                        <a:pt x="443" y="972"/>
                        <a:pt x="518" y="910"/>
                        <a:pt x="606" y="853"/>
                      </a:cubicBezTo>
                      <a:cubicBezTo>
                        <a:pt x="740" y="764"/>
                        <a:pt x="903" y="689"/>
                        <a:pt x="1059" y="624"/>
                      </a:cubicBezTo>
                      <a:cubicBezTo>
                        <a:pt x="1216" y="563"/>
                        <a:pt x="1366" y="512"/>
                        <a:pt x="1479" y="471"/>
                      </a:cubicBezTo>
                      <a:cubicBezTo>
                        <a:pt x="1550" y="447"/>
                        <a:pt x="1602" y="430"/>
                        <a:pt x="1639" y="416"/>
                      </a:cubicBezTo>
                      <a:cubicBezTo>
                        <a:pt x="1680" y="399"/>
                        <a:pt x="1707" y="389"/>
                        <a:pt x="1731" y="372"/>
                      </a:cubicBezTo>
                      <a:cubicBezTo>
                        <a:pt x="1748" y="362"/>
                        <a:pt x="1769" y="352"/>
                        <a:pt x="1796" y="345"/>
                      </a:cubicBezTo>
                      <a:cubicBezTo>
                        <a:pt x="1833" y="331"/>
                        <a:pt x="1874" y="321"/>
                        <a:pt x="1918" y="317"/>
                      </a:cubicBezTo>
                      <a:cubicBezTo>
                        <a:pt x="1951" y="312"/>
                        <a:pt x="1984" y="309"/>
                        <a:pt x="2012" y="306"/>
                      </a:cubicBezTo>
                      <a:close/>
                      <a:moveTo>
                        <a:pt x="2028" y="222"/>
                      </a:moveTo>
                      <a:cubicBezTo>
                        <a:pt x="1984" y="226"/>
                        <a:pt x="1922" y="232"/>
                        <a:pt x="1861" y="243"/>
                      </a:cubicBezTo>
                      <a:cubicBezTo>
                        <a:pt x="1830" y="249"/>
                        <a:pt x="1800" y="256"/>
                        <a:pt x="1769" y="267"/>
                      </a:cubicBezTo>
                      <a:cubicBezTo>
                        <a:pt x="1738" y="276"/>
                        <a:pt x="1710" y="290"/>
                        <a:pt x="1687" y="304"/>
                      </a:cubicBezTo>
                      <a:cubicBezTo>
                        <a:pt x="1670" y="314"/>
                        <a:pt x="1649" y="325"/>
                        <a:pt x="1611" y="338"/>
                      </a:cubicBezTo>
                      <a:cubicBezTo>
                        <a:pt x="1575" y="352"/>
                        <a:pt x="1523" y="372"/>
                        <a:pt x="1452" y="396"/>
                      </a:cubicBezTo>
                      <a:cubicBezTo>
                        <a:pt x="1281" y="454"/>
                        <a:pt x="1019" y="542"/>
                        <a:pt x="777" y="662"/>
                      </a:cubicBezTo>
                      <a:cubicBezTo>
                        <a:pt x="658" y="723"/>
                        <a:pt x="545" y="788"/>
                        <a:pt x="450" y="863"/>
                      </a:cubicBezTo>
                      <a:cubicBezTo>
                        <a:pt x="402" y="900"/>
                        <a:pt x="361" y="941"/>
                        <a:pt x="327" y="982"/>
                      </a:cubicBezTo>
                      <a:cubicBezTo>
                        <a:pt x="293" y="1026"/>
                        <a:pt x="266" y="1071"/>
                        <a:pt x="246" y="1119"/>
                      </a:cubicBezTo>
                      <a:cubicBezTo>
                        <a:pt x="232" y="1156"/>
                        <a:pt x="225" y="1196"/>
                        <a:pt x="225" y="1234"/>
                      </a:cubicBezTo>
                      <a:cubicBezTo>
                        <a:pt x="225" y="1289"/>
                        <a:pt x="238" y="1344"/>
                        <a:pt x="262" y="1398"/>
                      </a:cubicBezTo>
                      <a:lnTo>
                        <a:pt x="269" y="1412"/>
                      </a:lnTo>
                      <a:lnTo>
                        <a:pt x="286" y="1418"/>
                      </a:lnTo>
                      <a:cubicBezTo>
                        <a:pt x="430" y="1473"/>
                        <a:pt x="965" y="1667"/>
                        <a:pt x="1585" y="1667"/>
                      </a:cubicBezTo>
                      <a:cubicBezTo>
                        <a:pt x="1939" y="1667"/>
                        <a:pt x="2321" y="1602"/>
                        <a:pt x="2668" y="1412"/>
                      </a:cubicBezTo>
                      <a:lnTo>
                        <a:pt x="2672" y="1412"/>
                      </a:lnTo>
                      <a:cubicBezTo>
                        <a:pt x="2685" y="1401"/>
                        <a:pt x="2699" y="1391"/>
                        <a:pt x="2709" y="1374"/>
                      </a:cubicBezTo>
                      <a:cubicBezTo>
                        <a:pt x="2716" y="1360"/>
                        <a:pt x="2723" y="1344"/>
                        <a:pt x="2726" y="1323"/>
                      </a:cubicBezTo>
                      <a:lnTo>
                        <a:pt x="2726" y="1292"/>
                      </a:lnTo>
                      <a:cubicBezTo>
                        <a:pt x="2726" y="1258"/>
                        <a:pt x="2720" y="1221"/>
                        <a:pt x="2709" y="1180"/>
                      </a:cubicBezTo>
                      <a:cubicBezTo>
                        <a:pt x="2689" y="1111"/>
                        <a:pt x="2651" y="1037"/>
                        <a:pt x="2607" y="955"/>
                      </a:cubicBezTo>
                      <a:cubicBezTo>
                        <a:pt x="2536" y="833"/>
                        <a:pt x="2447" y="702"/>
                        <a:pt x="2348" y="577"/>
                      </a:cubicBezTo>
                      <a:cubicBezTo>
                        <a:pt x="2253" y="454"/>
                        <a:pt x="2150" y="334"/>
                        <a:pt x="2058" y="235"/>
                      </a:cubicBezTo>
                      <a:lnTo>
                        <a:pt x="2045" y="222"/>
                      </a:lnTo>
                      <a:close/>
                      <a:moveTo>
                        <a:pt x="2106" y="82"/>
                      </a:moveTo>
                      <a:lnTo>
                        <a:pt x="2127" y="103"/>
                      </a:lnTo>
                      <a:cubicBezTo>
                        <a:pt x="2191" y="171"/>
                        <a:pt x="2379" y="372"/>
                        <a:pt x="2549" y="608"/>
                      </a:cubicBezTo>
                      <a:cubicBezTo>
                        <a:pt x="2634" y="723"/>
                        <a:pt x="2712" y="849"/>
                        <a:pt x="2774" y="968"/>
                      </a:cubicBezTo>
                      <a:cubicBezTo>
                        <a:pt x="2832" y="1091"/>
                        <a:pt x="2869" y="1207"/>
                        <a:pt x="2869" y="1299"/>
                      </a:cubicBezTo>
                      <a:cubicBezTo>
                        <a:pt x="2869" y="1313"/>
                        <a:pt x="2866" y="1330"/>
                        <a:pt x="2866" y="1344"/>
                      </a:cubicBezTo>
                      <a:cubicBezTo>
                        <a:pt x="2859" y="1385"/>
                        <a:pt x="2846" y="1421"/>
                        <a:pt x="2825" y="1456"/>
                      </a:cubicBezTo>
                      <a:cubicBezTo>
                        <a:pt x="2805" y="1487"/>
                        <a:pt x="2777" y="1514"/>
                        <a:pt x="2740" y="1534"/>
                      </a:cubicBezTo>
                      <a:cubicBezTo>
                        <a:pt x="2365" y="1739"/>
                        <a:pt x="1956" y="1810"/>
                        <a:pt x="1578" y="1810"/>
                      </a:cubicBezTo>
                      <a:cubicBezTo>
                        <a:pt x="1210" y="1810"/>
                        <a:pt x="872" y="1745"/>
                        <a:pt x="623" y="1677"/>
                      </a:cubicBezTo>
                      <a:cubicBezTo>
                        <a:pt x="372" y="1610"/>
                        <a:pt x="208" y="1541"/>
                        <a:pt x="191" y="1534"/>
                      </a:cubicBezTo>
                      <a:lnTo>
                        <a:pt x="170" y="1524"/>
                      </a:lnTo>
                      <a:lnTo>
                        <a:pt x="156" y="1503"/>
                      </a:lnTo>
                      <a:cubicBezTo>
                        <a:pt x="106" y="1412"/>
                        <a:pt x="82" y="1323"/>
                        <a:pt x="82" y="1237"/>
                      </a:cubicBezTo>
                      <a:cubicBezTo>
                        <a:pt x="82" y="1180"/>
                        <a:pt x="92" y="1122"/>
                        <a:pt x="116" y="1067"/>
                      </a:cubicBezTo>
                      <a:cubicBezTo>
                        <a:pt x="153" y="965"/>
                        <a:pt x="225" y="873"/>
                        <a:pt x="323" y="788"/>
                      </a:cubicBezTo>
                      <a:cubicBezTo>
                        <a:pt x="466" y="662"/>
                        <a:pt x="664" y="556"/>
                        <a:pt x="862" y="468"/>
                      </a:cubicBezTo>
                      <a:cubicBezTo>
                        <a:pt x="1059" y="379"/>
                        <a:pt x="1257" y="314"/>
                        <a:pt x="1407" y="263"/>
                      </a:cubicBezTo>
                      <a:cubicBezTo>
                        <a:pt x="1448" y="246"/>
                        <a:pt x="1493" y="232"/>
                        <a:pt x="1526" y="219"/>
                      </a:cubicBezTo>
                      <a:cubicBezTo>
                        <a:pt x="1547" y="212"/>
                        <a:pt x="1564" y="205"/>
                        <a:pt x="1578" y="202"/>
                      </a:cubicBezTo>
                      <a:cubicBezTo>
                        <a:pt x="1585" y="199"/>
                        <a:pt x="1588" y="195"/>
                        <a:pt x="1595" y="195"/>
                      </a:cubicBezTo>
                      <a:cubicBezTo>
                        <a:pt x="1602" y="191"/>
                        <a:pt x="1605" y="188"/>
                        <a:pt x="1608" y="185"/>
                      </a:cubicBezTo>
                      <a:lnTo>
                        <a:pt x="1611" y="185"/>
                      </a:lnTo>
                      <a:cubicBezTo>
                        <a:pt x="1683" y="137"/>
                        <a:pt x="1786" y="109"/>
                        <a:pt x="1874" y="96"/>
                      </a:cubicBezTo>
                      <a:cubicBezTo>
                        <a:pt x="1963" y="82"/>
                        <a:pt x="2041" y="82"/>
                        <a:pt x="2069" y="82"/>
                      </a:cubicBezTo>
                      <a:close/>
                      <a:moveTo>
                        <a:pt x="2069" y="1"/>
                      </a:moveTo>
                      <a:cubicBezTo>
                        <a:pt x="2038" y="1"/>
                        <a:pt x="1956" y="1"/>
                        <a:pt x="1861" y="18"/>
                      </a:cubicBezTo>
                      <a:cubicBezTo>
                        <a:pt x="1765" y="31"/>
                        <a:pt x="1656" y="59"/>
                        <a:pt x="1567" y="117"/>
                      </a:cubicBezTo>
                      <a:cubicBezTo>
                        <a:pt x="1567" y="117"/>
                        <a:pt x="1564" y="117"/>
                        <a:pt x="1561" y="120"/>
                      </a:cubicBezTo>
                      <a:cubicBezTo>
                        <a:pt x="1554" y="123"/>
                        <a:pt x="1544" y="127"/>
                        <a:pt x="1530" y="130"/>
                      </a:cubicBezTo>
                      <a:cubicBezTo>
                        <a:pt x="1493" y="147"/>
                        <a:pt x="1435" y="164"/>
                        <a:pt x="1380" y="185"/>
                      </a:cubicBezTo>
                      <a:cubicBezTo>
                        <a:pt x="1179" y="253"/>
                        <a:pt x="889" y="352"/>
                        <a:pt x="627" y="488"/>
                      </a:cubicBezTo>
                      <a:cubicBezTo>
                        <a:pt x="498" y="559"/>
                        <a:pt x="372" y="638"/>
                        <a:pt x="269" y="726"/>
                      </a:cubicBezTo>
                      <a:cubicBezTo>
                        <a:pt x="167" y="819"/>
                        <a:pt x="82" y="921"/>
                        <a:pt x="37" y="1037"/>
                      </a:cubicBezTo>
                      <a:cubicBezTo>
                        <a:pt x="13" y="1102"/>
                        <a:pt x="0" y="1169"/>
                        <a:pt x="0" y="1237"/>
                      </a:cubicBezTo>
                      <a:cubicBezTo>
                        <a:pt x="0" y="1340"/>
                        <a:pt x="30" y="1442"/>
                        <a:pt x="85" y="1541"/>
                      </a:cubicBezTo>
                      <a:lnTo>
                        <a:pt x="112" y="1589"/>
                      </a:lnTo>
                      <a:lnTo>
                        <a:pt x="160" y="1610"/>
                      </a:lnTo>
                      <a:cubicBezTo>
                        <a:pt x="180" y="1616"/>
                        <a:pt x="348" y="1687"/>
                        <a:pt x="603" y="1756"/>
                      </a:cubicBezTo>
                      <a:cubicBezTo>
                        <a:pt x="855" y="1824"/>
                        <a:pt x="1199" y="1892"/>
                        <a:pt x="1578" y="1892"/>
                      </a:cubicBezTo>
                      <a:cubicBezTo>
                        <a:pt x="1966" y="1892"/>
                        <a:pt x="2389" y="1821"/>
                        <a:pt x="2781" y="1605"/>
                      </a:cubicBezTo>
                      <a:cubicBezTo>
                        <a:pt x="2829" y="1578"/>
                        <a:pt x="2866" y="1541"/>
                        <a:pt x="2893" y="1500"/>
                      </a:cubicBezTo>
                      <a:cubicBezTo>
                        <a:pt x="2920" y="1456"/>
                        <a:pt x="2937" y="1408"/>
                        <a:pt x="2945" y="1354"/>
                      </a:cubicBezTo>
                      <a:cubicBezTo>
                        <a:pt x="2948" y="1336"/>
                        <a:pt x="2951" y="1316"/>
                        <a:pt x="2951" y="1299"/>
                      </a:cubicBezTo>
                      <a:cubicBezTo>
                        <a:pt x="2948" y="1187"/>
                        <a:pt x="2907" y="1061"/>
                        <a:pt x="2846" y="935"/>
                      </a:cubicBezTo>
                      <a:cubicBezTo>
                        <a:pt x="2753" y="743"/>
                        <a:pt x="2613" y="550"/>
                        <a:pt x="2484" y="386"/>
                      </a:cubicBezTo>
                      <a:cubicBezTo>
                        <a:pt x="2355" y="226"/>
                        <a:pt x="2236" y="100"/>
                        <a:pt x="2188" y="48"/>
                      </a:cubicBezTo>
                      <a:lnTo>
                        <a:pt x="2143"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28"/>
                <p:cNvSpPr/>
                <p:nvPr/>
              </p:nvSpPr>
              <p:spPr>
                <a:xfrm>
                  <a:off x="4662762" y="2964327"/>
                  <a:ext cx="305869" cy="817161"/>
                </a:xfrm>
                <a:custGeom>
                  <a:avLst/>
                  <a:gdLst/>
                  <a:ahLst/>
                  <a:cxnLst/>
                  <a:rect l="l" t="t" r="r" b="b"/>
                  <a:pathLst>
                    <a:path w="5195" h="13879" extrusionOk="0">
                      <a:moveTo>
                        <a:pt x="2154" y="1"/>
                      </a:moveTo>
                      <a:lnTo>
                        <a:pt x="2154" y="1"/>
                      </a:lnTo>
                      <a:cubicBezTo>
                        <a:pt x="2925" y="1149"/>
                        <a:pt x="3177" y="3307"/>
                        <a:pt x="2649" y="6660"/>
                      </a:cubicBezTo>
                      <a:cubicBezTo>
                        <a:pt x="1970" y="10961"/>
                        <a:pt x="952" y="12586"/>
                        <a:pt x="1" y="12835"/>
                      </a:cubicBezTo>
                      <a:cubicBezTo>
                        <a:pt x="185" y="13122"/>
                        <a:pt x="393" y="13380"/>
                        <a:pt x="641" y="13572"/>
                      </a:cubicBezTo>
                      <a:cubicBezTo>
                        <a:pt x="895" y="13764"/>
                        <a:pt x="1169" y="13878"/>
                        <a:pt x="1453" y="13878"/>
                      </a:cubicBezTo>
                      <a:cubicBezTo>
                        <a:pt x="2479" y="13878"/>
                        <a:pt x="3631" y="12381"/>
                        <a:pt x="4373" y="7669"/>
                      </a:cubicBezTo>
                      <a:cubicBezTo>
                        <a:pt x="5195" y="2448"/>
                        <a:pt x="4128" y="123"/>
                        <a:pt x="2154"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28"/>
                <p:cNvSpPr/>
                <p:nvPr/>
              </p:nvSpPr>
              <p:spPr>
                <a:xfrm>
                  <a:off x="4900159" y="4004529"/>
                  <a:ext cx="173218" cy="106568"/>
                </a:xfrm>
                <a:custGeom>
                  <a:avLst/>
                  <a:gdLst/>
                  <a:ahLst/>
                  <a:cxnLst/>
                  <a:rect l="l" t="t" r="r" b="b"/>
                  <a:pathLst>
                    <a:path w="2942" h="1810" extrusionOk="0">
                      <a:moveTo>
                        <a:pt x="931" y="226"/>
                      </a:moveTo>
                      <a:cubicBezTo>
                        <a:pt x="1016" y="229"/>
                        <a:pt x="1169" y="246"/>
                        <a:pt x="1251" y="297"/>
                      </a:cubicBezTo>
                      <a:cubicBezTo>
                        <a:pt x="1289" y="321"/>
                        <a:pt x="1353" y="345"/>
                        <a:pt x="1493" y="392"/>
                      </a:cubicBezTo>
                      <a:cubicBezTo>
                        <a:pt x="1837" y="509"/>
                        <a:pt x="2547" y="751"/>
                        <a:pt x="2676" y="1091"/>
                      </a:cubicBezTo>
                      <a:cubicBezTo>
                        <a:pt x="2707" y="1169"/>
                        <a:pt x="2703" y="1251"/>
                        <a:pt x="2662" y="1340"/>
                      </a:cubicBezTo>
                      <a:cubicBezTo>
                        <a:pt x="2521" y="1394"/>
                        <a:pt x="1988" y="1585"/>
                        <a:pt x="1377" y="1585"/>
                      </a:cubicBezTo>
                      <a:cubicBezTo>
                        <a:pt x="1028" y="1585"/>
                        <a:pt x="654" y="1522"/>
                        <a:pt x="314" y="1336"/>
                      </a:cubicBezTo>
                      <a:cubicBezTo>
                        <a:pt x="290" y="1323"/>
                        <a:pt x="280" y="1306"/>
                        <a:pt x="277" y="1278"/>
                      </a:cubicBezTo>
                      <a:cubicBezTo>
                        <a:pt x="246" y="1053"/>
                        <a:pt x="648" y="529"/>
                        <a:pt x="931" y="226"/>
                      </a:cubicBezTo>
                      <a:close/>
                      <a:moveTo>
                        <a:pt x="890" y="1"/>
                      </a:moveTo>
                      <a:cubicBezTo>
                        <a:pt x="887" y="1"/>
                        <a:pt x="885" y="1"/>
                        <a:pt x="883" y="1"/>
                      </a:cubicBezTo>
                      <a:lnTo>
                        <a:pt x="835" y="1"/>
                      </a:lnTo>
                      <a:lnTo>
                        <a:pt x="805" y="35"/>
                      </a:lnTo>
                      <a:cubicBezTo>
                        <a:pt x="669" y="174"/>
                        <a:pt x="0" y="900"/>
                        <a:pt x="55" y="1309"/>
                      </a:cubicBezTo>
                      <a:cubicBezTo>
                        <a:pt x="69" y="1405"/>
                        <a:pt x="117" y="1479"/>
                        <a:pt x="205" y="1531"/>
                      </a:cubicBezTo>
                      <a:cubicBezTo>
                        <a:pt x="587" y="1739"/>
                        <a:pt x="999" y="1810"/>
                        <a:pt x="1381" y="1810"/>
                      </a:cubicBezTo>
                      <a:cubicBezTo>
                        <a:pt x="2124" y="1810"/>
                        <a:pt x="2748" y="1548"/>
                        <a:pt x="2785" y="1531"/>
                      </a:cubicBezTo>
                      <a:lnTo>
                        <a:pt x="2819" y="1514"/>
                      </a:lnTo>
                      <a:lnTo>
                        <a:pt x="2839" y="1483"/>
                      </a:lnTo>
                      <a:cubicBezTo>
                        <a:pt x="2928" y="1323"/>
                        <a:pt x="2942" y="1163"/>
                        <a:pt x="2883" y="1012"/>
                      </a:cubicBezTo>
                      <a:cubicBezTo>
                        <a:pt x="2717" y="573"/>
                        <a:pt x="1971" y="317"/>
                        <a:pt x="1568" y="181"/>
                      </a:cubicBezTo>
                      <a:cubicBezTo>
                        <a:pt x="1487" y="154"/>
                        <a:pt x="1391" y="123"/>
                        <a:pt x="1370" y="109"/>
                      </a:cubicBezTo>
                      <a:cubicBezTo>
                        <a:pt x="1207" y="4"/>
                        <a:pt x="945" y="1"/>
                        <a:pt x="89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28"/>
                <p:cNvSpPr/>
                <p:nvPr/>
              </p:nvSpPr>
              <p:spPr>
                <a:xfrm>
                  <a:off x="4900807" y="4002115"/>
                  <a:ext cx="173571" cy="111396"/>
                </a:xfrm>
                <a:custGeom>
                  <a:avLst/>
                  <a:gdLst/>
                  <a:ahLst/>
                  <a:cxnLst/>
                  <a:rect l="l" t="t" r="r" b="b"/>
                  <a:pathLst>
                    <a:path w="2948" h="1892" extrusionOk="0">
                      <a:moveTo>
                        <a:pt x="2729" y="1429"/>
                      </a:moveTo>
                      <a:lnTo>
                        <a:pt x="2729" y="1511"/>
                      </a:lnTo>
                      <a:lnTo>
                        <a:pt x="2733" y="1511"/>
                      </a:lnTo>
                      <a:lnTo>
                        <a:pt x="2733" y="1429"/>
                      </a:lnTo>
                      <a:close/>
                      <a:moveTo>
                        <a:pt x="937" y="308"/>
                      </a:moveTo>
                      <a:cubicBezTo>
                        <a:pt x="976" y="309"/>
                        <a:pt x="1026" y="315"/>
                        <a:pt x="1073" y="325"/>
                      </a:cubicBezTo>
                      <a:cubicBezTo>
                        <a:pt x="1101" y="328"/>
                        <a:pt x="1131" y="334"/>
                        <a:pt x="1155" y="345"/>
                      </a:cubicBezTo>
                      <a:cubicBezTo>
                        <a:pt x="1179" y="352"/>
                        <a:pt x="1203" y="362"/>
                        <a:pt x="1220" y="372"/>
                      </a:cubicBezTo>
                      <a:cubicBezTo>
                        <a:pt x="1244" y="389"/>
                        <a:pt x="1271" y="399"/>
                        <a:pt x="1309" y="416"/>
                      </a:cubicBezTo>
                      <a:cubicBezTo>
                        <a:pt x="1350" y="430"/>
                        <a:pt x="1400" y="447"/>
                        <a:pt x="1472" y="471"/>
                      </a:cubicBezTo>
                      <a:cubicBezTo>
                        <a:pt x="1642" y="529"/>
                        <a:pt x="1902" y="621"/>
                        <a:pt x="2136" y="737"/>
                      </a:cubicBezTo>
                      <a:cubicBezTo>
                        <a:pt x="2253" y="795"/>
                        <a:pt x="2361" y="860"/>
                        <a:pt x="2446" y="927"/>
                      </a:cubicBezTo>
                      <a:cubicBezTo>
                        <a:pt x="2491" y="962"/>
                        <a:pt x="2528" y="999"/>
                        <a:pt x="2559" y="1037"/>
                      </a:cubicBezTo>
                      <a:cubicBezTo>
                        <a:pt x="2589" y="1071"/>
                        <a:pt x="2614" y="1108"/>
                        <a:pt x="2627" y="1146"/>
                      </a:cubicBezTo>
                      <a:cubicBezTo>
                        <a:pt x="2638" y="1176"/>
                        <a:pt x="2644" y="1207"/>
                        <a:pt x="2644" y="1234"/>
                      </a:cubicBezTo>
                      <a:cubicBezTo>
                        <a:pt x="2644" y="1271"/>
                        <a:pt x="2636" y="1307"/>
                        <a:pt x="2620" y="1349"/>
                      </a:cubicBezTo>
                      <a:lnTo>
                        <a:pt x="2620" y="1349"/>
                      </a:lnTo>
                      <a:cubicBezTo>
                        <a:pt x="2464" y="1410"/>
                        <a:pt x="1947" y="1585"/>
                        <a:pt x="1367" y="1585"/>
                      </a:cubicBezTo>
                      <a:cubicBezTo>
                        <a:pt x="1022" y="1585"/>
                        <a:pt x="654" y="1524"/>
                        <a:pt x="324" y="1344"/>
                      </a:cubicBezTo>
                      <a:cubicBezTo>
                        <a:pt x="317" y="1340"/>
                        <a:pt x="313" y="1336"/>
                        <a:pt x="310" y="1333"/>
                      </a:cubicBezTo>
                      <a:cubicBezTo>
                        <a:pt x="310" y="1330"/>
                        <a:pt x="307" y="1323"/>
                        <a:pt x="307" y="1313"/>
                      </a:cubicBezTo>
                      <a:cubicBezTo>
                        <a:pt x="303" y="1306"/>
                        <a:pt x="303" y="1299"/>
                        <a:pt x="303" y="1292"/>
                      </a:cubicBezTo>
                      <a:cubicBezTo>
                        <a:pt x="303" y="1268"/>
                        <a:pt x="310" y="1237"/>
                        <a:pt x="320" y="1204"/>
                      </a:cubicBezTo>
                      <a:cubicBezTo>
                        <a:pt x="337" y="1146"/>
                        <a:pt x="371" y="1074"/>
                        <a:pt x="415" y="996"/>
                      </a:cubicBezTo>
                      <a:cubicBezTo>
                        <a:pt x="480" y="880"/>
                        <a:pt x="573" y="751"/>
                        <a:pt x="664" y="628"/>
                      </a:cubicBezTo>
                      <a:cubicBezTo>
                        <a:pt x="755" y="511"/>
                        <a:pt x="852" y="401"/>
                        <a:pt x="937" y="308"/>
                      </a:cubicBezTo>
                      <a:close/>
                      <a:moveTo>
                        <a:pt x="903" y="222"/>
                      </a:moveTo>
                      <a:lnTo>
                        <a:pt x="889" y="235"/>
                      </a:lnTo>
                      <a:cubicBezTo>
                        <a:pt x="753" y="386"/>
                        <a:pt x="590" y="583"/>
                        <a:pt x="456" y="778"/>
                      </a:cubicBezTo>
                      <a:cubicBezTo>
                        <a:pt x="389" y="873"/>
                        <a:pt x="334" y="968"/>
                        <a:pt x="290" y="1057"/>
                      </a:cubicBezTo>
                      <a:cubicBezTo>
                        <a:pt x="269" y="1102"/>
                        <a:pt x="252" y="1143"/>
                        <a:pt x="242" y="1180"/>
                      </a:cubicBezTo>
                      <a:cubicBezTo>
                        <a:pt x="228" y="1221"/>
                        <a:pt x="222" y="1258"/>
                        <a:pt x="222" y="1292"/>
                      </a:cubicBezTo>
                      <a:cubicBezTo>
                        <a:pt x="222" y="1303"/>
                        <a:pt x="222" y="1313"/>
                        <a:pt x="225" y="1323"/>
                      </a:cubicBezTo>
                      <a:cubicBezTo>
                        <a:pt x="228" y="1344"/>
                        <a:pt x="231" y="1360"/>
                        <a:pt x="242" y="1377"/>
                      </a:cubicBezTo>
                      <a:cubicBezTo>
                        <a:pt x="252" y="1391"/>
                        <a:pt x="266" y="1405"/>
                        <a:pt x="283" y="1415"/>
                      </a:cubicBezTo>
                      <a:cubicBezTo>
                        <a:pt x="631" y="1605"/>
                        <a:pt x="1012" y="1667"/>
                        <a:pt x="1367" y="1667"/>
                      </a:cubicBezTo>
                      <a:cubicBezTo>
                        <a:pt x="1983" y="1667"/>
                        <a:pt x="2522" y="1473"/>
                        <a:pt x="2665" y="1418"/>
                      </a:cubicBezTo>
                      <a:lnTo>
                        <a:pt x="2682" y="1412"/>
                      </a:lnTo>
                      <a:lnTo>
                        <a:pt x="2688" y="1398"/>
                      </a:lnTo>
                      <a:cubicBezTo>
                        <a:pt x="2712" y="1344"/>
                        <a:pt x="2726" y="1289"/>
                        <a:pt x="2726" y="1234"/>
                      </a:cubicBezTo>
                      <a:cubicBezTo>
                        <a:pt x="2726" y="1196"/>
                        <a:pt x="2720" y="1156"/>
                        <a:pt x="2702" y="1119"/>
                      </a:cubicBezTo>
                      <a:cubicBezTo>
                        <a:pt x="2685" y="1071"/>
                        <a:pt x="2658" y="1026"/>
                        <a:pt x="2624" y="982"/>
                      </a:cubicBezTo>
                      <a:cubicBezTo>
                        <a:pt x="2563" y="910"/>
                        <a:pt x="2481" y="842"/>
                        <a:pt x="2385" y="784"/>
                      </a:cubicBezTo>
                      <a:cubicBezTo>
                        <a:pt x="2246" y="693"/>
                        <a:pt x="2078" y="614"/>
                        <a:pt x="1922" y="550"/>
                      </a:cubicBezTo>
                      <a:cubicBezTo>
                        <a:pt x="1762" y="485"/>
                        <a:pt x="1608" y="433"/>
                        <a:pt x="1496" y="396"/>
                      </a:cubicBezTo>
                      <a:cubicBezTo>
                        <a:pt x="1428" y="372"/>
                        <a:pt x="1377" y="352"/>
                        <a:pt x="1339" y="338"/>
                      </a:cubicBezTo>
                      <a:cubicBezTo>
                        <a:pt x="1301" y="325"/>
                        <a:pt x="1278" y="314"/>
                        <a:pt x="1264" y="304"/>
                      </a:cubicBezTo>
                      <a:cubicBezTo>
                        <a:pt x="1237" y="290"/>
                        <a:pt x="1210" y="276"/>
                        <a:pt x="1183" y="267"/>
                      </a:cubicBezTo>
                      <a:cubicBezTo>
                        <a:pt x="1138" y="253"/>
                        <a:pt x="1090" y="243"/>
                        <a:pt x="1043" y="235"/>
                      </a:cubicBezTo>
                      <a:cubicBezTo>
                        <a:pt x="999" y="229"/>
                        <a:pt x="958" y="226"/>
                        <a:pt x="923" y="226"/>
                      </a:cubicBezTo>
                      <a:lnTo>
                        <a:pt x="903" y="222"/>
                      </a:lnTo>
                      <a:close/>
                      <a:moveTo>
                        <a:pt x="879" y="82"/>
                      </a:moveTo>
                      <a:cubicBezTo>
                        <a:pt x="910" y="82"/>
                        <a:pt x="985" y="82"/>
                        <a:pt x="1073" y="96"/>
                      </a:cubicBezTo>
                      <a:cubicBezTo>
                        <a:pt x="1166" y="109"/>
                        <a:pt x="1264" y="137"/>
                        <a:pt x="1339" y="185"/>
                      </a:cubicBezTo>
                      <a:lnTo>
                        <a:pt x="1339" y="188"/>
                      </a:lnTo>
                      <a:cubicBezTo>
                        <a:pt x="1346" y="188"/>
                        <a:pt x="1350" y="191"/>
                        <a:pt x="1356" y="195"/>
                      </a:cubicBezTo>
                      <a:cubicBezTo>
                        <a:pt x="1367" y="199"/>
                        <a:pt x="1377" y="202"/>
                        <a:pt x="1390" y="208"/>
                      </a:cubicBezTo>
                      <a:cubicBezTo>
                        <a:pt x="1431" y="222"/>
                        <a:pt x="1489" y="243"/>
                        <a:pt x="1543" y="263"/>
                      </a:cubicBezTo>
                      <a:cubicBezTo>
                        <a:pt x="1745" y="331"/>
                        <a:pt x="2028" y="427"/>
                        <a:pt x="2283" y="563"/>
                      </a:cubicBezTo>
                      <a:cubicBezTo>
                        <a:pt x="2410" y="628"/>
                        <a:pt x="2528" y="702"/>
                        <a:pt x="2627" y="788"/>
                      </a:cubicBezTo>
                      <a:cubicBezTo>
                        <a:pt x="2723" y="873"/>
                        <a:pt x="2798" y="965"/>
                        <a:pt x="2835" y="1067"/>
                      </a:cubicBezTo>
                      <a:cubicBezTo>
                        <a:pt x="2855" y="1122"/>
                        <a:pt x="2866" y="1180"/>
                        <a:pt x="2866" y="1237"/>
                      </a:cubicBezTo>
                      <a:cubicBezTo>
                        <a:pt x="2866" y="1323"/>
                        <a:pt x="2842" y="1412"/>
                        <a:pt x="2791" y="1503"/>
                      </a:cubicBezTo>
                      <a:lnTo>
                        <a:pt x="2781" y="1524"/>
                      </a:lnTo>
                      <a:lnTo>
                        <a:pt x="2757" y="1534"/>
                      </a:lnTo>
                      <a:cubicBezTo>
                        <a:pt x="2740" y="1541"/>
                        <a:pt x="2576" y="1610"/>
                        <a:pt x="2328" y="1677"/>
                      </a:cubicBezTo>
                      <a:cubicBezTo>
                        <a:pt x="2075" y="1745"/>
                        <a:pt x="1738" y="1810"/>
                        <a:pt x="1370" y="1810"/>
                      </a:cubicBezTo>
                      <a:cubicBezTo>
                        <a:pt x="995" y="1810"/>
                        <a:pt x="587" y="1742"/>
                        <a:pt x="213" y="1539"/>
                      </a:cubicBezTo>
                      <a:lnTo>
                        <a:pt x="213" y="1539"/>
                      </a:lnTo>
                      <a:lnTo>
                        <a:pt x="214" y="1538"/>
                      </a:lnTo>
                      <a:cubicBezTo>
                        <a:pt x="177" y="1514"/>
                        <a:pt x="146" y="1487"/>
                        <a:pt x="126" y="1456"/>
                      </a:cubicBezTo>
                      <a:cubicBezTo>
                        <a:pt x="106" y="1421"/>
                        <a:pt x="92" y="1385"/>
                        <a:pt x="85" y="1344"/>
                      </a:cubicBezTo>
                      <a:cubicBezTo>
                        <a:pt x="82" y="1330"/>
                        <a:pt x="82" y="1313"/>
                        <a:pt x="82" y="1299"/>
                      </a:cubicBezTo>
                      <a:cubicBezTo>
                        <a:pt x="82" y="1207"/>
                        <a:pt x="119" y="1091"/>
                        <a:pt x="177" y="968"/>
                      </a:cubicBezTo>
                      <a:cubicBezTo>
                        <a:pt x="266" y="788"/>
                        <a:pt x="402" y="597"/>
                        <a:pt x="532" y="440"/>
                      </a:cubicBezTo>
                      <a:cubicBezTo>
                        <a:pt x="658" y="280"/>
                        <a:pt x="774" y="154"/>
                        <a:pt x="821" y="103"/>
                      </a:cubicBezTo>
                      <a:lnTo>
                        <a:pt x="824" y="103"/>
                      </a:lnTo>
                      <a:lnTo>
                        <a:pt x="842" y="82"/>
                      </a:lnTo>
                      <a:close/>
                      <a:moveTo>
                        <a:pt x="807" y="1"/>
                      </a:moveTo>
                      <a:lnTo>
                        <a:pt x="763" y="48"/>
                      </a:lnTo>
                      <a:cubicBezTo>
                        <a:pt x="698" y="117"/>
                        <a:pt x="508" y="317"/>
                        <a:pt x="334" y="559"/>
                      </a:cubicBezTo>
                      <a:cubicBezTo>
                        <a:pt x="249" y="679"/>
                        <a:pt x="167" y="808"/>
                        <a:pt x="102" y="935"/>
                      </a:cubicBezTo>
                      <a:cubicBezTo>
                        <a:pt x="41" y="1061"/>
                        <a:pt x="0" y="1187"/>
                        <a:pt x="0" y="1299"/>
                      </a:cubicBezTo>
                      <a:cubicBezTo>
                        <a:pt x="0" y="1316"/>
                        <a:pt x="0" y="1336"/>
                        <a:pt x="3" y="1354"/>
                      </a:cubicBezTo>
                      <a:cubicBezTo>
                        <a:pt x="10" y="1408"/>
                        <a:pt x="27" y="1456"/>
                        <a:pt x="58" y="1500"/>
                      </a:cubicBezTo>
                      <a:cubicBezTo>
                        <a:pt x="85" y="1541"/>
                        <a:pt x="126" y="1578"/>
                        <a:pt x="170" y="1605"/>
                      </a:cubicBezTo>
                      <a:lnTo>
                        <a:pt x="173" y="1610"/>
                      </a:lnTo>
                      <a:cubicBezTo>
                        <a:pt x="562" y="1821"/>
                        <a:pt x="985" y="1892"/>
                        <a:pt x="1370" y="1892"/>
                      </a:cubicBezTo>
                      <a:cubicBezTo>
                        <a:pt x="1748" y="1892"/>
                        <a:pt x="2092" y="1824"/>
                        <a:pt x="2348" y="1756"/>
                      </a:cubicBezTo>
                      <a:cubicBezTo>
                        <a:pt x="2603" y="1687"/>
                        <a:pt x="2770" y="1616"/>
                        <a:pt x="2791" y="1610"/>
                      </a:cubicBezTo>
                      <a:lnTo>
                        <a:pt x="2839" y="1589"/>
                      </a:lnTo>
                      <a:lnTo>
                        <a:pt x="2863" y="1541"/>
                      </a:lnTo>
                      <a:cubicBezTo>
                        <a:pt x="2921" y="1442"/>
                        <a:pt x="2948" y="1340"/>
                        <a:pt x="2948" y="1237"/>
                      </a:cubicBezTo>
                      <a:cubicBezTo>
                        <a:pt x="2948" y="1169"/>
                        <a:pt x="2937" y="1102"/>
                        <a:pt x="2910" y="1037"/>
                      </a:cubicBezTo>
                      <a:cubicBezTo>
                        <a:pt x="2866" y="921"/>
                        <a:pt x="2784" y="819"/>
                        <a:pt x="2682" y="726"/>
                      </a:cubicBezTo>
                      <a:cubicBezTo>
                        <a:pt x="2525" y="590"/>
                        <a:pt x="2324" y="481"/>
                        <a:pt x="2123" y="392"/>
                      </a:cubicBezTo>
                      <a:cubicBezTo>
                        <a:pt x="1922" y="304"/>
                        <a:pt x="1721" y="235"/>
                        <a:pt x="1567" y="185"/>
                      </a:cubicBezTo>
                      <a:cubicBezTo>
                        <a:pt x="1526" y="171"/>
                        <a:pt x="1485" y="154"/>
                        <a:pt x="1449" y="144"/>
                      </a:cubicBezTo>
                      <a:cubicBezTo>
                        <a:pt x="1431" y="137"/>
                        <a:pt x="1417" y="130"/>
                        <a:pt x="1404" y="127"/>
                      </a:cubicBezTo>
                      <a:cubicBezTo>
                        <a:pt x="1397" y="123"/>
                        <a:pt x="1394" y="120"/>
                        <a:pt x="1390" y="120"/>
                      </a:cubicBezTo>
                      <a:lnTo>
                        <a:pt x="1383" y="117"/>
                      </a:lnTo>
                      <a:cubicBezTo>
                        <a:pt x="1291" y="59"/>
                        <a:pt x="1183" y="31"/>
                        <a:pt x="1087" y="18"/>
                      </a:cubicBezTo>
                      <a:cubicBezTo>
                        <a:pt x="991" y="1"/>
                        <a:pt x="910" y="1"/>
                        <a:pt x="87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28"/>
                <p:cNvSpPr/>
                <p:nvPr/>
              </p:nvSpPr>
              <p:spPr>
                <a:xfrm>
                  <a:off x="4119257" y="2957615"/>
                  <a:ext cx="841124" cy="830644"/>
                </a:xfrm>
                <a:custGeom>
                  <a:avLst/>
                  <a:gdLst/>
                  <a:ahLst/>
                  <a:cxnLst/>
                  <a:rect l="l" t="t" r="r" b="b"/>
                  <a:pathLst>
                    <a:path w="14286" h="14108" extrusionOk="0">
                      <a:moveTo>
                        <a:pt x="11221" y="223"/>
                      </a:moveTo>
                      <a:cubicBezTo>
                        <a:pt x="11788" y="223"/>
                        <a:pt x="12268" y="402"/>
                        <a:pt x="12653" y="758"/>
                      </a:cubicBezTo>
                      <a:cubicBezTo>
                        <a:pt x="13765" y="1785"/>
                        <a:pt x="14054" y="4208"/>
                        <a:pt x="13492" y="7769"/>
                      </a:cubicBezTo>
                      <a:cubicBezTo>
                        <a:pt x="12790" y="12234"/>
                        <a:pt x="11774" y="13518"/>
                        <a:pt x="11048" y="13811"/>
                      </a:cubicBezTo>
                      <a:cubicBezTo>
                        <a:pt x="10927" y="13861"/>
                        <a:pt x="10804" y="13885"/>
                        <a:pt x="10681" y="13885"/>
                      </a:cubicBezTo>
                      <a:cubicBezTo>
                        <a:pt x="10436" y="13885"/>
                        <a:pt x="10189" y="13790"/>
                        <a:pt x="9938" y="13600"/>
                      </a:cubicBezTo>
                      <a:cubicBezTo>
                        <a:pt x="9474" y="13245"/>
                        <a:pt x="9157" y="12639"/>
                        <a:pt x="8854" y="12053"/>
                      </a:cubicBezTo>
                      <a:cubicBezTo>
                        <a:pt x="8428" y="11232"/>
                        <a:pt x="8022" y="10455"/>
                        <a:pt x="7239" y="10455"/>
                      </a:cubicBezTo>
                      <a:cubicBezTo>
                        <a:pt x="7208" y="10455"/>
                        <a:pt x="7173" y="10455"/>
                        <a:pt x="7143" y="10458"/>
                      </a:cubicBezTo>
                      <a:cubicBezTo>
                        <a:pt x="7112" y="10456"/>
                        <a:pt x="7082" y="10455"/>
                        <a:pt x="7053" y="10455"/>
                      </a:cubicBezTo>
                      <a:cubicBezTo>
                        <a:pt x="6264" y="10455"/>
                        <a:pt x="5859" y="11231"/>
                        <a:pt x="5432" y="12053"/>
                      </a:cubicBezTo>
                      <a:cubicBezTo>
                        <a:pt x="5128" y="12639"/>
                        <a:pt x="4812" y="13245"/>
                        <a:pt x="4348" y="13600"/>
                      </a:cubicBezTo>
                      <a:cubicBezTo>
                        <a:pt x="4097" y="13790"/>
                        <a:pt x="3849" y="13885"/>
                        <a:pt x="3605" y="13885"/>
                      </a:cubicBezTo>
                      <a:cubicBezTo>
                        <a:pt x="3482" y="13885"/>
                        <a:pt x="3359" y="13861"/>
                        <a:pt x="3237" y="13811"/>
                      </a:cubicBezTo>
                      <a:cubicBezTo>
                        <a:pt x="2511" y="13518"/>
                        <a:pt x="1496" y="12234"/>
                        <a:pt x="794" y="7769"/>
                      </a:cubicBezTo>
                      <a:cubicBezTo>
                        <a:pt x="232" y="4208"/>
                        <a:pt x="521" y="1785"/>
                        <a:pt x="1632" y="758"/>
                      </a:cubicBezTo>
                      <a:cubicBezTo>
                        <a:pt x="2018" y="402"/>
                        <a:pt x="2498" y="223"/>
                        <a:pt x="3065" y="223"/>
                      </a:cubicBezTo>
                      <a:cubicBezTo>
                        <a:pt x="3305" y="223"/>
                        <a:pt x="3560" y="255"/>
                        <a:pt x="3830" y="319"/>
                      </a:cubicBezTo>
                      <a:cubicBezTo>
                        <a:pt x="5720" y="772"/>
                        <a:pt x="6619" y="834"/>
                        <a:pt x="6971" y="834"/>
                      </a:cubicBezTo>
                      <a:cubicBezTo>
                        <a:pt x="7062" y="834"/>
                        <a:pt x="7117" y="830"/>
                        <a:pt x="7143" y="827"/>
                      </a:cubicBezTo>
                      <a:cubicBezTo>
                        <a:pt x="7169" y="830"/>
                        <a:pt x="7223" y="834"/>
                        <a:pt x="7315" y="834"/>
                      </a:cubicBezTo>
                      <a:cubicBezTo>
                        <a:pt x="7667" y="834"/>
                        <a:pt x="8566" y="772"/>
                        <a:pt x="10455" y="319"/>
                      </a:cubicBezTo>
                      <a:cubicBezTo>
                        <a:pt x="10726" y="255"/>
                        <a:pt x="10981" y="223"/>
                        <a:pt x="11221" y="223"/>
                      </a:cubicBezTo>
                      <a:close/>
                      <a:moveTo>
                        <a:pt x="3059" y="0"/>
                      </a:moveTo>
                      <a:cubicBezTo>
                        <a:pt x="2438" y="0"/>
                        <a:pt x="1909" y="199"/>
                        <a:pt x="1479" y="595"/>
                      </a:cubicBezTo>
                      <a:cubicBezTo>
                        <a:pt x="313" y="1672"/>
                        <a:pt x="0" y="4167"/>
                        <a:pt x="573" y="7803"/>
                      </a:cubicBezTo>
                      <a:cubicBezTo>
                        <a:pt x="1141" y="11419"/>
                        <a:pt x="2034" y="13569"/>
                        <a:pt x="3152" y="14019"/>
                      </a:cubicBezTo>
                      <a:cubicBezTo>
                        <a:pt x="3300" y="14078"/>
                        <a:pt x="3450" y="14107"/>
                        <a:pt x="3600" y="14107"/>
                      </a:cubicBezTo>
                      <a:cubicBezTo>
                        <a:pt x="3895" y="14107"/>
                        <a:pt x="4192" y="13996"/>
                        <a:pt x="4481" y="13777"/>
                      </a:cubicBezTo>
                      <a:cubicBezTo>
                        <a:pt x="4989" y="13392"/>
                        <a:pt x="5312" y="12765"/>
                        <a:pt x="5630" y="12158"/>
                      </a:cubicBezTo>
                      <a:cubicBezTo>
                        <a:pt x="6040" y="11366"/>
                        <a:pt x="6399" y="10676"/>
                        <a:pt x="7053" y="10676"/>
                      </a:cubicBezTo>
                      <a:cubicBezTo>
                        <a:pt x="7079" y="10676"/>
                        <a:pt x="7105" y="10677"/>
                        <a:pt x="7132" y="10680"/>
                      </a:cubicBezTo>
                      <a:lnTo>
                        <a:pt x="7143" y="10683"/>
                      </a:lnTo>
                      <a:lnTo>
                        <a:pt x="7153" y="10680"/>
                      </a:lnTo>
                      <a:cubicBezTo>
                        <a:pt x="7180" y="10677"/>
                        <a:pt x="7207" y="10676"/>
                        <a:pt x="7233" y="10676"/>
                      </a:cubicBezTo>
                      <a:cubicBezTo>
                        <a:pt x="7890" y="10676"/>
                        <a:pt x="8246" y="11366"/>
                        <a:pt x="8656" y="12158"/>
                      </a:cubicBezTo>
                      <a:cubicBezTo>
                        <a:pt x="8973" y="12765"/>
                        <a:pt x="9297" y="13392"/>
                        <a:pt x="9804" y="13777"/>
                      </a:cubicBezTo>
                      <a:cubicBezTo>
                        <a:pt x="10091" y="13995"/>
                        <a:pt x="10391" y="14108"/>
                        <a:pt x="10684" y="14108"/>
                      </a:cubicBezTo>
                      <a:cubicBezTo>
                        <a:pt x="10833" y="14108"/>
                        <a:pt x="10984" y="14077"/>
                        <a:pt x="11134" y="14019"/>
                      </a:cubicBezTo>
                      <a:cubicBezTo>
                        <a:pt x="12252" y="13569"/>
                        <a:pt x="13144" y="11419"/>
                        <a:pt x="13713" y="7803"/>
                      </a:cubicBezTo>
                      <a:cubicBezTo>
                        <a:pt x="14286" y="4167"/>
                        <a:pt x="13972" y="1672"/>
                        <a:pt x="12807" y="595"/>
                      </a:cubicBezTo>
                      <a:cubicBezTo>
                        <a:pt x="12377" y="199"/>
                        <a:pt x="11848" y="0"/>
                        <a:pt x="11227" y="0"/>
                      </a:cubicBezTo>
                      <a:cubicBezTo>
                        <a:pt x="10968" y="0"/>
                        <a:pt x="10692" y="35"/>
                        <a:pt x="10401" y="104"/>
                      </a:cubicBezTo>
                      <a:cubicBezTo>
                        <a:pt x="8537" y="551"/>
                        <a:pt x="7652" y="610"/>
                        <a:pt x="7321" y="610"/>
                      </a:cubicBezTo>
                      <a:cubicBezTo>
                        <a:pt x="7210" y="610"/>
                        <a:pt x="7162" y="603"/>
                        <a:pt x="7160" y="602"/>
                      </a:cubicBezTo>
                      <a:lnTo>
                        <a:pt x="7126" y="602"/>
                      </a:lnTo>
                      <a:cubicBezTo>
                        <a:pt x="7124" y="603"/>
                        <a:pt x="7078" y="609"/>
                        <a:pt x="6972" y="609"/>
                      </a:cubicBezTo>
                      <a:cubicBezTo>
                        <a:pt x="6647" y="609"/>
                        <a:pt x="5761" y="551"/>
                        <a:pt x="3885" y="104"/>
                      </a:cubicBezTo>
                      <a:cubicBezTo>
                        <a:pt x="3594" y="35"/>
                        <a:pt x="3318" y="0"/>
                        <a:pt x="30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28"/>
                <p:cNvSpPr/>
                <p:nvPr/>
              </p:nvSpPr>
              <p:spPr>
                <a:xfrm>
                  <a:off x="4134271" y="2955083"/>
                  <a:ext cx="811096" cy="835589"/>
                </a:xfrm>
                <a:custGeom>
                  <a:avLst/>
                  <a:gdLst/>
                  <a:ahLst/>
                  <a:cxnLst/>
                  <a:rect l="l" t="t" r="r" b="b"/>
                  <a:pathLst>
                    <a:path w="13776" h="14192" extrusionOk="0">
                      <a:moveTo>
                        <a:pt x="10967" y="307"/>
                      </a:moveTo>
                      <a:cubicBezTo>
                        <a:pt x="11247" y="307"/>
                        <a:pt x="11503" y="352"/>
                        <a:pt x="11737" y="437"/>
                      </a:cubicBezTo>
                      <a:cubicBezTo>
                        <a:pt x="11969" y="526"/>
                        <a:pt x="12184" y="658"/>
                        <a:pt x="12371" y="833"/>
                      </a:cubicBezTo>
                      <a:cubicBezTo>
                        <a:pt x="12736" y="1170"/>
                        <a:pt x="13012" y="1660"/>
                        <a:pt x="13196" y="2301"/>
                      </a:cubicBezTo>
                      <a:cubicBezTo>
                        <a:pt x="13380" y="2939"/>
                        <a:pt x="13475" y="3730"/>
                        <a:pt x="13475" y="4653"/>
                      </a:cubicBezTo>
                      <a:cubicBezTo>
                        <a:pt x="13475" y="5573"/>
                        <a:pt x="13384" y="6626"/>
                        <a:pt x="13196" y="7805"/>
                      </a:cubicBezTo>
                      <a:cubicBezTo>
                        <a:pt x="12845" y="10034"/>
                        <a:pt x="12415" y="11469"/>
                        <a:pt x="11986" y="12382"/>
                      </a:cubicBezTo>
                      <a:cubicBezTo>
                        <a:pt x="11772" y="12835"/>
                        <a:pt x="11557" y="13159"/>
                        <a:pt x="11352" y="13387"/>
                      </a:cubicBezTo>
                      <a:cubicBezTo>
                        <a:pt x="11148" y="13616"/>
                        <a:pt x="10954" y="13745"/>
                        <a:pt x="10780" y="13817"/>
                      </a:cubicBezTo>
                      <a:cubicBezTo>
                        <a:pt x="10660" y="13864"/>
                        <a:pt x="10545" y="13885"/>
                        <a:pt x="10425" y="13885"/>
                      </a:cubicBezTo>
                      <a:cubicBezTo>
                        <a:pt x="10309" y="13885"/>
                        <a:pt x="10190" y="13864"/>
                        <a:pt x="10071" y="13817"/>
                      </a:cubicBezTo>
                      <a:cubicBezTo>
                        <a:pt x="9952" y="13773"/>
                        <a:pt x="9832" y="13704"/>
                        <a:pt x="9710" y="13609"/>
                      </a:cubicBezTo>
                      <a:cubicBezTo>
                        <a:pt x="9482" y="13435"/>
                        <a:pt x="9287" y="13200"/>
                        <a:pt x="9117" y="12934"/>
                      </a:cubicBezTo>
                      <a:cubicBezTo>
                        <a:pt x="8943" y="12668"/>
                        <a:pt x="8786" y="12372"/>
                        <a:pt x="8636" y="12079"/>
                      </a:cubicBezTo>
                      <a:cubicBezTo>
                        <a:pt x="8422" y="11667"/>
                        <a:pt x="8214" y="11264"/>
                        <a:pt x="7958" y="10961"/>
                      </a:cubicBezTo>
                      <a:cubicBezTo>
                        <a:pt x="7829" y="10811"/>
                        <a:pt x="7685" y="10685"/>
                        <a:pt x="7525" y="10596"/>
                      </a:cubicBezTo>
                      <a:cubicBezTo>
                        <a:pt x="7365" y="10508"/>
                        <a:pt x="7184" y="10457"/>
                        <a:pt x="6984" y="10457"/>
                      </a:cubicBezTo>
                      <a:cubicBezTo>
                        <a:pt x="6950" y="10457"/>
                        <a:pt x="6920" y="10457"/>
                        <a:pt x="6888" y="10460"/>
                      </a:cubicBezTo>
                      <a:lnTo>
                        <a:pt x="6888" y="10460"/>
                      </a:lnTo>
                      <a:cubicBezTo>
                        <a:pt x="6855" y="10457"/>
                        <a:pt x="6826" y="10457"/>
                        <a:pt x="6796" y="10457"/>
                      </a:cubicBezTo>
                      <a:cubicBezTo>
                        <a:pt x="6591" y="10457"/>
                        <a:pt x="6411" y="10508"/>
                        <a:pt x="6251" y="10596"/>
                      </a:cubicBezTo>
                      <a:cubicBezTo>
                        <a:pt x="6131" y="10661"/>
                        <a:pt x="6023" y="10750"/>
                        <a:pt x="5920" y="10855"/>
                      </a:cubicBezTo>
                      <a:cubicBezTo>
                        <a:pt x="5767" y="11009"/>
                        <a:pt x="5634" y="11200"/>
                        <a:pt x="5504" y="11407"/>
                      </a:cubicBezTo>
                      <a:cubicBezTo>
                        <a:pt x="5378" y="11618"/>
                        <a:pt x="5259" y="11847"/>
                        <a:pt x="5139" y="12079"/>
                      </a:cubicBezTo>
                      <a:cubicBezTo>
                        <a:pt x="4990" y="12372"/>
                        <a:pt x="4833" y="12668"/>
                        <a:pt x="4659" y="12934"/>
                      </a:cubicBezTo>
                      <a:cubicBezTo>
                        <a:pt x="4489" y="13200"/>
                        <a:pt x="4294" y="13435"/>
                        <a:pt x="4066" y="13609"/>
                      </a:cubicBezTo>
                      <a:cubicBezTo>
                        <a:pt x="3943" y="13704"/>
                        <a:pt x="3824" y="13773"/>
                        <a:pt x="3705" y="13817"/>
                      </a:cubicBezTo>
                      <a:cubicBezTo>
                        <a:pt x="3585" y="13864"/>
                        <a:pt x="3467" y="13885"/>
                        <a:pt x="3351" y="13885"/>
                      </a:cubicBezTo>
                      <a:cubicBezTo>
                        <a:pt x="3231" y="13885"/>
                        <a:pt x="3115" y="13864"/>
                        <a:pt x="2996" y="13817"/>
                      </a:cubicBezTo>
                      <a:cubicBezTo>
                        <a:pt x="2822" y="13745"/>
                        <a:pt x="2628" y="13616"/>
                        <a:pt x="2424" y="13387"/>
                      </a:cubicBezTo>
                      <a:cubicBezTo>
                        <a:pt x="2117" y="13046"/>
                        <a:pt x="1786" y="12488"/>
                        <a:pt x="1466" y="11595"/>
                      </a:cubicBezTo>
                      <a:cubicBezTo>
                        <a:pt x="1149" y="10702"/>
                        <a:pt x="842" y="9479"/>
                        <a:pt x="579" y="7805"/>
                      </a:cubicBezTo>
                      <a:cubicBezTo>
                        <a:pt x="392" y="6626"/>
                        <a:pt x="301" y="5573"/>
                        <a:pt x="301" y="4653"/>
                      </a:cubicBezTo>
                      <a:cubicBezTo>
                        <a:pt x="301" y="3730"/>
                        <a:pt x="395" y="2939"/>
                        <a:pt x="579" y="2301"/>
                      </a:cubicBezTo>
                      <a:cubicBezTo>
                        <a:pt x="763" y="1660"/>
                        <a:pt x="1040" y="1170"/>
                        <a:pt x="1405" y="833"/>
                      </a:cubicBezTo>
                      <a:cubicBezTo>
                        <a:pt x="1592" y="658"/>
                        <a:pt x="1806" y="526"/>
                        <a:pt x="2039" y="437"/>
                      </a:cubicBezTo>
                      <a:cubicBezTo>
                        <a:pt x="2273" y="352"/>
                        <a:pt x="2529" y="307"/>
                        <a:pt x="2808" y="307"/>
                      </a:cubicBezTo>
                      <a:cubicBezTo>
                        <a:pt x="3047" y="307"/>
                        <a:pt x="3299" y="339"/>
                        <a:pt x="3569" y="403"/>
                      </a:cubicBezTo>
                      <a:cubicBezTo>
                        <a:pt x="5446" y="853"/>
                        <a:pt x="6350" y="918"/>
                        <a:pt x="6710" y="918"/>
                      </a:cubicBezTo>
                      <a:cubicBezTo>
                        <a:pt x="6802" y="918"/>
                        <a:pt x="6860" y="912"/>
                        <a:pt x="6888" y="908"/>
                      </a:cubicBezTo>
                      <a:lnTo>
                        <a:pt x="6888" y="908"/>
                      </a:lnTo>
                      <a:cubicBezTo>
                        <a:pt x="6916" y="912"/>
                        <a:pt x="6973" y="918"/>
                        <a:pt x="7065" y="918"/>
                      </a:cubicBezTo>
                      <a:cubicBezTo>
                        <a:pt x="7424" y="918"/>
                        <a:pt x="8317" y="854"/>
                        <a:pt x="10169" y="412"/>
                      </a:cubicBezTo>
                      <a:lnTo>
                        <a:pt x="10169" y="412"/>
                      </a:lnTo>
                      <a:lnTo>
                        <a:pt x="10169" y="413"/>
                      </a:lnTo>
                      <a:lnTo>
                        <a:pt x="10207" y="403"/>
                      </a:lnTo>
                      <a:lnTo>
                        <a:pt x="10207" y="403"/>
                      </a:lnTo>
                      <a:cubicBezTo>
                        <a:pt x="10207" y="403"/>
                        <a:pt x="10207" y="403"/>
                        <a:pt x="10207" y="403"/>
                      </a:cubicBezTo>
                      <a:cubicBezTo>
                        <a:pt x="10476" y="339"/>
                        <a:pt x="10729" y="307"/>
                        <a:pt x="10967" y="307"/>
                      </a:cubicBezTo>
                      <a:close/>
                      <a:moveTo>
                        <a:pt x="2808" y="226"/>
                      </a:moveTo>
                      <a:cubicBezTo>
                        <a:pt x="2522" y="226"/>
                        <a:pt x="2253" y="270"/>
                        <a:pt x="2011" y="362"/>
                      </a:cubicBezTo>
                      <a:cubicBezTo>
                        <a:pt x="1765" y="454"/>
                        <a:pt x="1545" y="590"/>
                        <a:pt x="1350" y="771"/>
                      </a:cubicBezTo>
                      <a:cubicBezTo>
                        <a:pt x="972" y="1122"/>
                        <a:pt x="689" y="1627"/>
                        <a:pt x="502" y="2278"/>
                      </a:cubicBezTo>
                      <a:cubicBezTo>
                        <a:pt x="314" y="2928"/>
                        <a:pt x="219" y="3722"/>
                        <a:pt x="219" y="4653"/>
                      </a:cubicBezTo>
                      <a:cubicBezTo>
                        <a:pt x="219" y="5576"/>
                        <a:pt x="310" y="6636"/>
                        <a:pt x="498" y="7819"/>
                      </a:cubicBezTo>
                      <a:cubicBezTo>
                        <a:pt x="849" y="10054"/>
                        <a:pt x="1279" y="11492"/>
                        <a:pt x="1715" y="12416"/>
                      </a:cubicBezTo>
                      <a:cubicBezTo>
                        <a:pt x="1933" y="12876"/>
                        <a:pt x="2151" y="13207"/>
                        <a:pt x="2362" y="13442"/>
                      </a:cubicBezTo>
                      <a:cubicBezTo>
                        <a:pt x="2573" y="13677"/>
                        <a:pt x="2778" y="13817"/>
                        <a:pt x="2965" y="13892"/>
                      </a:cubicBezTo>
                      <a:cubicBezTo>
                        <a:pt x="3091" y="13943"/>
                        <a:pt x="3221" y="13967"/>
                        <a:pt x="3351" y="13967"/>
                      </a:cubicBezTo>
                      <a:cubicBezTo>
                        <a:pt x="3476" y="13967"/>
                        <a:pt x="3606" y="13943"/>
                        <a:pt x="3732" y="13895"/>
                      </a:cubicBezTo>
                      <a:cubicBezTo>
                        <a:pt x="3862" y="13844"/>
                        <a:pt x="3988" y="13773"/>
                        <a:pt x="4117" y="13674"/>
                      </a:cubicBezTo>
                      <a:cubicBezTo>
                        <a:pt x="4356" y="13493"/>
                        <a:pt x="4554" y="13248"/>
                        <a:pt x="4730" y="12978"/>
                      </a:cubicBezTo>
                      <a:cubicBezTo>
                        <a:pt x="4905" y="12706"/>
                        <a:pt x="5062" y="12409"/>
                        <a:pt x="5211" y="12116"/>
                      </a:cubicBezTo>
                      <a:cubicBezTo>
                        <a:pt x="5426" y="11704"/>
                        <a:pt x="5634" y="11308"/>
                        <a:pt x="5883" y="11016"/>
                      </a:cubicBezTo>
                      <a:cubicBezTo>
                        <a:pt x="6005" y="10869"/>
                        <a:pt x="6141" y="10750"/>
                        <a:pt x="6292" y="10668"/>
                      </a:cubicBezTo>
                      <a:cubicBezTo>
                        <a:pt x="6441" y="10586"/>
                        <a:pt x="6605" y="10539"/>
                        <a:pt x="6796" y="10539"/>
                      </a:cubicBezTo>
                      <a:cubicBezTo>
                        <a:pt x="6827" y="10539"/>
                        <a:pt x="6854" y="10539"/>
                        <a:pt x="6885" y="10542"/>
                      </a:cubicBezTo>
                      <a:lnTo>
                        <a:pt x="6891" y="10542"/>
                      </a:lnTo>
                      <a:cubicBezTo>
                        <a:pt x="6922" y="10539"/>
                        <a:pt x="6953" y="10539"/>
                        <a:pt x="6984" y="10539"/>
                      </a:cubicBezTo>
                      <a:cubicBezTo>
                        <a:pt x="7171" y="10539"/>
                        <a:pt x="7338" y="10586"/>
                        <a:pt x="7487" y="10668"/>
                      </a:cubicBezTo>
                      <a:cubicBezTo>
                        <a:pt x="7600" y="10729"/>
                        <a:pt x="7703" y="10811"/>
                        <a:pt x="7797" y="10910"/>
                      </a:cubicBezTo>
                      <a:cubicBezTo>
                        <a:pt x="7945" y="11060"/>
                        <a:pt x="8077" y="11244"/>
                        <a:pt x="8200" y="11451"/>
                      </a:cubicBezTo>
                      <a:cubicBezTo>
                        <a:pt x="8326" y="11659"/>
                        <a:pt x="8442" y="11884"/>
                        <a:pt x="8565" y="12116"/>
                      </a:cubicBezTo>
                      <a:cubicBezTo>
                        <a:pt x="8714" y="12409"/>
                        <a:pt x="8871" y="12706"/>
                        <a:pt x="9045" y="12978"/>
                      </a:cubicBezTo>
                      <a:cubicBezTo>
                        <a:pt x="9222" y="13248"/>
                        <a:pt x="9420" y="13493"/>
                        <a:pt x="9658" y="13674"/>
                      </a:cubicBezTo>
                      <a:cubicBezTo>
                        <a:pt x="9785" y="13773"/>
                        <a:pt x="9914" y="13844"/>
                        <a:pt x="10043" y="13895"/>
                      </a:cubicBezTo>
                      <a:cubicBezTo>
                        <a:pt x="10169" y="13943"/>
                        <a:pt x="10299" y="13967"/>
                        <a:pt x="10425" y="13967"/>
                      </a:cubicBezTo>
                      <a:cubicBezTo>
                        <a:pt x="10555" y="13967"/>
                        <a:pt x="10685" y="13943"/>
                        <a:pt x="10811" y="13892"/>
                      </a:cubicBezTo>
                      <a:cubicBezTo>
                        <a:pt x="10998" y="13817"/>
                        <a:pt x="11202" y="13677"/>
                        <a:pt x="11413" y="13442"/>
                      </a:cubicBezTo>
                      <a:cubicBezTo>
                        <a:pt x="11731" y="13091"/>
                        <a:pt x="12065" y="12522"/>
                        <a:pt x="12385" y="11622"/>
                      </a:cubicBezTo>
                      <a:cubicBezTo>
                        <a:pt x="12705" y="10723"/>
                        <a:pt x="13016" y="9496"/>
                        <a:pt x="13277" y="7819"/>
                      </a:cubicBezTo>
                      <a:cubicBezTo>
                        <a:pt x="13466" y="6636"/>
                        <a:pt x="13557" y="5576"/>
                        <a:pt x="13557" y="4653"/>
                      </a:cubicBezTo>
                      <a:cubicBezTo>
                        <a:pt x="13557" y="3722"/>
                        <a:pt x="13461" y="2928"/>
                        <a:pt x="13274" y="2278"/>
                      </a:cubicBezTo>
                      <a:cubicBezTo>
                        <a:pt x="13087" y="1627"/>
                        <a:pt x="12804" y="1122"/>
                        <a:pt x="12426" y="771"/>
                      </a:cubicBezTo>
                      <a:cubicBezTo>
                        <a:pt x="12231" y="590"/>
                        <a:pt x="12010" y="454"/>
                        <a:pt x="11764" y="362"/>
                      </a:cubicBezTo>
                      <a:cubicBezTo>
                        <a:pt x="11519" y="270"/>
                        <a:pt x="11253" y="226"/>
                        <a:pt x="10967" y="226"/>
                      </a:cubicBezTo>
                      <a:cubicBezTo>
                        <a:pt x="10734" y="226"/>
                        <a:pt x="10488" y="254"/>
                        <a:pt x="10230" y="315"/>
                      </a:cubicBezTo>
                      <a:lnTo>
                        <a:pt x="10230" y="315"/>
                      </a:lnTo>
                      <a:lnTo>
                        <a:pt x="10214" y="246"/>
                      </a:lnTo>
                      <a:lnTo>
                        <a:pt x="10133" y="263"/>
                      </a:lnTo>
                      <a:lnTo>
                        <a:pt x="10150" y="334"/>
                      </a:lnTo>
                      <a:lnTo>
                        <a:pt x="10150" y="334"/>
                      </a:lnTo>
                      <a:cubicBezTo>
                        <a:pt x="8300" y="772"/>
                        <a:pt x="7414" y="836"/>
                        <a:pt x="7065" y="836"/>
                      </a:cubicBezTo>
                      <a:cubicBezTo>
                        <a:pt x="6973" y="836"/>
                        <a:pt x="6918" y="829"/>
                        <a:pt x="6891" y="829"/>
                      </a:cubicBezTo>
                      <a:lnTo>
                        <a:pt x="6888" y="826"/>
                      </a:lnTo>
                      <a:lnTo>
                        <a:pt x="6885" y="829"/>
                      </a:lnTo>
                      <a:cubicBezTo>
                        <a:pt x="6857" y="829"/>
                        <a:pt x="6803" y="836"/>
                        <a:pt x="6710" y="836"/>
                      </a:cubicBezTo>
                      <a:cubicBezTo>
                        <a:pt x="6360" y="836"/>
                        <a:pt x="5460" y="771"/>
                        <a:pt x="3585" y="325"/>
                      </a:cubicBezTo>
                      <a:cubicBezTo>
                        <a:pt x="3313" y="257"/>
                        <a:pt x="3054" y="226"/>
                        <a:pt x="2808" y="226"/>
                      </a:cubicBezTo>
                      <a:close/>
                      <a:moveTo>
                        <a:pt x="10971" y="83"/>
                      </a:moveTo>
                      <a:cubicBezTo>
                        <a:pt x="11278" y="83"/>
                        <a:pt x="11560" y="134"/>
                        <a:pt x="11819" y="229"/>
                      </a:cubicBezTo>
                      <a:cubicBezTo>
                        <a:pt x="12078" y="328"/>
                        <a:pt x="12313" y="474"/>
                        <a:pt x="12525" y="669"/>
                      </a:cubicBezTo>
                      <a:cubicBezTo>
                        <a:pt x="12909" y="1026"/>
                        <a:pt x="13203" y="1545"/>
                        <a:pt x="13400" y="2212"/>
                      </a:cubicBezTo>
                      <a:cubicBezTo>
                        <a:pt x="13595" y="2884"/>
                        <a:pt x="13694" y="3705"/>
                        <a:pt x="13694" y="4670"/>
                      </a:cubicBezTo>
                      <a:cubicBezTo>
                        <a:pt x="13694" y="5600"/>
                        <a:pt x="13601" y="6660"/>
                        <a:pt x="13417" y="7840"/>
                      </a:cubicBezTo>
                      <a:cubicBezTo>
                        <a:pt x="13131" y="9646"/>
                        <a:pt x="12766" y="11083"/>
                        <a:pt x="12337" y="12126"/>
                      </a:cubicBezTo>
                      <a:cubicBezTo>
                        <a:pt x="12119" y="12645"/>
                        <a:pt x="11887" y="13067"/>
                        <a:pt x="11638" y="13384"/>
                      </a:cubicBezTo>
                      <a:cubicBezTo>
                        <a:pt x="11393" y="13701"/>
                        <a:pt x="11135" y="13916"/>
                        <a:pt x="10861" y="14025"/>
                      </a:cubicBezTo>
                      <a:cubicBezTo>
                        <a:pt x="10718" y="14079"/>
                        <a:pt x="10575" y="14110"/>
                        <a:pt x="10429" y="14110"/>
                      </a:cubicBezTo>
                      <a:cubicBezTo>
                        <a:pt x="10146" y="14110"/>
                        <a:pt x="9856" y="14001"/>
                        <a:pt x="9573" y="13786"/>
                      </a:cubicBezTo>
                      <a:cubicBezTo>
                        <a:pt x="9325" y="13598"/>
                        <a:pt x="9120" y="13350"/>
                        <a:pt x="8939" y="13070"/>
                      </a:cubicBezTo>
                      <a:cubicBezTo>
                        <a:pt x="8755" y="12791"/>
                        <a:pt x="8595" y="12484"/>
                        <a:pt x="8439" y="12181"/>
                      </a:cubicBezTo>
                      <a:cubicBezTo>
                        <a:pt x="8231" y="11786"/>
                        <a:pt x="8040" y="11414"/>
                        <a:pt x="7815" y="11138"/>
                      </a:cubicBezTo>
                      <a:cubicBezTo>
                        <a:pt x="7699" y="10998"/>
                        <a:pt x="7580" y="10886"/>
                        <a:pt x="7440" y="10804"/>
                      </a:cubicBezTo>
                      <a:cubicBezTo>
                        <a:pt x="7303" y="10726"/>
                        <a:pt x="7151" y="10678"/>
                        <a:pt x="6976" y="10678"/>
                      </a:cubicBezTo>
                      <a:cubicBezTo>
                        <a:pt x="6949" y="10678"/>
                        <a:pt x="6922" y="10682"/>
                        <a:pt x="6895" y="10682"/>
                      </a:cubicBezTo>
                      <a:lnTo>
                        <a:pt x="6888" y="10685"/>
                      </a:lnTo>
                      <a:lnTo>
                        <a:pt x="6881" y="10682"/>
                      </a:lnTo>
                      <a:cubicBezTo>
                        <a:pt x="6854" y="10682"/>
                        <a:pt x="6823" y="10678"/>
                        <a:pt x="6796" y="10678"/>
                      </a:cubicBezTo>
                      <a:cubicBezTo>
                        <a:pt x="6625" y="10678"/>
                        <a:pt x="6472" y="10726"/>
                        <a:pt x="6336" y="10804"/>
                      </a:cubicBezTo>
                      <a:cubicBezTo>
                        <a:pt x="6128" y="10923"/>
                        <a:pt x="5957" y="11121"/>
                        <a:pt x="5798" y="11363"/>
                      </a:cubicBezTo>
                      <a:cubicBezTo>
                        <a:pt x="5641" y="11602"/>
                        <a:pt x="5491" y="11884"/>
                        <a:pt x="5337" y="12181"/>
                      </a:cubicBezTo>
                      <a:cubicBezTo>
                        <a:pt x="5180" y="12484"/>
                        <a:pt x="5021" y="12791"/>
                        <a:pt x="4837" y="13070"/>
                      </a:cubicBezTo>
                      <a:cubicBezTo>
                        <a:pt x="4656" y="13350"/>
                        <a:pt x="4451" y="13598"/>
                        <a:pt x="4203" y="13786"/>
                      </a:cubicBezTo>
                      <a:cubicBezTo>
                        <a:pt x="3920" y="14001"/>
                        <a:pt x="3630" y="14110"/>
                        <a:pt x="3347" y="14110"/>
                      </a:cubicBezTo>
                      <a:cubicBezTo>
                        <a:pt x="3201" y="14110"/>
                        <a:pt x="3058" y="14079"/>
                        <a:pt x="2915" y="14025"/>
                      </a:cubicBezTo>
                      <a:cubicBezTo>
                        <a:pt x="2641" y="13916"/>
                        <a:pt x="2383" y="13701"/>
                        <a:pt x="2138" y="13384"/>
                      </a:cubicBezTo>
                      <a:cubicBezTo>
                        <a:pt x="1765" y="12907"/>
                        <a:pt x="1428" y="12198"/>
                        <a:pt x="1128" y="11271"/>
                      </a:cubicBezTo>
                      <a:cubicBezTo>
                        <a:pt x="832" y="10341"/>
                        <a:pt x="573" y="9196"/>
                        <a:pt x="359" y="7840"/>
                      </a:cubicBezTo>
                      <a:cubicBezTo>
                        <a:pt x="175" y="6657"/>
                        <a:pt x="82" y="5600"/>
                        <a:pt x="82" y="4670"/>
                      </a:cubicBezTo>
                      <a:cubicBezTo>
                        <a:pt x="82" y="3705"/>
                        <a:pt x="181" y="2884"/>
                        <a:pt x="375" y="2212"/>
                      </a:cubicBezTo>
                      <a:cubicBezTo>
                        <a:pt x="573" y="1545"/>
                        <a:pt x="866" y="1026"/>
                        <a:pt x="1251" y="669"/>
                      </a:cubicBezTo>
                      <a:cubicBezTo>
                        <a:pt x="1463" y="474"/>
                        <a:pt x="1698" y="328"/>
                        <a:pt x="1957" y="229"/>
                      </a:cubicBezTo>
                      <a:cubicBezTo>
                        <a:pt x="2215" y="134"/>
                        <a:pt x="2498" y="83"/>
                        <a:pt x="2805" y="83"/>
                      </a:cubicBezTo>
                      <a:cubicBezTo>
                        <a:pt x="3061" y="83"/>
                        <a:pt x="3330" y="117"/>
                        <a:pt x="3620" y="185"/>
                      </a:cubicBezTo>
                      <a:cubicBezTo>
                        <a:pt x="5501" y="635"/>
                        <a:pt x="6391" y="693"/>
                        <a:pt x="6718" y="693"/>
                      </a:cubicBezTo>
                      <a:cubicBezTo>
                        <a:pt x="6772" y="693"/>
                        <a:pt x="6809" y="693"/>
                        <a:pt x="6836" y="689"/>
                      </a:cubicBezTo>
                      <a:lnTo>
                        <a:pt x="6864" y="689"/>
                      </a:lnTo>
                      <a:cubicBezTo>
                        <a:pt x="6868" y="686"/>
                        <a:pt x="6871" y="686"/>
                        <a:pt x="6874" y="686"/>
                      </a:cubicBezTo>
                      <a:lnTo>
                        <a:pt x="6902" y="686"/>
                      </a:lnTo>
                      <a:cubicBezTo>
                        <a:pt x="6915" y="689"/>
                        <a:pt x="6963" y="693"/>
                        <a:pt x="7058" y="693"/>
                      </a:cubicBezTo>
                      <a:cubicBezTo>
                        <a:pt x="7385" y="693"/>
                        <a:pt x="8275" y="635"/>
                        <a:pt x="10156" y="185"/>
                      </a:cubicBezTo>
                      <a:cubicBezTo>
                        <a:pt x="10446" y="117"/>
                        <a:pt x="10715" y="83"/>
                        <a:pt x="10971" y="83"/>
                      </a:cubicBezTo>
                      <a:close/>
                      <a:moveTo>
                        <a:pt x="2805" y="1"/>
                      </a:moveTo>
                      <a:cubicBezTo>
                        <a:pt x="2488" y="1"/>
                        <a:pt x="2199" y="52"/>
                        <a:pt x="1929" y="154"/>
                      </a:cubicBezTo>
                      <a:cubicBezTo>
                        <a:pt x="1660" y="257"/>
                        <a:pt x="1415" y="406"/>
                        <a:pt x="1197" y="608"/>
                      </a:cubicBezTo>
                      <a:cubicBezTo>
                        <a:pt x="798" y="979"/>
                        <a:pt x="498" y="1511"/>
                        <a:pt x="297" y="2192"/>
                      </a:cubicBezTo>
                      <a:cubicBezTo>
                        <a:pt x="99" y="2871"/>
                        <a:pt x="0" y="3702"/>
                        <a:pt x="0" y="4670"/>
                      </a:cubicBezTo>
                      <a:cubicBezTo>
                        <a:pt x="0" y="5603"/>
                        <a:pt x="93" y="6667"/>
                        <a:pt x="277" y="7853"/>
                      </a:cubicBezTo>
                      <a:cubicBezTo>
                        <a:pt x="563" y="9663"/>
                        <a:pt x="927" y="11107"/>
                        <a:pt x="1364" y="12157"/>
                      </a:cubicBezTo>
                      <a:cubicBezTo>
                        <a:pt x="1581" y="12682"/>
                        <a:pt x="1817" y="13108"/>
                        <a:pt x="2072" y="13435"/>
                      </a:cubicBezTo>
                      <a:cubicBezTo>
                        <a:pt x="2325" y="13759"/>
                        <a:pt x="2594" y="13984"/>
                        <a:pt x="2883" y="14100"/>
                      </a:cubicBezTo>
                      <a:cubicBezTo>
                        <a:pt x="3033" y="14161"/>
                        <a:pt x="3190" y="14191"/>
                        <a:pt x="3347" y="14191"/>
                      </a:cubicBezTo>
                      <a:cubicBezTo>
                        <a:pt x="3651" y="14191"/>
                        <a:pt x="3957" y="14076"/>
                        <a:pt x="4250" y="13851"/>
                      </a:cubicBezTo>
                      <a:cubicBezTo>
                        <a:pt x="4509" y="13657"/>
                        <a:pt x="4721" y="13397"/>
                        <a:pt x="4905" y="13115"/>
                      </a:cubicBezTo>
                      <a:cubicBezTo>
                        <a:pt x="5092" y="12832"/>
                        <a:pt x="5252" y="12522"/>
                        <a:pt x="5409" y="12219"/>
                      </a:cubicBezTo>
                      <a:cubicBezTo>
                        <a:pt x="5617" y="11823"/>
                        <a:pt x="5808" y="11455"/>
                        <a:pt x="6026" y="11189"/>
                      </a:cubicBezTo>
                      <a:cubicBezTo>
                        <a:pt x="6135" y="11056"/>
                        <a:pt x="6251" y="10948"/>
                        <a:pt x="6377" y="10876"/>
                      </a:cubicBezTo>
                      <a:cubicBezTo>
                        <a:pt x="6503" y="10800"/>
                        <a:pt x="6639" y="10759"/>
                        <a:pt x="6796" y="10759"/>
                      </a:cubicBezTo>
                      <a:cubicBezTo>
                        <a:pt x="6823" y="10759"/>
                        <a:pt x="6847" y="10764"/>
                        <a:pt x="6874" y="10764"/>
                      </a:cubicBezTo>
                      <a:lnTo>
                        <a:pt x="6885" y="10767"/>
                      </a:lnTo>
                      <a:lnTo>
                        <a:pt x="6888" y="10767"/>
                      </a:lnTo>
                      <a:lnTo>
                        <a:pt x="6902" y="10764"/>
                      </a:lnTo>
                      <a:cubicBezTo>
                        <a:pt x="6926" y="10764"/>
                        <a:pt x="6953" y="10759"/>
                        <a:pt x="6976" y="10759"/>
                      </a:cubicBezTo>
                      <a:cubicBezTo>
                        <a:pt x="7133" y="10759"/>
                        <a:pt x="7273" y="10800"/>
                        <a:pt x="7399" y="10876"/>
                      </a:cubicBezTo>
                      <a:cubicBezTo>
                        <a:pt x="7590" y="10984"/>
                        <a:pt x="7753" y="11173"/>
                        <a:pt x="7910" y="11407"/>
                      </a:cubicBezTo>
                      <a:cubicBezTo>
                        <a:pt x="8063" y="11639"/>
                        <a:pt x="8211" y="11922"/>
                        <a:pt x="8367" y="12219"/>
                      </a:cubicBezTo>
                      <a:cubicBezTo>
                        <a:pt x="8524" y="12522"/>
                        <a:pt x="8684" y="12832"/>
                        <a:pt x="8868" y="13115"/>
                      </a:cubicBezTo>
                      <a:cubicBezTo>
                        <a:pt x="9055" y="13397"/>
                        <a:pt x="9266" y="13657"/>
                        <a:pt x="9526" y="13851"/>
                      </a:cubicBezTo>
                      <a:cubicBezTo>
                        <a:pt x="9819" y="14076"/>
                        <a:pt x="10125" y="14191"/>
                        <a:pt x="10429" y="14191"/>
                      </a:cubicBezTo>
                      <a:cubicBezTo>
                        <a:pt x="10586" y="14191"/>
                        <a:pt x="10742" y="14161"/>
                        <a:pt x="10892" y="14100"/>
                      </a:cubicBezTo>
                      <a:cubicBezTo>
                        <a:pt x="11182" y="13984"/>
                        <a:pt x="11451" y="13759"/>
                        <a:pt x="11703" y="13435"/>
                      </a:cubicBezTo>
                      <a:cubicBezTo>
                        <a:pt x="12085" y="12947"/>
                        <a:pt x="12426" y="12228"/>
                        <a:pt x="12725" y="11295"/>
                      </a:cubicBezTo>
                      <a:cubicBezTo>
                        <a:pt x="13026" y="10361"/>
                        <a:pt x="13285" y="9210"/>
                        <a:pt x="13499" y="7853"/>
                      </a:cubicBezTo>
                      <a:cubicBezTo>
                        <a:pt x="13683" y="6667"/>
                        <a:pt x="13776" y="5603"/>
                        <a:pt x="13776" y="4670"/>
                      </a:cubicBezTo>
                      <a:cubicBezTo>
                        <a:pt x="13776" y="3702"/>
                        <a:pt x="13677" y="2871"/>
                        <a:pt x="13479" y="2192"/>
                      </a:cubicBezTo>
                      <a:cubicBezTo>
                        <a:pt x="13277" y="1511"/>
                        <a:pt x="12978" y="979"/>
                        <a:pt x="12579" y="608"/>
                      </a:cubicBezTo>
                      <a:cubicBezTo>
                        <a:pt x="12361" y="406"/>
                        <a:pt x="12116" y="257"/>
                        <a:pt x="11846" y="154"/>
                      </a:cubicBezTo>
                      <a:cubicBezTo>
                        <a:pt x="11577" y="52"/>
                        <a:pt x="11287" y="1"/>
                        <a:pt x="10971" y="1"/>
                      </a:cubicBezTo>
                      <a:cubicBezTo>
                        <a:pt x="10708" y="1"/>
                        <a:pt x="10432" y="38"/>
                        <a:pt x="10139" y="106"/>
                      </a:cubicBezTo>
                      <a:cubicBezTo>
                        <a:pt x="8261" y="556"/>
                        <a:pt x="7379" y="611"/>
                        <a:pt x="7058" y="611"/>
                      </a:cubicBezTo>
                      <a:cubicBezTo>
                        <a:pt x="7007" y="611"/>
                        <a:pt x="6970" y="611"/>
                        <a:pt x="6946" y="608"/>
                      </a:cubicBezTo>
                      <a:lnTo>
                        <a:pt x="6918" y="608"/>
                      </a:lnTo>
                      <a:cubicBezTo>
                        <a:pt x="6915" y="608"/>
                        <a:pt x="6915" y="604"/>
                        <a:pt x="6912" y="604"/>
                      </a:cubicBezTo>
                      <a:lnTo>
                        <a:pt x="6888" y="601"/>
                      </a:lnTo>
                      <a:lnTo>
                        <a:pt x="6864" y="604"/>
                      </a:lnTo>
                      <a:lnTo>
                        <a:pt x="6864" y="605"/>
                      </a:lnTo>
                      <a:lnTo>
                        <a:pt x="6864" y="605"/>
                      </a:lnTo>
                      <a:cubicBezTo>
                        <a:pt x="6851" y="608"/>
                        <a:pt x="6806" y="611"/>
                        <a:pt x="6718" y="611"/>
                      </a:cubicBezTo>
                      <a:cubicBezTo>
                        <a:pt x="6400" y="611"/>
                        <a:pt x="5515" y="556"/>
                        <a:pt x="3637" y="106"/>
                      </a:cubicBezTo>
                      <a:cubicBezTo>
                        <a:pt x="3344" y="38"/>
                        <a:pt x="3068" y="1"/>
                        <a:pt x="280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24" name="Google Shape;524;p28"/>
            <p:cNvSpPr/>
            <p:nvPr/>
          </p:nvSpPr>
          <p:spPr>
            <a:xfrm>
              <a:off x="4346350" y="3549281"/>
              <a:ext cx="311462" cy="67886"/>
            </a:xfrm>
            <a:custGeom>
              <a:avLst/>
              <a:gdLst/>
              <a:ahLst/>
              <a:cxnLst/>
              <a:rect l="l" t="t" r="r" b="b"/>
              <a:pathLst>
                <a:path w="5290" h="1153" extrusionOk="0">
                  <a:moveTo>
                    <a:pt x="0" y="1"/>
                  </a:moveTo>
                  <a:lnTo>
                    <a:pt x="0" y="1"/>
                  </a:lnTo>
                  <a:cubicBezTo>
                    <a:pt x="389" y="243"/>
                    <a:pt x="805" y="437"/>
                    <a:pt x="1235" y="604"/>
                  </a:cubicBezTo>
                  <a:cubicBezTo>
                    <a:pt x="1660" y="770"/>
                    <a:pt x="2103" y="900"/>
                    <a:pt x="2553" y="1003"/>
                  </a:cubicBezTo>
                  <a:cubicBezTo>
                    <a:pt x="3006" y="1094"/>
                    <a:pt x="3467" y="1149"/>
                    <a:pt x="3930" y="1152"/>
                  </a:cubicBezTo>
                  <a:cubicBezTo>
                    <a:pt x="4390" y="1149"/>
                    <a:pt x="4854" y="1084"/>
                    <a:pt x="5290" y="945"/>
                  </a:cubicBezTo>
                  <a:lnTo>
                    <a:pt x="5290" y="945"/>
                  </a:lnTo>
                  <a:cubicBezTo>
                    <a:pt x="4995" y="977"/>
                    <a:pt x="4703" y="993"/>
                    <a:pt x="4413" y="993"/>
                  </a:cubicBezTo>
                  <a:cubicBezTo>
                    <a:pt x="4253" y="993"/>
                    <a:pt x="4093" y="989"/>
                    <a:pt x="3934" y="979"/>
                  </a:cubicBezTo>
                  <a:cubicBezTo>
                    <a:pt x="3487" y="941"/>
                    <a:pt x="3041" y="877"/>
                    <a:pt x="2601" y="784"/>
                  </a:cubicBezTo>
                  <a:cubicBezTo>
                    <a:pt x="2161" y="689"/>
                    <a:pt x="1725" y="573"/>
                    <a:pt x="1292" y="440"/>
                  </a:cubicBezTo>
                  <a:cubicBezTo>
                    <a:pt x="859" y="307"/>
                    <a:pt x="430" y="161"/>
                    <a:pt x="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28"/>
            <p:cNvSpPr/>
            <p:nvPr/>
          </p:nvSpPr>
          <p:spPr>
            <a:xfrm>
              <a:off x="4324860" y="3538447"/>
              <a:ext cx="356209" cy="81133"/>
            </a:xfrm>
            <a:custGeom>
              <a:avLst/>
              <a:gdLst/>
              <a:ahLst/>
              <a:cxnLst/>
              <a:rect l="l" t="t" r="r" b="b"/>
              <a:pathLst>
                <a:path w="6050" h="1378" extrusionOk="0">
                  <a:moveTo>
                    <a:pt x="792" y="381"/>
                  </a:moveTo>
                  <a:cubicBezTo>
                    <a:pt x="1075" y="481"/>
                    <a:pt x="1359" y="575"/>
                    <a:pt x="1644" y="665"/>
                  </a:cubicBezTo>
                  <a:cubicBezTo>
                    <a:pt x="2076" y="795"/>
                    <a:pt x="2516" y="913"/>
                    <a:pt x="2956" y="1009"/>
                  </a:cubicBezTo>
                  <a:cubicBezTo>
                    <a:pt x="3399" y="1102"/>
                    <a:pt x="3845" y="1163"/>
                    <a:pt x="4295" y="1204"/>
                  </a:cubicBezTo>
                  <a:lnTo>
                    <a:pt x="4299" y="1204"/>
                  </a:lnTo>
                  <a:cubicBezTo>
                    <a:pt x="4458" y="1214"/>
                    <a:pt x="4619" y="1217"/>
                    <a:pt x="4779" y="1217"/>
                  </a:cubicBezTo>
                  <a:cubicBezTo>
                    <a:pt x="4917" y="1217"/>
                    <a:pt x="5056" y="1213"/>
                    <a:pt x="5194" y="1206"/>
                  </a:cubicBezTo>
                  <a:lnTo>
                    <a:pt x="5194" y="1206"/>
                  </a:lnTo>
                  <a:cubicBezTo>
                    <a:pt x="4899" y="1264"/>
                    <a:pt x="4596" y="1293"/>
                    <a:pt x="4295" y="1295"/>
                  </a:cubicBezTo>
                  <a:cubicBezTo>
                    <a:pt x="3835" y="1292"/>
                    <a:pt x="3379" y="1237"/>
                    <a:pt x="2929" y="1146"/>
                  </a:cubicBezTo>
                  <a:cubicBezTo>
                    <a:pt x="2479" y="1047"/>
                    <a:pt x="2039" y="918"/>
                    <a:pt x="1613" y="750"/>
                  </a:cubicBezTo>
                  <a:cubicBezTo>
                    <a:pt x="1333" y="640"/>
                    <a:pt x="1057" y="520"/>
                    <a:pt x="792" y="381"/>
                  </a:cubicBezTo>
                  <a:close/>
                  <a:moveTo>
                    <a:pt x="1" y="1"/>
                  </a:moveTo>
                  <a:lnTo>
                    <a:pt x="345" y="218"/>
                  </a:lnTo>
                  <a:cubicBezTo>
                    <a:pt x="733" y="464"/>
                    <a:pt x="1156" y="658"/>
                    <a:pt x="1582" y="825"/>
                  </a:cubicBezTo>
                  <a:cubicBezTo>
                    <a:pt x="2015" y="995"/>
                    <a:pt x="2458" y="1125"/>
                    <a:pt x="2912" y="1228"/>
                  </a:cubicBezTo>
                  <a:cubicBezTo>
                    <a:pt x="3365" y="1319"/>
                    <a:pt x="3828" y="1374"/>
                    <a:pt x="4295" y="1377"/>
                  </a:cubicBezTo>
                  <a:cubicBezTo>
                    <a:pt x="4762" y="1374"/>
                    <a:pt x="5229" y="1309"/>
                    <a:pt x="5669" y="1169"/>
                  </a:cubicBezTo>
                  <a:lnTo>
                    <a:pt x="6050" y="1047"/>
                  </a:lnTo>
                  <a:lnTo>
                    <a:pt x="5652" y="1088"/>
                  </a:lnTo>
                  <a:cubicBezTo>
                    <a:pt x="5358" y="1122"/>
                    <a:pt x="5068" y="1135"/>
                    <a:pt x="4779" y="1135"/>
                  </a:cubicBezTo>
                  <a:cubicBezTo>
                    <a:pt x="4619" y="1135"/>
                    <a:pt x="4462" y="1132"/>
                    <a:pt x="4302" y="1122"/>
                  </a:cubicBezTo>
                  <a:cubicBezTo>
                    <a:pt x="3855" y="1084"/>
                    <a:pt x="3412" y="1020"/>
                    <a:pt x="2973" y="927"/>
                  </a:cubicBezTo>
                  <a:cubicBezTo>
                    <a:pt x="2533" y="836"/>
                    <a:pt x="2100" y="716"/>
                    <a:pt x="1668" y="586"/>
                  </a:cubicBezTo>
                  <a:cubicBezTo>
                    <a:pt x="1235" y="451"/>
                    <a:pt x="809" y="307"/>
                    <a:pt x="379" y="144"/>
                  </a:cubicBezTo>
                  <a:lnTo>
                    <a:pt x="1"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6" name="Google Shape;526;p28"/>
          <p:cNvGrpSpPr/>
          <p:nvPr/>
        </p:nvGrpSpPr>
        <p:grpSpPr>
          <a:xfrm>
            <a:off x="176182" y="306347"/>
            <a:ext cx="2079105" cy="1876204"/>
            <a:chOff x="4076459" y="2068570"/>
            <a:chExt cx="1001315" cy="903596"/>
          </a:xfrm>
        </p:grpSpPr>
        <p:sp>
          <p:nvSpPr>
            <p:cNvPr id="527" name="Google Shape;527;p28"/>
            <p:cNvSpPr/>
            <p:nvPr/>
          </p:nvSpPr>
          <p:spPr>
            <a:xfrm>
              <a:off x="4076459" y="2118429"/>
              <a:ext cx="3094" cy="82547"/>
            </a:xfrm>
            <a:custGeom>
              <a:avLst/>
              <a:gdLst/>
              <a:ahLst/>
              <a:cxnLst/>
              <a:rect l="l" t="t" r="r" b="b"/>
              <a:pathLst>
                <a:path w="62" h="1654" extrusionOk="0">
                  <a:moveTo>
                    <a:pt x="59" y="1"/>
                  </a:moveTo>
                  <a:cubicBezTo>
                    <a:pt x="55" y="1"/>
                    <a:pt x="52" y="4"/>
                    <a:pt x="52" y="7"/>
                  </a:cubicBezTo>
                  <a:lnTo>
                    <a:pt x="1" y="1650"/>
                  </a:lnTo>
                  <a:cubicBezTo>
                    <a:pt x="1" y="1654"/>
                    <a:pt x="4" y="1654"/>
                    <a:pt x="8" y="1654"/>
                  </a:cubicBezTo>
                  <a:cubicBezTo>
                    <a:pt x="11" y="1654"/>
                    <a:pt x="14" y="1654"/>
                    <a:pt x="14" y="1650"/>
                  </a:cubicBezTo>
                  <a:lnTo>
                    <a:pt x="62" y="7"/>
                  </a:lnTo>
                  <a:cubicBezTo>
                    <a:pt x="62" y="4"/>
                    <a:pt x="62" y="1"/>
                    <a:pt x="59" y="1"/>
                  </a:cubicBezTo>
                  <a:close/>
                </a:path>
              </a:pathLst>
            </a:custGeom>
            <a:solidFill>
              <a:srgbClr val="6B4B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28"/>
            <p:cNvSpPr/>
            <p:nvPr/>
          </p:nvSpPr>
          <p:spPr>
            <a:xfrm>
              <a:off x="4700017" y="2073411"/>
              <a:ext cx="332234" cy="356389"/>
            </a:xfrm>
            <a:custGeom>
              <a:avLst/>
              <a:gdLst/>
              <a:ahLst/>
              <a:cxnLst/>
              <a:rect l="l" t="t" r="r" b="b"/>
              <a:pathLst>
                <a:path w="6657" h="7141" extrusionOk="0">
                  <a:moveTo>
                    <a:pt x="1457" y="1"/>
                  </a:moveTo>
                  <a:cubicBezTo>
                    <a:pt x="941" y="1"/>
                    <a:pt x="531" y="303"/>
                    <a:pt x="379" y="1046"/>
                  </a:cubicBezTo>
                  <a:cubicBezTo>
                    <a:pt x="0" y="3482"/>
                    <a:pt x="624" y="5483"/>
                    <a:pt x="1084" y="6189"/>
                  </a:cubicBezTo>
                  <a:cubicBezTo>
                    <a:pt x="1314" y="6540"/>
                    <a:pt x="1589" y="6715"/>
                    <a:pt x="1852" y="6715"/>
                  </a:cubicBezTo>
                  <a:cubicBezTo>
                    <a:pt x="2114" y="6715"/>
                    <a:pt x="2364" y="6540"/>
                    <a:pt x="2543" y="6189"/>
                  </a:cubicBezTo>
                  <a:cubicBezTo>
                    <a:pt x="2684" y="5913"/>
                    <a:pt x="2785" y="5835"/>
                    <a:pt x="2853" y="5835"/>
                  </a:cubicBezTo>
                  <a:cubicBezTo>
                    <a:pt x="2944" y="5835"/>
                    <a:pt x="2979" y="5970"/>
                    <a:pt x="2979" y="5970"/>
                  </a:cubicBezTo>
                  <a:cubicBezTo>
                    <a:pt x="3517" y="6864"/>
                    <a:pt x="3844" y="6918"/>
                    <a:pt x="4547" y="7109"/>
                  </a:cubicBezTo>
                  <a:cubicBezTo>
                    <a:pt x="4628" y="7130"/>
                    <a:pt x="4704" y="7141"/>
                    <a:pt x="4776" y="7141"/>
                  </a:cubicBezTo>
                  <a:cubicBezTo>
                    <a:pt x="5328" y="7141"/>
                    <a:pt x="5603" y="6540"/>
                    <a:pt x="5603" y="5916"/>
                  </a:cubicBezTo>
                  <a:cubicBezTo>
                    <a:pt x="5603" y="5214"/>
                    <a:pt x="6117" y="3697"/>
                    <a:pt x="6387" y="2453"/>
                  </a:cubicBezTo>
                  <a:cubicBezTo>
                    <a:pt x="6656" y="1209"/>
                    <a:pt x="5818" y="262"/>
                    <a:pt x="4764" y="207"/>
                  </a:cubicBezTo>
                  <a:cubicBezTo>
                    <a:pt x="4716" y="205"/>
                    <a:pt x="4668" y="204"/>
                    <a:pt x="4622" y="204"/>
                  </a:cubicBezTo>
                  <a:cubicBezTo>
                    <a:pt x="3655" y="204"/>
                    <a:pt x="3111" y="722"/>
                    <a:pt x="3111" y="722"/>
                  </a:cubicBezTo>
                  <a:cubicBezTo>
                    <a:pt x="2554" y="283"/>
                    <a:pt x="1956" y="1"/>
                    <a:pt x="14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28"/>
            <p:cNvSpPr/>
            <p:nvPr/>
          </p:nvSpPr>
          <p:spPr>
            <a:xfrm>
              <a:off x="4836766" y="2184060"/>
              <a:ext cx="42421" cy="23357"/>
            </a:xfrm>
            <a:custGeom>
              <a:avLst/>
              <a:gdLst/>
              <a:ahLst/>
              <a:cxnLst/>
              <a:rect l="l" t="t" r="r" b="b"/>
              <a:pathLst>
                <a:path w="850" h="468" extrusionOk="0">
                  <a:moveTo>
                    <a:pt x="358" y="1"/>
                  </a:moveTo>
                  <a:cubicBezTo>
                    <a:pt x="102" y="1"/>
                    <a:pt x="11" y="298"/>
                    <a:pt x="7" y="312"/>
                  </a:cubicBezTo>
                  <a:cubicBezTo>
                    <a:pt x="0" y="339"/>
                    <a:pt x="14" y="369"/>
                    <a:pt x="44" y="376"/>
                  </a:cubicBezTo>
                  <a:cubicBezTo>
                    <a:pt x="50" y="378"/>
                    <a:pt x="55" y="379"/>
                    <a:pt x="61" y="379"/>
                  </a:cubicBezTo>
                  <a:cubicBezTo>
                    <a:pt x="83" y="379"/>
                    <a:pt x="104" y="364"/>
                    <a:pt x="113" y="342"/>
                  </a:cubicBezTo>
                  <a:cubicBezTo>
                    <a:pt x="113" y="339"/>
                    <a:pt x="184" y="110"/>
                    <a:pt x="358" y="110"/>
                  </a:cubicBezTo>
                  <a:cubicBezTo>
                    <a:pt x="678" y="110"/>
                    <a:pt x="733" y="410"/>
                    <a:pt x="736" y="424"/>
                  </a:cubicBezTo>
                  <a:cubicBezTo>
                    <a:pt x="744" y="451"/>
                    <a:pt x="764" y="468"/>
                    <a:pt x="791" y="468"/>
                  </a:cubicBezTo>
                  <a:lnTo>
                    <a:pt x="798" y="468"/>
                  </a:lnTo>
                  <a:cubicBezTo>
                    <a:pt x="829" y="465"/>
                    <a:pt x="849" y="438"/>
                    <a:pt x="842" y="407"/>
                  </a:cubicBezTo>
                  <a:cubicBezTo>
                    <a:pt x="821" y="267"/>
                    <a:pt x="689" y="1"/>
                    <a:pt x="358"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28"/>
            <p:cNvSpPr/>
            <p:nvPr/>
          </p:nvSpPr>
          <p:spPr>
            <a:xfrm>
              <a:off x="4835069" y="2182014"/>
              <a:ext cx="45965" cy="27449"/>
            </a:xfrm>
            <a:custGeom>
              <a:avLst/>
              <a:gdLst/>
              <a:ahLst/>
              <a:cxnLst/>
              <a:rect l="l" t="t" r="r" b="b"/>
              <a:pathLst>
                <a:path w="921" h="550" extrusionOk="0">
                  <a:moveTo>
                    <a:pt x="392" y="83"/>
                  </a:moveTo>
                  <a:cubicBezTo>
                    <a:pt x="467" y="83"/>
                    <a:pt x="532" y="97"/>
                    <a:pt x="586" y="124"/>
                  </a:cubicBezTo>
                  <a:cubicBezTo>
                    <a:pt x="668" y="158"/>
                    <a:pt x="726" y="216"/>
                    <a:pt x="767" y="281"/>
                  </a:cubicBezTo>
                  <a:cubicBezTo>
                    <a:pt x="808" y="342"/>
                    <a:pt x="828" y="407"/>
                    <a:pt x="839" y="455"/>
                  </a:cubicBezTo>
                  <a:lnTo>
                    <a:pt x="839" y="458"/>
                  </a:lnTo>
                  <a:cubicBezTo>
                    <a:pt x="839" y="461"/>
                    <a:pt x="835" y="461"/>
                    <a:pt x="835" y="465"/>
                  </a:cubicBezTo>
                  <a:cubicBezTo>
                    <a:pt x="832" y="468"/>
                    <a:pt x="828" y="468"/>
                    <a:pt x="825" y="468"/>
                  </a:cubicBezTo>
                  <a:lnTo>
                    <a:pt x="814" y="468"/>
                  </a:lnTo>
                  <a:cubicBezTo>
                    <a:pt x="814" y="465"/>
                    <a:pt x="811" y="461"/>
                    <a:pt x="811" y="458"/>
                  </a:cubicBezTo>
                  <a:cubicBezTo>
                    <a:pt x="808" y="448"/>
                    <a:pt x="794" y="366"/>
                    <a:pt x="733" y="281"/>
                  </a:cubicBezTo>
                  <a:cubicBezTo>
                    <a:pt x="706" y="236"/>
                    <a:pt x="661" y="192"/>
                    <a:pt x="607" y="161"/>
                  </a:cubicBezTo>
                  <a:cubicBezTo>
                    <a:pt x="549" y="131"/>
                    <a:pt x="477" y="111"/>
                    <a:pt x="392" y="111"/>
                  </a:cubicBezTo>
                  <a:cubicBezTo>
                    <a:pt x="338" y="111"/>
                    <a:pt x="293" y="128"/>
                    <a:pt x="256" y="151"/>
                  </a:cubicBezTo>
                  <a:cubicBezTo>
                    <a:pt x="229" y="172"/>
                    <a:pt x="208" y="196"/>
                    <a:pt x="188" y="219"/>
                  </a:cubicBezTo>
                  <a:cubicBezTo>
                    <a:pt x="160" y="254"/>
                    <a:pt x="140" y="291"/>
                    <a:pt x="126" y="318"/>
                  </a:cubicBezTo>
                  <a:cubicBezTo>
                    <a:pt x="119" y="332"/>
                    <a:pt x="116" y="345"/>
                    <a:pt x="113" y="356"/>
                  </a:cubicBezTo>
                  <a:cubicBezTo>
                    <a:pt x="109" y="359"/>
                    <a:pt x="109" y="362"/>
                    <a:pt x="109" y="366"/>
                  </a:cubicBezTo>
                  <a:cubicBezTo>
                    <a:pt x="106" y="366"/>
                    <a:pt x="106" y="366"/>
                    <a:pt x="106" y="369"/>
                  </a:cubicBezTo>
                  <a:cubicBezTo>
                    <a:pt x="106" y="376"/>
                    <a:pt x="99" y="380"/>
                    <a:pt x="92" y="380"/>
                  </a:cubicBezTo>
                  <a:lnTo>
                    <a:pt x="89" y="380"/>
                  </a:lnTo>
                  <a:cubicBezTo>
                    <a:pt x="86" y="380"/>
                    <a:pt x="86" y="376"/>
                    <a:pt x="82" y="373"/>
                  </a:cubicBezTo>
                  <a:lnTo>
                    <a:pt x="82" y="366"/>
                  </a:lnTo>
                  <a:lnTo>
                    <a:pt x="82" y="362"/>
                  </a:lnTo>
                  <a:cubicBezTo>
                    <a:pt x="82" y="359"/>
                    <a:pt x="106" y="284"/>
                    <a:pt x="157" y="216"/>
                  </a:cubicBezTo>
                  <a:cubicBezTo>
                    <a:pt x="180" y="182"/>
                    <a:pt x="212" y="148"/>
                    <a:pt x="252" y="124"/>
                  </a:cubicBezTo>
                  <a:cubicBezTo>
                    <a:pt x="290" y="97"/>
                    <a:pt x="334" y="83"/>
                    <a:pt x="392" y="83"/>
                  </a:cubicBezTo>
                  <a:close/>
                  <a:moveTo>
                    <a:pt x="392" y="1"/>
                  </a:moveTo>
                  <a:cubicBezTo>
                    <a:pt x="320" y="1"/>
                    <a:pt x="259" y="21"/>
                    <a:pt x="208" y="52"/>
                  </a:cubicBezTo>
                  <a:cubicBezTo>
                    <a:pt x="133" y="100"/>
                    <a:pt x="82" y="169"/>
                    <a:pt x="51" y="226"/>
                  </a:cubicBezTo>
                  <a:cubicBezTo>
                    <a:pt x="21" y="284"/>
                    <a:pt x="4" y="332"/>
                    <a:pt x="4" y="339"/>
                  </a:cubicBezTo>
                  <a:cubicBezTo>
                    <a:pt x="1" y="349"/>
                    <a:pt x="1" y="356"/>
                    <a:pt x="1" y="366"/>
                  </a:cubicBezTo>
                  <a:cubicBezTo>
                    <a:pt x="1" y="386"/>
                    <a:pt x="4" y="407"/>
                    <a:pt x="17" y="424"/>
                  </a:cubicBezTo>
                  <a:cubicBezTo>
                    <a:pt x="28" y="438"/>
                    <a:pt x="45" y="451"/>
                    <a:pt x="65" y="458"/>
                  </a:cubicBezTo>
                  <a:cubicBezTo>
                    <a:pt x="75" y="461"/>
                    <a:pt x="86" y="461"/>
                    <a:pt x="92" y="461"/>
                  </a:cubicBezTo>
                  <a:cubicBezTo>
                    <a:pt x="135" y="461"/>
                    <a:pt x="169" y="436"/>
                    <a:pt x="184" y="396"/>
                  </a:cubicBezTo>
                  <a:lnTo>
                    <a:pt x="184" y="396"/>
                  </a:lnTo>
                  <a:lnTo>
                    <a:pt x="185" y="397"/>
                  </a:lnTo>
                  <a:lnTo>
                    <a:pt x="185" y="394"/>
                  </a:lnTo>
                  <a:lnTo>
                    <a:pt x="185" y="389"/>
                  </a:lnTo>
                  <a:cubicBezTo>
                    <a:pt x="191" y="380"/>
                    <a:pt x="208" y="325"/>
                    <a:pt x="246" y="277"/>
                  </a:cubicBezTo>
                  <a:cubicBezTo>
                    <a:pt x="262" y="254"/>
                    <a:pt x="283" y="230"/>
                    <a:pt x="311" y="216"/>
                  </a:cubicBezTo>
                  <a:cubicBezTo>
                    <a:pt x="334" y="199"/>
                    <a:pt x="358" y="192"/>
                    <a:pt x="392" y="192"/>
                  </a:cubicBezTo>
                  <a:cubicBezTo>
                    <a:pt x="463" y="192"/>
                    <a:pt x="522" y="209"/>
                    <a:pt x="566" y="233"/>
                  </a:cubicBezTo>
                  <a:cubicBezTo>
                    <a:pt x="600" y="250"/>
                    <a:pt x="627" y="274"/>
                    <a:pt x="648" y="301"/>
                  </a:cubicBezTo>
                  <a:cubicBezTo>
                    <a:pt x="679" y="339"/>
                    <a:pt x="702" y="380"/>
                    <a:pt x="712" y="414"/>
                  </a:cubicBezTo>
                  <a:cubicBezTo>
                    <a:pt x="726" y="448"/>
                    <a:pt x="729" y="471"/>
                    <a:pt x="729" y="471"/>
                  </a:cubicBezTo>
                  <a:cubicBezTo>
                    <a:pt x="737" y="496"/>
                    <a:pt x="746" y="516"/>
                    <a:pt x="764" y="529"/>
                  </a:cubicBezTo>
                  <a:cubicBezTo>
                    <a:pt x="781" y="543"/>
                    <a:pt x="801" y="550"/>
                    <a:pt x="825" y="550"/>
                  </a:cubicBezTo>
                  <a:lnTo>
                    <a:pt x="842" y="550"/>
                  </a:lnTo>
                  <a:lnTo>
                    <a:pt x="842" y="549"/>
                  </a:lnTo>
                  <a:lnTo>
                    <a:pt x="842" y="549"/>
                  </a:lnTo>
                  <a:cubicBezTo>
                    <a:pt x="864" y="545"/>
                    <a:pt x="884" y="532"/>
                    <a:pt x="896" y="516"/>
                  </a:cubicBezTo>
                  <a:cubicBezTo>
                    <a:pt x="910" y="502"/>
                    <a:pt x="921" y="479"/>
                    <a:pt x="921" y="458"/>
                  </a:cubicBezTo>
                  <a:cubicBezTo>
                    <a:pt x="921" y="451"/>
                    <a:pt x="921" y="448"/>
                    <a:pt x="917" y="441"/>
                  </a:cubicBezTo>
                  <a:cubicBezTo>
                    <a:pt x="910" y="403"/>
                    <a:pt x="896" y="356"/>
                    <a:pt x="876" y="308"/>
                  </a:cubicBezTo>
                  <a:cubicBezTo>
                    <a:pt x="842" y="236"/>
                    <a:pt x="787" y="158"/>
                    <a:pt x="709" y="100"/>
                  </a:cubicBezTo>
                  <a:cubicBezTo>
                    <a:pt x="630" y="42"/>
                    <a:pt x="525" y="1"/>
                    <a:pt x="39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28"/>
            <p:cNvSpPr/>
            <p:nvPr/>
          </p:nvSpPr>
          <p:spPr>
            <a:xfrm>
              <a:off x="4752021" y="2180866"/>
              <a:ext cx="35285" cy="19015"/>
            </a:xfrm>
            <a:custGeom>
              <a:avLst/>
              <a:gdLst/>
              <a:ahLst/>
              <a:cxnLst/>
              <a:rect l="l" t="t" r="r" b="b"/>
              <a:pathLst>
                <a:path w="707" h="381" extrusionOk="0">
                  <a:moveTo>
                    <a:pt x="359" y="0"/>
                  </a:moveTo>
                  <a:cubicBezTo>
                    <a:pt x="106" y="0"/>
                    <a:pt x="15" y="297"/>
                    <a:pt x="12" y="310"/>
                  </a:cubicBezTo>
                  <a:cubicBezTo>
                    <a:pt x="1" y="338"/>
                    <a:pt x="18" y="368"/>
                    <a:pt x="45" y="379"/>
                  </a:cubicBezTo>
                  <a:lnTo>
                    <a:pt x="62" y="379"/>
                  </a:lnTo>
                  <a:cubicBezTo>
                    <a:pt x="86" y="379"/>
                    <a:pt x="106" y="365"/>
                    <a:pt x="114" y="341"/>
                  </a:cubicBezTo>
                  <a:cubicBezTo>
                    <a:pt x="114" y="341"/>
                    <a:pt x="185" y="110"/>
                    <a:pt x="359" y="110"/>
                  </a:cubicBezTo>
                  <a:cubicBezTo>
                    <a:pt x="533" y="110"/>
                    <a:pt x="594" y="338"/>
                    <a:pt x="597" y="341"/>
                  </a:cubicBezTo>
                  <a:cubicBezTo>
                    <a:pt x="603" y="364"/>
                    <a:pt x="627" y="380"/>
                    <a:pt x="651" y="380"/>
                  </a:cubicBezTo>
                  <a:cubicBezTo>
                    <a:pt x="655" y="380"/>
                    <a:pt x="659" y="380"/>
                    <a:pt x="663" y="379"/>
                  </a:cubicBezTo>
                  <a:cubicBezTo>
                    <a:pt x="690" y="372"/>
                    <a:pt x="707" y="341"/>
                    <a:pt x="699" y="314"/>
                  </a:cubicBezTo>
                  <a:cubicBezTo>
                    <a:pt x="696" y="300"/>
                    <a:pt x="614" y="0"/>
                    <a:pt x="35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28"/>
            <p:cNvSpPr/>
            <p:nvPr/>
          </p:nvSpPr>
          <p:spPr>
            <a:xfrm>
              <a:off x="4750375" y="2178820"/>
              <a:ext cx="38828" cy="23007"/>
            </a:xfrm>
            <a:custGeom>
              <a:avLst/>
              <a:gdLst/>
              <a:ahLst/>
              <a:cxnLst/>
              <a:rect l="l" t="t" r="r" b="b"/>
              <a:pathLst>
                <a:path w="778" h="461" extrusionOk="0">
                  <a:moveTo>
                    <a:pt x="392" y="82"/>
                  </a:moveTo>
                  <a:cubicBezTo>
                    <a:pt x="446" y="82"/>
                    <a:pt x="494" y="99"/>
                    <a:pt x="532" y="123"/>
                  </a:cubicBezTo>
                  <a:cubicBezTo>
                    <a:pt x="586" y="161"/>
                    <a:pt x="627" y="219"/>
                    <a:pt x="655" y="269"/>
                  </a:cubicBezTo>
                  <a:cubicBezTo>
                    <a:pt x="682" y="318"/>
                    <a:pt x="692" y="362"/>
                    <a:pt x="696" y="365"/>
                  </a:cubicBezTo>
                  <a:lnTo>
                    <a:pt x="696" y="368"/>
                  </a:lnTo>
                  <a:cubicBezTo>
                    <a:pt x="696" y="368"/>
                    <a:pt x="692" y="372"/>
                    <a:pt x="692" y="376"/>
                  </a:cubicBezTo>
                  <a:cubicBezTo>
                    <a:pt x="688" y="379"/>
                    <a:pt x="688" y="379"/>
                    <a:pt x="685" y="379"/>
                  </a:cubicBezTo>
                  <a:lnTo>
                    <a:pt x="671" y="379"/>
                  </a:lnTo>
                  <a:cubicBezTo>
                    <a:pt x="671" y="376"/>
                    <a:pt x="668" y="372"/>
                    <a:pt x="668" y="372"/>
                  </a:cubicBezTo>
                  <a:lnTo>
                    <a:pt x="668" y="368"/>
                  </a:lnTo>
                  <a:cubicBezTo>
                    <a:pt x="668" y="368"/>
                    <a:pt x="668" y="365"/>
                    <a:pt x="665" y="355"/>
                  </a:cubicBezTo>
                  <a:cubicBezTo>
                    <a:pt x="655" y="331"/>
                    <a:pt x="634" y="273"/>
                    <a:pt x="589" y="219"/>
                  </a:cubicBezTo>
                  <a:cubicBezTo>
                    <a:pt x="569" y="192"/>
                    <a:pt x="545" y="164"/>
                    <a:pt x="512" y="143"/>
                  </a:cubicBezTo>
                  <a:cubicBezTo>
                    <a:pt x="477" y="123"/>
                    <a:pt x="436" y="110"/>
                    <a:pt x="392" y="110"/>
                  </a:cubicBezTo>
                  <a:cubicBezTo>
                    <a:pt x="341" y="110"/>
                    <a:pt x="293" y="126"/>
                    <a:pt x="259" y="154"/>
                  </a:cubicBezTo>
                  <a:cubicBezTo>
                    <a:pt x="232" y="171"/>
                    <a:pt x="208" y="195"/>
                    <a:pt x="188" y="219"/>
                  </a:cubicBezTo>
                  <a:cubicBezTo>
                    <a:pt x="160" y="256"/>
                    <a:pt x="139" y="290"/>
                    <a:pt x="126" y="321"/>
                  </a:cubicBezTo>
                  <a:cubicBezTo>
                    <a:pt x="123" y="335"/>
                    <a:pt x="116" y="348"/>
                    <a:pt x="112" y="355"/>
                  </a:cubicBezTo>
                  <a:cubicBezTo>
                    <a:pt x="112" y="359"/>
                    <a:pt x="109" y="362"/>
                    <a:pt x="109" y="365"/>
                  </a:cubicBezTo>
                  <a:lnTo>
                    <a:pt x="109" y="368"/>
                  </a:lnTo>
                  <a:lnTo>
                    <a:pt x="109" y="372"/>
                  </a:lnTo>
                  <a:lnTo>
                    <a:pt x="106" y="372"/>
                  </a:lnTo>
                  <a:cubicBezTo>
                    <a:pt x="106" y="376"/>
                    <a:pt x="106" y="376"/>
                    <a:pt x="103" y="379"/>
                  </a:cubicBezTo>
                  <a:lnTo>
                    <a:pt x="92" y="379"/>
                  </a:lnTo>
                  <a:cubicBezTo>
                    <a:pt x="89" y="379"/>
                    <a:pt x="85" y="379"/>
                    <a:pt x="85" y="376"/>
                  </a:cubicBezTo>
                  <a:cubicBezTo>
                    <a:pt x="82" y="372"/>
                    <a:pt x="82" y="368"/>
                    <a:pt x="82" y="368"/>
                  </a:cubicBezTo>
                  <a:lnTo>
                    <a:pt x="82" y="365"/>
                  </a:lnTo>
                  <a:lnTo>
                    <a:pt x="82" y="362"/>
                  </a:lnTo>
                  <a:cubicBezTo>
                    <a:pt x="82" y="359"/>
                    <a:pt x="106" y="287"/>
                    <a:pt x="157" y="215"/>
                  </a:cubicBezTo>
                  <a:cubicBezTo>
                    <a:pt x="180" y="181"/>
                    <a:pt x="215" y="147"/>
                    <a:pt x="252" y="123"/>
                  </a:cubicBezTo>
                  <a:cubicBezTo>
                    <a:pt x="293" y="99"/>
                    <a:pt x="337" y="82"/>
                    <a:pt x="392" y="82"/>
                  </a:cubicBezTo>
                  <a:close/>
                  <a:moveTo>
                    <a:pt x="392" y="0"/>
                  </a:moveTo>
                  <a:cubicBezTo>
                    <a:pt x="320" y="0"/>
                    <a:pt x="259" y="24"/>
                    <a:pt x="208" y="55"/>
                  </a:cubicBezTo>
                  <a:cubicBezTo>
                    <a:pt x="133" y="103"/>
                    <a:pt x="85" y="171"/>
                    <a:pt x="51" y="229"/>
                  </a:cubicBezTo>
                  <a:cubicBezTo>
                    <a:pt x="21" y="287"/>
                    <a:pt x="7" y="335"/>
                    <a:pt x="4" y="341"/>
                  </a:cubicBezTo>
                  <a:cubicBezTo>
                    <a:pt x="0" y="348"/>
                    <a:pt x="0" y="359"/>
                    <a:pt x="0" y="368"/>
                  </a:cubicBezTo>
                  <a:cubicBezTo>
                    <a:pt x="0" y="389"/>
                    <a:pt x="7" y="406"/>
                    <a:pt x="17" y="423"/>
                  </a:cubicBezTo>
                  <a:cubicBezTo>
                    <a:pt x="31" y="440"/>
                    <a:pt x="48" y="450"/>
                    <a:pt x="68" y="458"/>
                  </a:cubicBezTo>
                  <a:cubicBezTo>
                    <a:pt x="75" y="461"/>
                    <a:pt x="85" y="461"/>
                    <a:pt x="95" y="461"/>
                  </a:cubicBezTo>
                  <a:cubicBezTo>
                    <a:pt x="116" y="461"/>
                    <a:pt x="136" y="458"/>
                    <a:pt x="150" y="444"/>
                  </a:cubicBezTo>
                  <a:cubicBezTo>
                    <a:pt x="167" y="433"/>
                    <a:pt x="180" y="417"/>
                    <a:pt x="184" y="396"/>
                  </a:cubicBezTo>
                  <a:cubicBezTo>
                    <a:pt x="184" y="396"/>
                    <a:pt x="188" y="396"/>
                    <a:pt x="188" y="392"/>
                  </a:cubicBezTo>
                  <a:cubicBezTo>
                    <a:pt x="191" y="379"/>
                    <a:pt x="211" y="327"/>
                    <a:pt x="246" y="280"/>
                  </a:cubicBezTo>
                  <a:cubicBezTo>
                    <a:pt x="262" y="256"/>
                    <a:pt x="287" y="233"/>
                    <a:pt x="310" y="215"/>
                  </a:cubicBezTo>
                  <a:cubicBezTo>
                    <a:pt x="334" y="202"/>
                    <a:pt x="361" y="192"/>
                    <a:pt x="392" y="192"/>
                  </a:cubicBezTo>
                  <a:cubicBezTo>
                    <a:pt x="409" y="192"/>
                    <a:pt x="426" y="195"/>
                    <a:pt x="440" y="198"/>
                  </a:cubicBezTo>
                  <a:cubicBezTo>
                    <a:pt x="463" y="208"/>
                    <a:pt x="484" y="222"/>
                    <a:pt x="504" y="242"/>
                  </a:cubicBezTo>
                  <a:cubicBezTo>
                    <a:pt x="532" y="269"/>
                    <a:pt x="556" y="307"/>
                    <a:pt x="569" y="338"/>
                  </a:cubicBezTo>
                  <a:cubicBezTo>
                    <a:pt x="576" y="355"/>
                    <a:pt x="583" y="368"/>
                    <a:pt x="586" y="379"/>
                  </a:cubicBezTo>
                  <a:cubicBezTo>
                    <a:pt x="586" y="382"/>
                    <a:pt x="586" y="386"/>
                    <a:pt x="589" y="389"/>
                  </a:cubicBezTo>
                  <a:lnTo>
                    <a:pt x="589" y="392"/>
                  </a:lnTo>
                  <a:cubicBezTo>
                    <a:pt x="597" y="413"/>
                    <a:pt x="606" y="430"/>
                    <a:pt x="624" y="444"/>
                  </a:cubicBezTo>
                  <a:cubicBezTo>
                    <a:pt x="641" y="453"/>
                    <a:pt x="661" y="461"/>
                    <a:pt x="682" y="461"/>
                  </a:cubicBezTo>
                  <a:lnTo>
                    <a:pt x="705" y="461"/>
                  </a:lnTo>
                  <a:cubicBezTo>
                    <a:pt x="726" y="453"/>
                    <a:pt x="743" y="440"/>
                    <a:pt x="757" y="423"/>
                  </a:cubicBezTo>
                  <a:cubicBezTo>
                    <a:pt x="770" y="409"/>
                    <a:pt x="777" y="389"/>
                    <a:pt x="777" y="368"/>
                  </a:cubicBezTo>
                  <a:cubicBezTo>
                    <a:pt x="777" y="359"/>
                    <a:pt x="773" y="351"/>
                    <a:pt x="773" y="341"/>
                  </a:cubicBezTo>
                  <a:cubicBezTo>
                    <a:pt x="770" y="338"/>
                    <a:pt x="767" y="314"/>
                    <a:pt x="753" y="283"/>
                  </a:cubicBezTo>
                  <a:cubicBezTo>
                    <a:pt x="732" y="236"/>
                    <a:pt x="699" y="167"/>
                    <a:pt x="641" y="110"/>
                  </a:cubicBezTo>
                  <a:cubicBezTo>
                    <a:pt x="614" y="79"/>
                    <a:pt x="576" y="52"/>
                    <a:pt x="535" y="35"/>
                  </a:cubicBezTo>
                  <a:cubicBezTo>
                    <a:pt x="494" y="14"/>
                    <a:pt x="446" y="0"/>
                    <a:pt x="39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28"/>
            <p:cNvSpPr/>
            <p:nvPr/>
          </p:nvSpPr>
          <p:spPr>
            <a:xfrm>
              <a:off x="4792398" y="2225086"/>
              <a:ext cx="38628" cy="50906"/>
            </a:xfrm>
            <a:custGeom>
              <a:avLst/>
              <a:gdLst/>
              <a:ahLst/>
              <a:cxnLst/>
              <a:rect l="l" t="t" r="r" b="b"/>
              <a:pathLst>
                <a:path w="774" h="1020" extrusionOk="0">
                  <a:moveTo>
                    <a:pt x="0" y="1"/>
                  </a:moveTo>
                  <a:lnTo>
                    <a:pt x="0" y="1"/>
                  </a:lnTo>
                  <a:cubicBezTo>
                    <a:pt x="0" y="1"/>
                    <a:pt x="119" y="856"/>
                    <a:pt x="299" y="999"/>
                  </a:cubicBezTo>
                  <a:cubicBezTo>
                    <a:pt x="317" y="1013"/>
                    <a:pt x="335" y="1020"/>
                    <a:pt x="354" y="1020"/>
                  </a:cubicBezTo>
                  <a:cubicBezTo>
                    <a:pt x="523" y="1020"/>
                    <a:pt x="712" y="453"/>
                    <a:pt x="774" y="133"/>
                  </a:cubicBezTo>
                  <a:lnTo>
                    <a:pt x="774" y="133"/>
                  </a:lnTo>
                  <a:cubicBezTo>
                    <a:pt x="774" y="133"/>
                    <a:pt x="765" y="134"/>
                    <a:pt x="749" y="134"/>
                  </a:cubicBezTo>
                  <a:cubicBezTo>
                    <a:pt x="639" y="134"/>
                    <a:pt x="204" y="125"/>
                    <a:pt x="0" y="1"/>
                  </a:cubicBezTo>
                  <a:close/>
                </a:path>
              </a:pathLst>
            </a:custGeom>
            <a:solidFill>
              <a:srgbClr val="FFC3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28"/>
            <p:cNvSpPr/>
            <p:nvPr/>
          </p:nvSpPr>
          <p:spPr>
            <a:xfrm>
              <a:off x="4789653" y="2222341"/>
              <a:ext cx="44068" cy="56346"/>
            </a:xfrm>
            <a:custGeom>
              <a:avLst/>
              <a:gdLst/>
              <a:ahLst/>
              <a:cxnLst/>
              <a:rect l="l" t="t" r="r" b="b"/>
              <a:pathLst>
                <a:path w="883" h="1129" extrusionOk="0">
                  <a:moveTo>
                    <a:pt x="126" y="147"/>
                  </a:moveTo>
                  <a:lnTo>
                    <a:pt x="126" y="147"/>
                  </a:lnTo>
                  <a:cubicBezTo>
                    <a:pt x="331" y="226"/>
                    <a:pt x="628" y="243"/>
                    <a:pt x="760" y="243"/>
                  </a:cubicBezTo>
                  <a:cubicBezTo>
                    <a:pt x="686" y="583"/>
                    <a:pt x="529" y="979"/>
                    <a:pt x="420" y="1020"/>
                  </a:cubicBezTo>
                  <a:cubicBezTo>
                    <a:pt x="416" y="1021"/>
                    <a:pt x="412" y="1022"/>
                    <a:pt x="409" y="1022"/>
                  </a:cubicBezTo>
                  <a:cubicBezTo>
                    <a:pt x="402" y="1022"/>
                    <a:pt x="396" y="1020"/>
                    <a:pt x="389" y="1013"/>
                  </a:cubicBezTo>
                  <a:cubicBezTo>
                    <a:pt x="280" y="928"/>
                    <a:pt x="178" y="471"/>
                    <a:pt x="126" y="147"/>
                  </a:cubicBezTo>
                  <a:close/>
                  <a:moveTo>
                    <a:pt x="56" y="0"/>
                  </a:moveTo>
                  <a:cubicBezTo>
                    <a:pt x="46" y="0"/>
                    <a:pt x="36" y="3"/>
                    <a:pt x="27" y="8"/>
                  </a:cubicBezTo>
                  <a:cubicBezTo>
                    <a:pt x="11" y="21"/>
                    <a:pt x="0" y="42"/>
                    <a:pt x="3" y="62"/>
                  </a:cubicBezTo>
                  <a:cubicBezTo>
                    <a:pt x="14" y="151"/>
                    <a:pt x="129" y="945"/>
                    <a:pt x="321" y="1099"/>
                  </a:cubicBezTo>
                  <a:cubicBezTo>
                    <a:pt x="348" y="1119"/>
                    <a:pt x="379" y="1129"/>
                    <a:pt x="406" y="1129"/>
                  </a:cubicBezTo>
                  <a:cubicBezTo>
                    <a:pt x="423" y="1129"/>
                    <a:pt x="440" y="1126"/>
                    <a:pt x="457" y="1122"/>
                  </a:cubicBezTo>
                  <a:cubicBezTo>
                    <a:pt x="678" y="1041"/>
                    <a:pt x="849" y="372"/>
                    <a:pt x="879" y="199"/>
                  </a:cubicBezTo>
                  <a:cubicBezTo>
                    <a:pt x="883" y="185"/>
                    <a:pt x="879" y="168"/>
                    <a:pt x="870" y="154"/>
                  </a:cubicBezTo>
                  <a:cubicBezTo>
                    <a:pt x="859" y="144"/>
                    <a:pt x="845" y="138"/>
                    <a:pt x="829" y="138"/>
                  </a:cubicBezTo>
                  <a:cubicBezTo>
                    <a:pt x="821" y="134"/>
                    <a:pt x="304" y="144"/>
                    <a:pt x="85" y="8"/>
                  </a:cubicBezTo>
                  <a:cubicBezTo>
                    <a:pt x="77" y="3"/>
                    <a:pt x="66" y="0"/>
                    <a:pt x="5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28"/>
            <p:cNvSpPr/>
            <p:nvPr/>
          </p:nvSpPr>
          <p:spPr>
            <a:xfrm>
              <a:off x="4787756" y="2220345"/>
              <a:ext cx="48011" cy="60388"/>
            </a:xfrm>
            <a:custGeom>
              <a:avLst/>
              <a:gdLst/>
              <a:ahLst/>
              <a:cxnLst/>
              <a:rect l="l" t="t" r="r" b="b"/>
              <a:pathLst>
                <a:path w="962" h="1210" extrusionOk="0">
                  <a:moveTo>
                    <a:pt x="213" y="247"/>
                  </a:moveTo>
                  <a:cubicBezTo>
                    <a:pt x="307" y="275"/>
                    <a:pt x="409" y="292"/>
                    <a:pt x="505" y="304"/>
                  </a:cubicBezTo>
                  <a:cubicBezTo>
                    <a:pt x="599" y="317"/>
                    <a:pt x="684" y="322"/>
                    <a:pt x="749" y="323"/>
                  </a:cubicBezTo>
                  <a:lnTo>
                    <a:pt x="749" y="323"/>
                  </a:lnTo>
                  <a:cubicBezTo>
                    <a:pt x="713" y="477"/>
                    <a:pt x="660" y="637"/>
                    <a:pt x="604" y="767"/>
                  </a:cubicBezTo>
                  <a:cubicBezTo>
                    <a:pt x="573" y="838"/>
                    <a:pt x="543" y="903"/>
                    <a:pt x="512" y="947"/>
                  </a:cubicBezTo>
                  <a:cubicBezTo>
                    <a:pt x="499" y="968"/>
                    <a:pt x="482" y="988"/>
                    <a:pt x="471" y="999"/>
                  </a:cubicBezTo>
                  <a:cubicBezTo>
                    <a:pt x="461" y="1008"/>
                    <a:pt x="453" y="1015"/>
                    <a:pt x="447" y="1019"/>
                  </a:cubicBezTo>
                  <a:lnTo>
                    <a:pt x="447" y="1019"/>
                  </a:lnTo>
                  <a:cubicBezTo>
                    <a:pt x="440" y="1011"/>
                    <a:pt x="431" y="999"/>
                    <a:pt x="420" y="985"/>
                  </a:cubicBezTo>
                  <a:cubicBezTo>
                    <a:pt x="400" y="951"/>
                    <a:pt x="379" y="900"/>
                    <a:pt x="356" y="842"/>
                  </a:cubicBezTo>
                  <a:cubicBezTo>
                    <a:pt x="324" y="750"/>
                    <a:pt x="294" y="637"/>
                    <a:pt x="270" y="521"/>
                  </a:cubicBezTo>
                  <a:cubicBezTo>
                    <a:pt x="248" y="429"/>
                    <a:pt x="229" y="335"/>
                    <a:pt x="213" y="247"/>
                  </a:cubicBezTo>
                  <a:close/>
                  <a:moveTo>
                    <a:pt x="110" y="123"/>
                  </a:moveTo>
                  <a:lnTo>
                    <a:pt x="123" y="194"/>
                  </a:lnTo>
                  <a:cubicBezTo>
                    <a:pt x="147" y="358"/>
                    <a:pt x="188" y="552"/>
                    <a:pt x="233" y="722"/>
                  </a:cubicBezTo>
                  <a:cubicBezTo>
                    <a:pt x="257" y="804"/>
                    <a:pt x="284" y="883"/>
                    <a:pt x="307" y="944"/>
                  </a:cubicBezTo>
                  <a:cubicBezTo>
                    <a:pt x="321" y="975"/>
                    <a:pt x="335" y="1002"/>
                    <a:pt x="351" y="1026"/>
                  </a:cubicBezTo>
                  <a:cubicBezTo>
                    <a:pt x="365" y="1050"/>
                    <a:pt x="383" y="1070"/>
                    <a:pt x="400" y="1084"/>
                  </a:cubicBezTo>
                  <a:cubicBezTo>
                    <a:pt x="406" y="1090"/>
                    <a:pt x="413" y="1094"/>
                    <a:pt x="420" y="1098"/>
                  </a:cubicBezTo>
                  <a:cubicBezTo>
                    <a:pt x="427" y="1101"/>
                    <a:pt x="437" y="1104"/>
                    <a:pt x="447" y="1104"/>
                  </a:cubicBezTo>
                  <a:cubicBezTo>
                    <a:pt x="458" y="1104"/>
                    <a:pt x="464" y="1101"/>
                    <a:pt x="471" y="1098"/>
                  </a:cubicBezTo>
                  <a:cubicBezTo>
                    <a:pt x="491" y="1090"/>
                    <a:pt x="512" y="1073"/>
                    <a:pt x="529" y="1057"/>
                  </a:cubicBezTo>
                  <a:cubicBezTo>
                    <a:pt x="560" y="1026"/>
                    <a:pt x="587" y="982"/>
                    <a:pt x="617" y="927"/>
                  </a:cubicBezTo>
                  <a:cubicBezTo>
                    <a:pt x="662" y="848"/>
                    <a:pt x="703" y="746"/>
                    <a:pt x="744" y="634"/>
                  </a:cubicBezTo>
                  <a:cubicBezTo>
                    <a:pt x="781" y="525"/>
                    <a:pt x="815" y="406"/>
                    <a:pt x="839" y="293"/>
                  </a:cubicBezTo>
                  <a:lnTo>
                    <a:pt x="850" y="242"/>
                  </a:lnTo>
                  <a:lnTo>
                    <a:pt x="801" y="242"/>
                  </a:lnTo>
                  <a:cubicBezTo>
                    <a:pt x="733" y="242"/>
                    <a:pt x="628" y="239"/>
                    <a:pt x="515" y="225"/>
                  </a:cubicBezTo>
                  <a:cubicBezTo>
                    <a:pt x="400" y="211"/>
                    <a:pt x="277" y="187"/>
                    <a:pt x="178" y="150"/>
                  </a:cubicBezTo>
                  <a:lnTo>
                    <a:pt x="110" y="123"/>
                  </a:lnTo>
                  <a:close/>
                  <a:moveTo>
                    <a:pt x="103" y="82"/>
                  </a:moveTo>
                  <a:cubicBezTo>
                    <a:pt x="158" y="120"/>
                    <a:pt x="229" y="143"/>
                    <a:pt x="304" y="160"/>
                  </a:cubicBezTo>
                  <a:cubicBezTo>
                    <a:pt x="417" y="187"/>
                    <a:pt x="540" y="201"/>
                    <a:pt x="642" y="208"/>
                  </a:cubicBezTo>
                  <a:cubicBezTo>
                    <a:pt x="747" y="214"/>
                    <a:pt x="829" y="214"/>
                    <a:pt x="856" y="214"/>
                  </a:cubicBezTo>
                  <a:lnTo>
                    <a:pt x="863" y="214"/>
                  </a:lnTo>
                  <a:cubicBezTo>
                    <a:pt x="867" y="219"/>
                    <a:pt x="870" y="219"/>
                    <a:pt x="873" y="219"/>
                  </a:cubicBezTo>
                  <a:lnTo>
                    <a:pt x="877" y="222"/>
                  </a:lnTo>
                  <a:cubicBezTo>
                    <a:pt x="877" y="225"/>
                    <a:pt x="880" y="225"/>
                    <a:pt x="880" y="228"/>
                  </a:cubicBezTo>
                  <a:lnTo>
                    <a:pt x="880" y="232"/>
                  </a:lnTo>
                  <a:cubicBezTo>
                    <a:pt x="870" y="272"/>
                    <a:pt x="853" y="348"/>
                    <a:pt x="829" y="436"/>
                  </a:cubicBezTo>
                  <a:cubicBezTo>
                    <a:pt x="795" y="566"/>
                    <a:pt x="744" y="730"/>
                    <a:pt x="679" y="862"/>
                  </a:cubicBezTo>
                  <a:cubicBezTo>
                    <a:pt x="648" y="930"/>
                    <a:pt x="614" y="991"/>
                    <a:pt x="580" y="1036"/>
                  </a:cubicBezTo>
                  <a:cubicBezTo>
                    <a:pt x="563" y="1060"/>
                    <a:pt x="546" y="1077"/>
                    <a:pt x="529" y="1094"/>
                  </a:cubicBezTo>
                  <a:cubicBezTo>
                    <a:pt x="512" y="1108"/>
                    <a:pt x="495" y="1118"/>
                    <a:pt x="478" y="1121"/>
                  </a:cubicBezTo>
                  <a:cubicBezTo>
                    <a:pt x="468" y="1128"/>
                    <a:pt x="458" y="1128"/>
                    <a:pt x="444" y="1128"/>
                  </a:cubicBezTo>
                  <a:cubicBezTo>
                    <a:pt x="423" y="1128"/>
                    <a:pt x="403" y="1121"/>
                    <a:pt x="383" y="1108"/>
                  </a:cubicBezTo>
                  <a:cubicBezTo>
                    <a:pt x="365" y="1090"/>
                    <a:pt x="345" y="1067"/>
                    <a:pt x="324" y="1032"/>
                  </a:cubicBezTo>
                  <a:cubicBezTo>
                    <a:pt x="290" y="975"/>
                    <a:pt x="257" y="889"/>
                    <a:pt x="229" y="794"/>
                  </a:cubicBezTo>
                  <a:cubicBezTo>
                    <a:pt x="185" y="654"/>
                    <a:pt x="151" y="494"/>
                    <a:pt x="123" y="362"/>
                  </a:cubicBezTo>
                  <a:cubicBezTo>
                    <a:pt x="100" y="228"/>
                    <a:pt x="86" y="126"/>
                    <a:pt x="82" y="96"/>
                  </a:cubicBezTo>
                  <a:cubicBezTo>
                    <a:pt x="82" y="88"/>
                    <a:pt x="82" y="85"/>
                    <a:pt x="86" y="82"/>
                  </a:cubicBezTo>
                  <a:close/>
                  <a:moveTo>
                    <a:pt x="93" y="0"/>
                  </a:moveTo>
                  <a:cubicBezTo>
                    <a:pt x="76" y="0"/>
                    <a:pt x="59" y="3"/>
                    <a:pt x="41" y="14"/>
                  </a:cubicBezTo>
                  <a:cubicBezTo>
                    <a:pt x="14" y="34"/>
                    <a:pt x="1" y="61"/>
                    <a:pt x="1" y="96"/>
                  </a:cubicBezTo>
                  <a:lnTo>
                    <a:pt x="1" y="106"/>
                  </a:lnTo>
                  <a:cubicBezTo>
                    <a:pt x="8" y="153"/>
                    <a:pt x="38" y="375"/>
                    <a:pt x="93" y="607"/>
                  </a:cubicBezTo>
                  <a:cubicBezTo>
                    <a:pt x="120" y="722"/>
                    <a:pt x="154" y="838"/>
                    <a:pt x="192" y="937"/>
                  </a:cubicBezTo>
                  <a:cubicBezTo>
                    <a:pt x="212" y="988"/>
                    <a:pt x="233" y="1036"/>
                    <a:pt x="257" y="1073"/>
                  </a:cubicBezTo>
                  <a:cubicBezTo>
                    <a:pt x="277" y="1114"/>
                    <a:pt x="304" y="1145"/>
                    <a:pt x="331" y="1169"/>
                  </a:cubicBezTo>
                  <a:cubicBezTo>
                    <a:pt x="365" y="1196"/>
                    <a:pt x="406" y="1210"/>
                    <a:pt x="444" y="1210"/>
                  </a:cubicBezTo>
                  <a:cubicBezTo>
                    <a:pt x="468" y="1210"/>
                    <a:pt x="488" y="1207"/>
                    <a:pt x="509" y="1200"/>
                  </a:cubicBezTo>
                  <a:cubicBezTo>
                    <a:pt x="543" y="1186"/>
                    <a:pt x="573" y="1162"/>
                    <a:pt x="604" y="1135"/>
                  </a:cubicBezTo>
                  <a:cubicBezTo>
                    <a:pt x="655" y="1084"/>
                    <a:pt x="696" y="1012"/>
                    <a:pt x="737" y="930"/>
                  </a:cubicBezTo>
                  <a:cubicBezTo>
                    <a:pt x="795" y="811"/>
                    <a:pt x="846" y="672"/>
                    <a:pt x="883" y="546"/>
                  </a:cubicBezTo>
                  <a:cubicBezTo>
                    <a:pt x="921" y="416"/>
                    <a:pt x="949" y="307"/>
                    <a:pt x="958" y="249"/>
                  </a:cubicBezTo>
                  <a:cubicBezTo>
                    <a:pt x="962" y="242"/>
                    <a:pt x="962" y="235"/>
                    <a:pt x="962" y="228"/>
                  </a:cubicBezTo>
                  <a:cubicBezTo>
                    <a:pt x="962" y="208"/>
                    <a:pt x="952" y="187"/>
                    <a:pt x="938" y="167"/>
                  </a:cubicBezTo>
                  <a:cubicBezTo>
                    <a:pt x="931" y="157"/>
                    <a:pt x="917" y="150"/>
                    <a:pt x="904" y="143"/>
                  </a:cubicBezTo>
                  <a:cubicBezTo>
                    <a:pt x="895" y="137"/>
                    <a:pt x="882" y="137"/>
                    <a:pt x="870" y="137"/>
                  </a:cubicBezTo>
                  <a:lnTo>
                    <a:pt x="870" y="137"/>
                  </a:lnTo>
                  <a:lnTo>
                    <a:pt x="870" y="137"/>
                  </a:lnTo>
                  <a:lnTo>
                    <a:pt x="867" y="137"/>
                  </a:lnTo>
                  <a:lnTo>
                    <a:pt x="863" y="133"/>
                  </a:lnTo>
                  <a:lnTo>
                    <a:pt x="856" y="133"/>
                  </a:lnTo>
                  <a:cubicBezTo>
                    <a:pt x="818" y="133"/>
                    <a:pt x="689" y="133"/>
                    <a:pt x="543" y="120"/>
                  </a:cubicBezTo>
                  <a:cubicBezTo>
                    <a:pt x="468" y="109"/>
                    <a:pt x="392" y="99"/>
                    <a:pt x="321" y="82"/>
                  </a:cubicBezTo>
                  <a:cubicBezTo>
                    <a:pt x="253" y="65"/>
                    <a:pt x="188" y="41"/>
                    <a:pt x="144" y="14"/>
                  </a:cubicBezTo>
                  <a:cubicBezTo>
                    <a:pt x="131" y="3"/>
                    <a:pt x="113" y="0"/>
                    <a:pt x="9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28"/>
            <p:cNvSpPr/>
            <p:nvPr/>
          </p:nvSpPr>
          <p:spPr>
            <a:xfrm>
              <a:off x="4617019" y="2338031"/>
              <a:ext cx="24704" cy="24904"/>
            </a:xfrm>
            <a:custGeom>
              <a:avLst/>
              <a:gdLst/>
              <a:ahLst/>
              <a:cxnLst/>
              <a:rect l="l" t="t" r="r" b="b"/>
              <a:pathLst>
                <a:path w="495" h="499" extrusionOk="0">
                  <a:moveTo>
                    <a:pt x="246" y="0"/>
                  </a:moveTo>
                  <a:cubicBezTo>
                    <a:pt x="109" y="0"/>
                    <a:pt x="0" y="113"/>
                    <a:pt x="0" y="249"/>
                  </a:cubicBezTo>
                  <a:cubicBezTo>
                    <a:pt x="0" y="385"/>
                    <a:pt x="109" y="498"/>
                    <a:pt x="246" y="498"/>
                  </a:cubicBezTo>
                  <a:cubicBezTo>
                    <a:pt x="382" y="498"/>
                    <a:pt x="494" y="385"/>
                    <a:pt x="494" y="249"/>
                  </a:cubicBezTo>
                  <a:cubicBezTo>
                    <a:pt x="494" y="113"/>
                    <a:pt x="382" y="0"/>
                    <a:pt x="24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28"/>
            <p:cNvSpPr/>
            <p:nvPr/>
          </p:nvSpPr>
          <p:spPr>
            <a:xfrm>
              <a:off x="4614823" y="2335985"/>
              <a:ext cx="28946" cy="28996"/>
            </a:xfrm>
            <a:custGeom>
              <a:avLst/>
              <a:gdLst/>
              <a:ahLst/>
              <a:cxnLst/>
              <a:rect l="l" t="t" r="r" b="b"/>
              <a:pathLst>
                <a:path w="580" h="581" extrusionOk="0">
                  <a:moveTo>
                    <a:pt x="290" y="82"/>
                  </a:moveTo>
                  <a:cubicBezTo>
                    <a:pt x="348" y="82"/>
                    <a:pt x="398" y="106"/>
                    <a:pt x="436" y="143"/>
                  </a:cubicBezTo>
                  <a:cubicBezTo>
                    <a:pt x="474" y="181"/>
                    <a:pt x="497" y="233"/>
                    <a:pt x="497" y="290"/>
                  </a:cubicBezTo>
                  <a:cubicBezTo>
                    <a:pt x="497" y="348"/>
                    <a:pt x="474" y="399"/>
                    <a:pt x="436" y="437"/>
                  </a:cubicBezTo>
                  <a:cubicBezTo>
                    <a:pt x="398" y="474"/>
                    <a:pt x="348" y="498"/>
                    <a:pt x="290" y="498"/>
                  </a:cubicBezTo>
                  <a:cubicBezTo>
                    <a:pt x="232" y="498"/>
                    <a:pt x="181" y="474"/>
                    <a:pt x="143" y="437"/>
                  </a:cubicBezTo>
                  <a:cubicBezTo>
                    <a:pt x="106" y="399"/>
                    <a:pt x="85" y="348"/>
                    <a:pt x="85" y="290"/>
                  </a:cubicBezTo>
                  <a:cubicBezTo>
                    <a:pt x="85" y="233"/>
                    <a:pt x="106" y="181"/>
                    <a:pt x="143" y="143"/>
                  </a:cubicBezTo>
                  <a:cubicBezTo>
                    <a:pt x="181" y="106"/>
                    <a:pt x="232" y="82"/>
                    <a:pt x="290" y="82"/>
                  </a:cubicBezTo>
                  <a:close/>
                  <a:moveTo>
                    <a:pt x="290" y="0"/>
                  </a:moveTo>
                  <a:cubicBezTo>
                    <a:pt x="211" y="0"/>
                    <a:pt x="140" y="35"/>
                    <a:pt x="85" y="85"/>
                  </a:cubicBezTo>
                  <a:cubicBezTo>
                    <a:pt x="34" y="137"/>
                    <a:pt x="0" y="212"/>
                    <a:pt x="3" y="290"/>
                  </a:cubicBezTo>
                  <a:cubicBezTo>
                    <a:pt x="0" y="368"/>
                    <a:pt x="34" y="444"/>
                    <a:pt x="85" y="494"/>
                  </a:cubicBezTo>
                  <a:cubicBezTo>
                    <a:pt x="140" y="546"/>
                    <a:pt x="211" y="580"/>
                    <a:pt x="290" y="580"/>
                  </a:cubicBezTo>
                  <a:cubicBezTo>
                    <a:pt x="371" y="580"/>
                    <a:pt x="443" y="546"/>
                    <a:pt x="494" y="494"/>
                  </a:cubicBezTo>
                  <a:cubicBezTo>
                    <a:pt x="549" y="444"/>
                    <a:pt x="579" y="368"/>
                    <a:pt x="579" y="290"/>
                  </a:cubicBezTo>
                  <a:cubicBezTo>
                    <a:pt x="579" y="212"/>
                    <a:pt x="549" y="137"/>
                    <a:pt x="494" y="85"/>
                  </a:cubicBezTo>
                  <a:cubicBezTo>
                    <a:pt x="443" y="35"/>
                    <a:pt x="371" y="0"/>
                    <a:pt x="29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28"/>
            <p:cNvSpPr/>
            <p:nvPr/>
          </p:nvSpPr>
          <p:spPr>
            <a:xfrm>
              <a:off x="5050874" y="2362886"/>
              <a:ext cx="24904" cy="24704"/>
            </a:xfrm>
            <a:custGeom>
              <a:avLst/>
              <a:gdLst/>
              <a:ahLst/>
              <a:cxnLst/>
              <a:rect l="l" t="t" r="r" b="b"/>
              <a:pathLst>
                <a:path w="499" h="495" extrusionOk="0">
                  <a:moveTo>
                    <a:pt x="249" y="0"/>
                  </a:moveTo>
                  <a:cubicBezTo>
                    <a:pt x="114" y="0"/>
                    <a:pt x="1" y="109"/>
                    <a:pt x="1" y="249"/>
                  </a:cubicBezTo>
                  <a:cubicBezTo>
                    <a:pt x="1" y="385"/>
                    <a:pt x="114" y="494"/>
                    <a:pt x="249" y="494"/>
                  </a:cubicBezTo>
                  <a:cubicBezTo>
                    <a:pt x="386" y="494"/>
                    <a:pt x="498" y="385"/>
                    <a:pt x="498" y="249"/>
                  </a:cubicBezTo>
                  <a:cubicBezTo>
                    <a:pt x="498" y="109"/>
                    <a:pt x="386" y="0"/>
                    <a:pt x="24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28"/>
            <p:cNvSpPr/>
            <p:nvPr/>
          </p:nvSpPr>
          <p:spPr>
            <a:xfrm>
              <a:off x="5048828" y="2360840"/>
              <a:ext cx="28946" cy="28797"/>
            </a:xfrm>
            <a:custGeom>
              <a:avLst/>
              <a:gdLst/>
              <a:ahLst/>
              <a:cxnLst/>
              <a:rect l="l" t="t" r="r" b="b"/>
              <a:pathLst>
                <a:path w="580" h="577" extrusionOk="0">
                  <a:moveTo>
                    <a:pt x="290" y="82"/>
                  </a:moveTo>
                  <a:cubicBezTo>
                    <a:pt x="349" y="82"/>
                    <a:pt x="400" y="106"/>
                    <a:pt x="437" y="144"/>
                  </a:cubicBezTo>
                  <a:cubicBezTo>
                    <a:pt x="474" y="180"/>
                    <a:pt x="498" y="232"/>
                    <a:pt x="498" y="290"/>
                  </a:cubicBezTo>
                  <a:cubicBezTo>
                    <a:pt x="498" y="344"/>
                    <a:pt x="474" y="399"/>
                    <a:pt x="437" y="436"/>
                  </a:cubicBezTo>
                  <a:cubicBezTo>
                    <a:pt x="400" y="474"/>
                    <a:pt x="349" y="494"/>
                    <a:pt x="290" y="494"/>
                  </a:cubicBezTo>
                  <a:cubicBezTo>
                    <a:pt x="232" y="494"/>
                    <a:pt x="182" y="474"/>
                    <a:pt x="144" y="436"/>
                  </a:cubicBezTo>
                  <a:cubicBezTo>
                    <a:pt x="106" y="399"/>
                    <a:pt x="83" y="344"/>
                    <a:pt x="83" y="290"/>
                  </a:cubicBezTo>
                  <a:cubicBezTo>
                    <a:pt x="83" y="232"/>
                    <a:pt x="106" y="180"/>
                    <a:pt x="144" y="144"/>
                  </a:cubicBezTo>
                  <a:cubicBezTo>
                    <a:pt x="182" y="106"/>
                    <a:pt x="232" y="82"/>
                    <a:pt x="290" y="82"/>
                  </a:cubicBezTo>
                  <a:close/>
                  <a:moveTo>
                    <a:pt x="290" y="0"/>
                  </a:moveTo>
                  <a:cubicBezTo>
                    <a:pt x="212" y="0"/>
                    <a:pt x="138" y="31"/>
                    <a:pt x="86" y="85"/>
                  </a:cubicBezTo>
                  <a:cubicBezTo>
                    <a:pt x="35" y="136"/>
                    <a:pt x="1" y="208"/>
                    <a:pt x="1" y="290"/>
                  </a:cubicBezTo>
                  <a:cubicBezTo>
                    <a:pt x="1" y="368"/>
                    <a:pt x="35" y="440"/>
                    <a:pt x="86" y="494"/>
                  </a:cubicBezTo>
                  <a:cubicBezTo>
                    <a:pt x="138" y="545"/>
                    <a:pt x="212" y="576"/>
                    <a:pt x="290" y="576"/>
                  </a:cubicBezTo>
                  <a:cubicBezTo>
                    <a:pt x="369" y="576"/>
                    <a:pt x="444" y="545"/>
                    <a:pt x="495" y="494"/>
                  </a:cubicBezTo>
                  <a:cubicBezTo>
                    <a:pt x="546" y="440"/>
                    <a:pt x="580" y="368"/>
                    <a:pt x="580" y="290"/>
                  </a:cubicBezTo>
                  <a:cubicBezTo>
                    <a:pt x="580" y="208"/>
                    <a:pt x="546" y="136"/>
                    <a:pt x="495" y="85"/>
                  </a:cubicBezTo>
                  <a:cubicBezTo>
                    <a:pt x="444" y="31"/>
                    <a:pt x="369" y="0"/>
                    <a:pt x="29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28"/>
            <p:cNvSpPr/>
            <p:nvPr/>
          </p:nvSpPr>
          <p:spPr>
            <a:xfrm>
              <a:off x="4691682" y="2526140"/>
              <a:ext cx="80151" cy="38429"/>
            </a:xfrm>
            <a:custGeom>
              <a:avLst/>
              <a:gdLst/>
              <a:ahLst/>
              <a:cxnLst/>
              <a:rect l="l" t="t" r="r" b="b"/>
              <a:pathLst>
                <a:path w="1606" h="770" extrusionOk="0">
                  <a:moveTo>
                    <a:pt x="1097" y="1"/>
                  </a:moveTo>
                  <a:cubicBezTo>
                    <a:pt x="1067" y="1"/>
                    <a:pt x="961" y="4"/>
                    <a:pt x="897" y="45"/>
                  </a:cubicBezTo>
                  <a:cubicBezTo>
                    <a:pt x="825" y="93"/>
                    <a:pt x="0" y="277"/>
                    <a:pt x="205" y="638"/>
                  </a:cubicBezTo>
                  <a:cubicBezTo>
                    <a:pt x="205" y="638"/>
                    <a:pt x="507" y="769"/>
                    <a:pt x="866" y="769"/>
                  </a:cubicBezTo>
                  <a:cubicBezTo>
                    <a:pt x="1044" y="769"/>
                    <a:pt x="1235" y="737"/>
                    <a:pt x="1411" y="641"/>
                  </a:cubicBezTo>
                  <a:cubicBezTo>
                    <a:pt x="1606" y="525"/>
                    <a:pt x="1104" y="1"/>
                    <a:pt x="1104" y="1"/>
                  </a:cubicBezTo>
                  <a:cubicBezTo>
                    <a:pt x="1104" y="1"/>
                    <a:pt x="1102" y="1"/>
                    <a:pt x="1097" y="1"/>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28"/>
            <p:cNvSpPr/>
            <p:nvPr/>
          </p:nvSpPr>
          <p:spPr>
            <a:xfrm>
              <a:off x="4694876" y="2555287"/>
              <a:ext cx="67974" cy="27050"/>
            </a:xfrm>
            <a:custGeom>
              <a:avLst/>
              <a:gdLst/>
              <a:ahLst/>
              <a:cxnLst/>
              <a:rect l="l" t="t" r="r" b="b"/>
              <a:pathLst>
                <a:path w="1362" h="542" extrusionOk="0">
                  <a:moveTo>
                    <a:pt x="139" y="1"/>
                  </a:moveTo>
                  <a:cubicBezTo>
                    <a:pt x="119" y="1"/>
                    <a:pt x="100" y="13"/>
                    <a:pt x="90" y="34"/>
                  </a:cubicBezTo>
                  <a:cubicBezTo>
                    <a:pt x="45" y="128"/>
                    <a:pt x="1" y="333"/>
                    <a:pt x="158" y="422"/>
                  </a:cubicBezTo>
                  <a:cubicBezTo>
                    <a:pt x="260" y="480"/>
                    <a:pt x="488" y="542"/>
                    <a:pt x="757" y="542"/>
                  </a:cubicBezTo>
                  <a:cubicBezTo>
                    <a:pt x="938" y="542"/>
                    <a:pt x="1133" y="510"/>
                    <a:pt x="1320" y="435"/>
                  </a:cubicBezTo>
                  <a:cubicBezTo>
                    <a:pt x="1347" y="425"/>
                    <a:pt x="1361" y="394"/>
                    <a:pt x="1347" y="367"/>
                  </a:cubicBezTo>
                  <a:cubicBezTo>
                    <a:pt x="1340" y="345"/>
                    <a:pt x="1321" y="333"/>
                    <a:pt x="1300" y="333"/>
                  </a:cubicBezTo>
                  <a:cubicBezTo>
                    <a:pt x="1293" y="333"/>
                    <a:pt x="1286" y="334"/>
                    <a:pt x="1279" y="337"/>
                  </a:cubicBezTo>
                  <a:cubicBezTo>
                    <a:pt x="1106" y="407"/>
                    <a:pt x="924" y="432"/>
                    <a:pt x="758" y="432"/>
                  </a:cubicBezTo>
                  <a:cubicBezTo>
                    <a:pt x="505" y="432"/>
                    <a:pt x="291" y="374"/>
                    <a:pt x="209" y="326"/>
                  </a:cubicBezTo>
                  <a:cubicBezTo>
                    <a:pt x="103" y="265"/>
                    <a:pt x="188" y="81"/>
                    <a:pt x="188" y="78"/>
                  </a:cubicBezTo>
                  <a:cubicBezTo>
                    <a:pt x="202" y="51"/>
                    <a:pt x="188" y="20"/>
                    <a:pt x="161" y="6"/>
                  </a:cubicBezTo>
                  <a:cubicBezTo>
                    <a:pt x="154" y="2"/>
                    <a:pt x="147" y="1"/>
                    <a:pt x="13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28"/>
            <p:cNvSpPr/>
            <p:nvPr/>
          </p:nvSpPr>
          <p:spPr>
            <a:xfrm>
              <a:off x="4695275" y="2553340"/>
              <a:ext cx="69072" cy="31042"/>
            </a:xfrm>
            <a:custGeom>
              <a:avLst/>
              <a:gdLst/>
              <a:ahLst/>
              <a:cxnLst/>
              <a:rect l="l" t="t" r="r" b="b"/>
              <a:pathLst>
                <a:path w="1384" h="622" extrusionOk="0">
                  <a:moveTo>
                    <a:pt x="136" y="82"/>
                  </a:moveTo>
                  <a:cubicBezTo>
                    <a:pt x="139" y="82"/>
                    <a:pt x="139" y="86"/>
                    <a:pt x="143" y="86"/>
                  </a:cubicBezTo>
                  <a:lnTo>
                    <a:pt x="143" y="93"/>
                  </a:lnTo>
                  <a:lnTo>
                    <a:pt x="143" y="100"/>
                  </a:lnTo>
                  <a:cubicBezTo>
                    <a:pt x="143" y="100"/>
                    <a:pt x="143" y="103"/>
                    <a:pt x="139" y="106"/>
                  </a:cubicBezTo>
                  <a:cubicBezTo>
                    <a:pt x="136" y="114"/>
                    <a:pt x="129" y="137"/>
                    <a:pt x="123" y="161"/>
                  </a:cubicBezTo>
                  <a:cubicBezTo>
                    <a:pt x="112" y="188"/>
                    <a:pt x="106" y="222"/>
                    <a:pt x="106" y="257"/>
                  </a:cubicBezTo>
                  <a:cubicBezTo>
                    <a:pt x="106" y="284"/>
                    <a:pt x="109" y="311"/>
                    <a:pt x="123" y="335"/>
                  </a:cubicBezTo>
                  <a:cubicBezTo>
                    <a:pt x="129" y="348"/>
                    <a:pt x="136" y="362"/>
                    <a:pt x="147" y="372"/>
                  </a:cubicBezTo>
                  <a:cubicBezTo>
                    <a:pt x="156" y="383"/>
                    <a:pt x="167" y="392"/>
                    <a:pt x="184" y="403"/>
                  </a:cubicBezTo>
                  <a:cubicBezTo>
                    <a:pt x="208" y="417"/>
                    <a:pt x="235" y="427"/>
                    <a:pt x="273" y="441"/>
                  </a:cubicBezTo>
                  <a:cubicBezTo>
                    <a:pt x="331" y="461"/>
                    <a:pt x="399" y="478"/>
                    <a:pt x="480" y="491"/>
                  </a:cubicBezTo>
                  <a:cubicBezTo>
                    <a:pt x="562" y="502"/>
                    <a:pt x="655" y="512"/>
                    <a:pt x="749" y="512"/>
                  </a:cubicBezTo>
                  <a:cubicBezTo>
                    <a:pt x="920" y="512"/>
                    <a:pt x="1108" y="485"/>
                    <a:pt x="1284" y="413"/>
                  </a:cubicBezTo>
                  <a:lnTo>
                    <a:pt x="1298" y="413"/>
                  </a:lnTo>
                  <a:cubicBezTo>
                    <a:pt x="1298" y="417"/>
                    <a:pt x="1301" y="417"/>
                    <a:pt x="1301" y="420"/>
                  </a:cubicBezTo>
                  <a:lnTo>
                    <a:pt x="1301" y="427"/>
                  </a:lnTo>
                  <a:lnTo>
                    <a:pt x="1301" y="433"/>
                  </a:lnTo>
                  <a:cubicBezTo>
                    <a:pt x="1298" y="433"/>
                    <a:pt x="1298" y="437"/>
                    <a:pt x="1295" y="437"/>
                  </a:cubicBezTo>
                  <a:cubicBezTo>
                    <a:pt x="1117" y="512"/>
                    <a:pt x="924" y="540"/>
                    <a:pt x="749" y="540"/>
                  </a:cubicBezTo>
                  <a:cubicBezTo>
                    <a:pt x="617" y="540"/>
                    <a:pt x="497" y="522"/>
                    <a:pt x="395" y="502"/>
                  </a:cubicBezTo>
                  <a:cubicBezTo>
                    <a:pt x="344" y="491"/>
                    <a:pt x="300" y="478"/>
                    <a:pt x="262" y="464"/>
                  </a:cubicBezTo>
                  <a:cubicBezTo>
                    <a:pt x="225" y="450"/>
                    <a:pt x="191" y="437"/>
                    <a:pt x="170" y="427"/>
                  </a:cubicBezTo>
                  <a:cubicBezTo>
                    <a:pt x="136" y="406"/>
                    <a:pt x="116" y="383"/>
                    <a:pt x="102" y="352"/>
                  </a:cubicBezTo>
                  <a:cubicBezTo>
                    <a:pt x="89" y="325"/>
                    <a:pt x="82" y="290"/>
                    <a:pt x="82" y="257"/>
                  </a:cubicBezTo>
                  <a:cubicBezTo>
                    <a:pt x="82" y="226"/>
                    <a:pt x="85" y="192"/>
                    <a:pt x="92" y="164"/>
                  </a:cubicBezTo>
                  <a:cubicBezTo>
                    <a:pt x="98" y="134"/>
                    <a:pt x="109" y="110"/>
                    <a:pt x="119" y="90"/>
                  </a:cubicBezTo>
                  <a:cubicBezTo>
                    <a:pt x="119" y="86"/>
                    <a:pt x="123" y="86"/>
                    <a:pt x="123" y="82"/>
                  </a:cubicBezTo>
                  <a:close/>
                  <a:moveTo>
                    <a:pt x="133" y="1"/>
                  </a:moveTo>
                  <a:cubicBezTo>
                    <a:pt x="112" y="1"/>
                    <a:pt x="95" y="4"/>
                    <a:pt x="82" y="15"/>
                  </a:cubicBezTo>
                  <a:cubicBezTo>
                    <a:pt x="65" y="21"/>
                    <a:pt x="54" y="38"/>
                    <a:pt x="44" y="55"/>
                  </a:cubicBezTo>
                  <a:cubicBezTo>
                    <a:pt x="34" y="79"/>
                    <a:pt x="24" y="110"/>
                    <a:pt x="13" y="144"/>
                  </a:cubicBezTo>
                  <a:cubicBezTo>
                    <a:pt x="3" y="178"/>
                    <a:pt x="0" y="216"/>
                    <a:pt x="0" y="257"/>
                  </a:cubicBezTo>
                  <a:cubicBezTo>
                    <a:pt x="0" y="301"/>
                    <a:pt x="7" y="345"/>
                    <a:pt x="27" y="389"/>
                  </a:cubicBezTo>
                  <a:cubicBezTo>
                    <a:pt x="48" y="430"/>
                    <a:pt x="82" y="468"/>
                    <a:pt x="129" y="495"/>
                  </a:cubicBezTo>
                  <a:cubicBezTo>
                    <a:pt x="156" y="512"/>
                    <a:pt x="194" y="529"/>
                    <a:pt x="235" y="543"/>
                  </a:cubicBezTo>
                  <a:cubicBezTo>
                    <a:pt x="361" y="584"/>
                    <a:pt x="545" y="621"/>
                    <a:pt x="749" y="621"/>
                  </a:cubicBezTo>
                  <a:cubicBezTo>
                    <a:pt x="933" y="621"/>
                    <a:pt x="1135" y="590"/>
                    <a:pt x="1325" y="512"/>
                  </a:cubicBezTo>
                  <a:cubicBezTo>
                    <a:pt x="1346" y="505"/>
                    <a:pt x="1360" y="491"/>
                    <a:pt x="1370" y="478"/>
                  </a:cubicBezTo>
                  <a:cubicBezTo>
                    <a:pt x="1380" y="461"/>
                    <a:pt x="1383" y="444"/>
                    <a:pt x="1383" y="427"/>
                  </a:cubicBezTo>
                  <a:cubicBezTo>
                    <a:pt x="1383" y="413"/>
                    <a:pt x="1383" y="400"/>
                    <a:pt x="1377" y="389"/>
                  </a:cubicBezTo>
                  <a:cubicBezTo>
                    <a:pt x="1370" y="372"/>
                    <a:pt x="1356" y="356"/>
                    <a:pt x="1342" y="345"/>
                  </a:cubicBezTo>
                  <a:cubicBezTo>
                    <a:pt x="1325" y="335"/>
                    <a:pt x="1309" y="331"/>
                    <a:pt x="1292" y="331"/>
                  </a:cubicBezTo>
                  <a:cubicBezTo>
                    <a:pt x="1278" y="331"/>
                    <a:pt x="1264" y="331"/>
                    <a:pt x="1254" y="338"/>
                  </a:cubicBezTo>
                  <a:cubicBezTo>
                    <a:pt x="1087" y="406"/>
                    <a:pt x="913" y="430"/>
                    <a:pt x="749" y="430"/>
                  </a:cubicBezTo>
                  <a:cubicBezTo>
                    <a:pt x="627" y="430"/>
                    <a:pt x="515" y="417"/>
                    <a:pt x="422" y="396"/>
                  </a:cubicBezTo>
                  <a:cubicBezTo>
                    <a:pt x="375" y="386"/>
                    <a:pt x="334" y="376"/>
                    <a:pt x="300" y="362"/>
                  </a:cubicBezTo>
                  <a:cubicBezTo>
                    <a:pt x="266" y="352"/>
                    <a:pt x="238" y="342"/>
                    <a:pt x="221" y="331"/>
                  </a:cubicBezTo>
                  <a:cubicBezTo>
                    <a:pt x="214" y="328"/>
                    <a:pt x="211" y="325"/>
                    <a:pt x="208" y="318"/>
                  </a:cubicBezTo>
                  <a:cubicBezTo>
                    <a:pt x="201" y="311"/>
                    <a:pt x="197" y="304"/>
                    <a:pt x="194" y="294"/>
                  </a:cubicBezTo>
                  <a:cubicBezTo>
                    <a:pt x="191" y="284"/>
                    <a:pt x="188" y="270"/>
                    <a:pt x="188" y="257"/>
                  </a:cubicBezTo>
                  <a:cubicBezTo>
                    <a:pt x="188" y="229"/>
                    <a:pt x="194" y="199"/>
                    <a:pt x="205" y="175"/>
                  </a:cubicBezTo>
                  <a:cubicBezTo>
                    <a:pt x="208" y="161"/>
                    <a:pt x="211" y="151"/>
                    <a:pt x="214" y="144"/>
                  </a:cubicBezTo>
                  <a:cubicBezTo>
                    <a:pt x="214" y="140"/>
                    <a:pt x="214" y="137"/>
                    <a:pt x="218" y="137"/>
                  </a:cubicBezTo>
                  <a:lnTo>
                    <a:pt x="218" y="134"/>
                  </a:lnTo>
                  <a:cubicBezTo>
                    <a:pt x="225" y="120"/>
                    <a:pt x="225" y="106"/>
                    <a:pt x="225" y="93"/>
                  </a:cubicBezTo>
                  <a:cubicBezTo>
                    <a:pt x="225" y="76"/>
                    <a:pt x="221" y="59"/>
                    <a:pt x="211" y="45"/>
                  </a:cubicBezTo>
                  <a:cubicBezTo>
                    <a:pt x="201" y="28"/>
                    <a:pt x="188" y="15"/>
                    <a:pt x="170" y="8"/>
                  </a:cubicBezTo>
                  <a:cubicBezTo>
                    <a:pt x="160" y="1"/>
                    <a:pt x="143" y="1"/>
                    <a:pt x="13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28"/>
            <p:cNvSpPr/>
            <p:nvPr/>
          </p:nvSpPr>
          <p:spPr>
            <a:xfrm>
              <a:off x="4533472" y="2525142"/>
              <a:ext cx="80351" cy="38379"/>
            </a:xfrm>
            <a:custGeom>
              <a:avLst/>
              <a:gdLst/>
              <a:ahLst/>
              <a:cxnLst/>
              <a:rect l="l" t="t" r="r" b="b"/>
              <a:pathLst>
                <a:path w="1610" h="769" extrusionOk="0">
                  <a:moveTo>
                    <a:pt x="1097" y="0"/>
                  </a:moveTo>
                  <a:cubicBezTo>
                    <a:pt x="1068" y="0"/>
                    <a:pt x="962" y="3"/>
                    <a:pt x="897" y="45"/>
                  </a:cubicBezTo>
                  <a:cubicBezTo>
                    <a:pt x="825" y="92"/>
                    <a:pt x="1" y="276"/>
                    <a:pt x="205" y="638"/>
                  </a:cubicBezTo>
                  <a:cubicBezTo>
                    <a:pt x="205" y="638"/>
                    <a:pt x="507" y="769"/>
                    <a:pt x="867" y="769"/>
                  </a:cubicBezTo>
                  <a:cubicBezTo>
                    <a:pt x="1044" y="769"/>
                    <a:pt x="1236" y="737"/>
                    <a:pt x="1412" y="641"/>
                  </a:cubicBezTo>
                  <a:cubicBezTo>
                    <a:pt x="1610" y="525"/>
                    <a:pt x="1105" y="0"/>
                    <a:pt x="1105" y="0"/>
                  </a:cubicBezTo>
                  <a:cubicBezTo>
                    <a:pt x="1105" y="0"/>
                    <a:pt x="1102" y="0"/>
                    <a:pt x="1097"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28"/>
            <p:cNvSpPr/>
            <p:nvPr/>
          </p:nvSpPr>
          <p:spPr>
            <a:xfrm>
              <a:off x="4536716" y="2554289"/>
              <a:ext cx="67924" cy="27050"/>
            </a:xfrm>
            <a:custGeom>
              <a:avLst/>
              <a:gdLst/>
              <a:ahLst/>
              <a:cxnLst/>
              <a:rect l="l" t="t" r="r" b="b"/>
              <a:pathLst>
                <a:path w="1361" h="542" extrusionOk="0">
                  <a:moveTo>
                    <a:pt x="139" y="0"/>
                  </a:moveTo>
                  <a:cubicBezTo>
                    <a:pt x="119" y="0"/>
                    <a:pt x="99" y="13"/>
                    <a:pt x="90" y="33"/>
                  </a:cubicBezTo>
                  <a:cubicBezTo>
                    <a:pt x="45" y="128"/>
                    <a:pt x="0" y="333"/>
                    <a:pt x="157" y="422"/>
                  </a:cubicBezTo>
                  <a:cubicBezTo>
                    <a:pt x="260" y="480"/>
                    <a:pt x="488" y="541"/>
                    <a:pt x="757" y="541"/>
                  </a:cubicBezTo>
                  <a:cubicBezTo>
                    <a:pt x="938" y="541"/>
                    <a:pt x="1132" y="513"/>
                    <a:pt x="1320" y="435"/>
                  </a:cubicBezTo>
                  <a:cubicBezTo>
                    <a:pt x="1347" y="425"/>
                    <a:pt x="1361" y="394"/>
                    <a:pt x="1347" y="367"/>
                  </a:cubicBezTo>
                  <a:cubicBezTo>
                    <a:pt x="1339" y="344"/>
                    <a:pt x="1320" y="333"/>
                    <a:pt x="1300" y="333"/>
                  </a:cubicBezTo>
                  <a:cubicBezTo>
                    <a:pt x="1293" y="333"/>
                    <a:pt x="1286" y="334"/>
                    <a:pt x="1279" y="337"/>
                  </a:cubicBezTo>
                  <a:cubicBezTo>
                    <a:pt x="1106" y="407"/>
                    <a:pt x="923" y="432"/>
                    <a:pt x="757" y="432"/>
                  </a:cubicBezTo>
                  <a:cubicBezTo>
                    <a:pt x="505" y="432"/>
                    <a:pt x="291" y="373"/>
                    <a:pt x="208" y="326"/>
                  </a:cubicBezTo>
                  <a:cubicBezTo>
                    <a:pt x="103" y="265"/>
                    <a:pt x="188" y="81"/>
                    <a:pt x="188" y="77"/>
                  </a:cubicBezTo>
                  <a:cubicBezTo>
                    <a:pt x="202" y="50"/>
                    <a:pt x="188" y="19"/>
                    <a:pt x="161" y="5"/>
                  </a:cubicBezTo>
                  <a:cubicBezTo>
                    <a:pt x="154" y="2"/>
                    <a:pt x="146" y="0"/>
                    <a:pt x="13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28"/>
            <p:cNvSpPr/>
            <p:nvPr/>
          </p:nvSpPr>
          <p:spPr>
            <a:xfrm>
              <a:off x="4537065" y="2552342"/>
              <a:ext cx="69272" cy="30993"/>
            </a:xfrm>
            <a:custGeom>
              <a:avLst/>
              <a:gdLst/>
              <a:ahLst/>
              <a:cxnLst/>
              <a:rect l="l" t="t" r="r" b="b"/>
              <a:pathLst>
                <a:path w="1388" h="621" extrusionOk="0">
                  <a:moveTo>
                    <a:pt x="137" y="82"/>
                  </a:moveTo>
                  <a:cubicBezTo>
                    <a:pt x="140" y="82"/>
                    <a:pt x="140" y="85"/>
                    <a:pt x="144" y="85"/>
                  </a:cubicBezTo>
                  <a:lnTo>
                    <a:pt x="144" y="93"/>
                  </a:lnTo>
                  <a:lnTo>
                    <a:pt x="144" y="99"/>
                  </a:lnTo>
                  <a:cubicBezTo>
                    <a:pt x="144" y="99"/>
                    <a:pt x="144" y="102"/>
                    <a:pt x="140" y="106"/>
                  </a:cubicBezTo>
                  <a:cubicBezTo>
                    <a:pt x="137" y="113"/>
                    <a:pt x="130" y="134"/>
                    <a:pt x="123" y="160"/>
                  </a:cubicBezTo>
                  <a:cubicBezTo>
                    <a:pt x="113" y="187"/>
                    <a:pt x="106" y="222"/>
                    <a:pt x="106" y="256"/>
                  </a:cubicBezTo>
                  <a:cubicBezTo>
                    <a:pt x="106" y="283"/>
                    <a:pt x="113" y="310"/>
                    <a:pt x="123" y="335"/>
                  </a:cubicBezTo>
                  <a:cubicBezTo>
                    <a:pt x="130" y="348"/>
                    <a:pt x="137" y="362"/>
                    <a:pt x="147" y="372"/>
                  </a:cubicBezTo>
                  <a:cubicBezTo>
                    <a:pt x="157" y="382"/>
                    <a:pt x="168" y="392"/>
                    <a:pt x="185" y="403"/>
                  </a:cubicBezTo>
                  <a:cubicBezTo>
                    <a:pt x="209" y="416"/>
                    <a:pt x="239" y="426"/>
                    <a:pt x="273" y="440"/>
                  </a:cubicBezTo>
                  <a:cubicBezTo>
                    <a:pt x="331" y="461"/>
                    <a:pt x="399" y="478"/>
                    <a:pt x="481" y="491"/>
                  </a:cubicBezTo>
                  <a:cubicBezTo>
                    <a:pt x="563" y="502"/>
                    <a:pt x="655" y="511"/>
                    <a:pt x="750" y="511"/>
                  </a:cubicBezTo>
                  <a:cubicBezTo>
                    <a:pt x="921" y="511"/>
                    <a:pt x="1108" y="484"/>
                    <a:pt x="1285" y="412"/>
                  </a:cubicBezTo>
                  <a:lnTo>
                    <a:pt x="1299" y="412"/>
                  </a:lnTo>
                  <a:cubicBezTo>
                    <a:pt x="1299" y="416"/>
                    <a:pt x="1302" y="416"/>
                    <a:pt x="1302" y="420"/>
                  </a:cubicBezTo>
                  <a:cubicBezTo>
                    <a:pt x="1302" y="423"/>
                    <a:pt x="1305" y="423"/>
                    <a:pt x="1305" y="426"/>
                  </a:cubicBezTo>
                  <a:cubicBezTo>
                    <a:pt x="1305" y="426"/>
                    <a:pt x="1302" y="430"/>
                    <a:pt x="1302" y="433"/>
                  </a:cubicBezTo>
                  <a:cubicBezTo>
                    <a:pt x="1299" y="433"/>
                    <a:pt x="1299" y="437"/>
                    <a:pt x="1296" y="437"/>
                  </a:cubicBezTo>
                  <a:cubicBezTo>
                    <a:pt x="1118" y="511"/>
                    <a:pt x="924" y="539"/>
                    <a:pt x="750" y="539"/>
                  </a:cubicBezTo>
                  <a:cubicBezTo>
                    <a:pt x="618" y="539"/>
                    <a:pt x="498" y="522"/>
                    <a:pt x="396" y="502"/>
                  </a:cubicBezTo>
                  <a:cubicBezTo>
                    <a:pt x="344" y="491"/>
                    <a:pt x="300" y="478"/>
                    <a:pt x="263" y="464"/>
                  </a:cubicBezTo>
                  <a:cubicBezTo>
                    <a:pt x="226" y="450"/>
                    <a:pt x="191" y="437"/>
                    <a:pt x="171" y="426"/>
                  </a:cubicBezTo>
                  <a:cubicBezTo>
                    <a:pt x="137" y="406"/>
                    <a:pt x="116" y="382"/>
                    <a:pt x="103" y="351"/>
                  </a:cubicBezTo>
                  <a:cubicBezTo>
                    <a:pt x="89" y="324"/>
                    <a:pt x="83" y="290"/>
                    <a:pt x="83" y="256"/>
                  </a:cubicBezTo>
                  <a:cubicBezTo>
                    <a:pt x="83" y="225"/>
                    <a:pt x="86" y="195"/>
                    <a:pt x="92" y="164"/>
                  </a:cubicBezTo>
                  <a:cubicBezTo>
                    <a:pt x="99" y="134"/>
                    <a:pt x="110" y="110"/>
                    <a:pt x="119" y="89"/>
                  </a:cubicBezTo>
                  <a:cubicBezTo>
                    <a:pt x="119" y="85"/>
                    <a:pt x="123" y="85"/>
                    <a:pt x="127" y="82"/>
                  </a:cubicBezTo>
                  <a:close/>
                  <a:moveTo>
                    <a:pt x="133" y="0"/>
                  </a:moveTo>
                  <a:cubicBezTo>
                    <a:pt x="113" y="0"/>
                    <a:pt x="96" y="3"/>
                    <a:pt x="83" y="14"/>
                  </a:cubicBezTo>
                  <a:cubicBezTo>
                    <a:pt x="65" y="24"/>
                    <a:pt x="55" y="38"/>
                    <a:pt x="45" y="55"/>
                  </a:cubicBezTo>
                  <a:cubicBezTo>
                    <a:pt x="34" y="79"/>
                    <a:pt x="25" y="110"/>
                    <a:pt x="14" y="143"/>
                  </a:cubicBezTo>
                  <a:cubicBezTo>
                    <a:pt x="7" y="178"/>
                    <a:pt x="1" y="215"/>
                    <a:pt x="1" y="256"/>
                  </a:cubicBezTo>
                  <a:cubicBezTo>
                    <a:pt x="1" y="300"/>
                    <a:pt x="7" y="345"/>
                    <a:pt x="28" y="389"/>
                  </a:cubicBezTo>
                  <a:cubicBezTo>
                    <a:pt x="48" y="430"/>
                    <a:pt x="83" y="467"/>
                    <a:pt x="130" y="494"/>
                  </a:cubicBezTo>
                  <a:cubicBezTo>
                    <a:pt x="157" y="511"/>
                    <a:pt x="195" y="529"/>
                    <a:pt x="236" y="542"/>
                  </a:cubicBezTo>
                  <a:cubicBezTo>
                    <a:pt x="362" y="583"/>
                    <a:pt x="546" y="621"/>
                    <a:pt x="750" y="621"/>
                  </a:cubicBezTo>
                  <a:cubicBezTo>
                    <a:pt x="934" y="621"/>
                    <a:pt x="1135" y="590"/>
                    <a:pt x="1326" y="511"/>
                  </a:cubicBezTo>
                  <a:cubicBezTo>
                    <a:pt x="1346" y="505"/>
                    <a:pt x="1360" y="491"/>
                    <a:pt x="1371" y="478"/>
                  </a:cubicBezTo>
                  <a:cubicBezTo>
                    <a:pt x="1381" y="461"/>
                    <a:pt x="1387" y="443"/>
                    <a:pt x="1387" y="426"/>
                  </a:cubicBezTo>
                  <a:cubicBezTo>
                    <a:pt x="1387" y="412"/>
                    <a:pt x="1384" y="399"/>
                    <a:pt x="1377" y="389"/>
                  </a:cubicBezTo>
                  <a:cubicBezTo>
                    <a:pt x="1371" y="372"/>
                    <a:pt x="1357" y="355"/>
                    <a:pt x="1343" y="345"/>
                  </a:cubicBezTo>
                  <a:cubicBezTo>
                    <a:pt x="1326" y="335"/>
                    <a:pt x="1309" y="331"/>
                    <a:pt x="1292" y="331"/>
                  </a:cubicBezTo>
                  <a:cubicBezTo>
                    <a:pt x="1278" y="331"/>
                    <a:pt x="1269" y="331"/>
                    <a:pt x="1255" y="338"/>
                  </a:cubicBezTo>
                  <a:cubicBezTo>
                    <a:pt x="1088" y="406"/>
                    <a:pt x="914" y="430"/>
                    <a:pt x="750" y="430"/>
                  </a:cubicBezTo>
                  <a:cubicBezTo>
                    <a:pt x="627" y="430"/>
                    <a:pt x="515" y="416"/>
                    <a:pt x="423" y="396"/>
                  </a:cubicBezTo>
                  <a:cubicBezTo>
                    <a:pt x="375" y="385"/>
                    <a:pt x="335" y="376"/>
                    <a:pt x="300" y="362"/>
                  </a:cubicBezTo>
                  <a:cubicBezTo>
                    <a:pt x="267" y="351"/>
                    <a:pt x="239" y="341"/>
                    <a:pt x="222" y="331"/>
                  </a:cubicBezTo>
                  <a:cubicBezTo>
                    <a:pt x="215" y="327"/>
                    <a:pt x="212" y="324"/>
                    <a:pt x="209" y="318"/>
                  </a:cubicBezTo>
                  <a:cubicBezTo>
                    <a:pt x="201" y="310"/>
                    <a:pt x="198" y="304"/>
                    <a:pt x="195" y="294"/>
                  </a:cubicBezTo>
                  <a:cubicBezTo>
                    <a:pt x="191" y="283"/>
                    <a:pt x="188" y="269"/>
                    <a:pt x="188" y="256"/>
                  </a:cubicBezTo>
                  <a:cubicBezTo>
                    <a:pt x="188" y="228"/>
                    <a:pt x="195" y="198"/>
                    <a:pt x="205" y="174"/>
                  </a:cubicBezTo>
                  <a:cubicBezTo>
                    <a:pt x="209" y="160"/>
                    <a:pt x="212" y="151"/>
                    <a:pt x="215" y="143"/>
                  </a:cubicBezTo>
                  <a:cubicBezTo>
                    <a:pt x="215" y="140"/>
                    <a:pt x="215" y="137"/>
                    <a:pt x="218" y="137"/>
                  </a:cubicBezTo>
                  <a:lnTo>
                    <a:pt x="218" y="134"/>
                  </a:lnTo>
                  <a:cubicBezTo>
                    <a:pt x="226" y="120"/>
                    <a:pt x="226" y="106"/>
                    <a:pt x="226" y="93"/>
                  </a:cubicBezTo>
                  <a:cubicBezTo>
                    <a:pt x="226" y="75"/>
                    <a:pt x="222" y="58"/>
                    <a:pt x="212" y="44"/>
                  </a:cubicBezTo>
                  <a:cubicBezTo>
                    <a:pt x="201" y="28"/>
                    <a:pt x="188" y="17"/>
                    <a:pt x="171" y="8"/>
                  </a:cubicBezTo>
                  <a:cubicBezTo>
                    <a:pt x="160" y="0"/>
                    <a:pt x="147" y="0"/>
                    <a:pt x="13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28"/>
            <p:cNvSpPr/>
            <p:nvPr/>
          </p:nvSpPr>
          <p:spPr>
            <a:xfrm>
              <a:off x="4235518" y="2528386"/>
              <a:ext cx="80301" cy="38529"/>
            </a:xfrm>
            <a:custGeom>
              <a:avLst/>
              <a:gdLst/>
              <a:ahLst/>
              <a:cxnLst/>
              <a:rect l="l" t="t" r="r" b="b"/>
              <a:pathLst>
                <a:path w="1609" h="772" extrusionOk="0">
                  <a:moveTo>
                    <a:pt x="1099" y="0"/>
                  </a:moveTo>
                  <a:cubicBezTo>
                    <a:pt x="1073" y="0"/>
                    <a:pt x="963" y="3"/>
                    <a:pt x="897" y="44"/>
                  </a:cubicBezTo>
                  <a:cubicBezTo>
                    <a:pt x="825" y="92"/>
                    <a:pt x="0" y="276"/>
                    <a:pt x="205" y="640"/>
                  </a:cubicBezTo>
                  <a:cubicBezTo>
                    <a:pt x="205" y="640"/>
                    <a:pt x="507" y="772"/>
                    <a:pt x="866" y="772"/>
                  </a:cubicBezTo>
                  <a:cubicBezTo>
                    <a:pt x="1044" y="772"/>
                    <a:pt x="1235" y="740"/>
                    <a:pt x="1411" y="644"/>
                  </a:cubicBezTo>
                  <a:cubicBezTo>
                    <a:pt x="1609" y="524"/>
                    <a:pt x="1104" y="0"/>
                    <a:pt x="1104" y="0"/>
                  </a:cubicBezTo>
                  <a:cubicBezTo>
                    <a:pt x="1104" y="0"/>
                    <a:pt x="1102" y="0"/>
                    <a:pt x="1099"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28"/>
            <p:cNvSpPr/>
            <p:nvPr/>
          </p:nvSpPr>
          <p:spPr>
            <a:xfrm>
              <a:off x="4238712" y="2557583"/>
              <a:ext cx="67924" cy="26950"/>
            </a:xfrm>
            <a:custGeom>
              <a:avLst/>
              <a:gdLst/>
              <a:ahLst/>
              <a:cxnLst/>
              <a:rect l="l" t="t" r="r" b="b"/>
              <a:pathLst>
                <a:path w="1361" h="540" extrusionOk="0">
                  <a:moveTo>
                    <a:pt x="140" y="1"/>
                  </a:moveTo>
                  <a:cubicBezTo>
                    <a:pt x="119" y="1"/>
                    <a:pt x="100" y="12"/>
                    <a:pt x="90" y="32"/>
                  </a:cubicBezTo>
                  <a:cubicBezTo>
                    <a:pt x="45" y="127"/>
                    <a:pt x="1" y="335"/>
                    <a:pt x="158" y="420"/>
                  </a:cubicBezTo>
                  <a:cubicBezTo>
                    <a:pt x="260" y="478"/>
                    <a:pt x="491" y="540"/>
                    <a:pt x="757" y="540"/>
                  </a:cubicBezTo>
                  <a:cubicBezTo>
                    <a:pt x="938" y="540"/>
                    <a:pt x="1136" y="512"/>
                    <a:pt x="1320" y="437"/>
                  </a:cubicBezTo>
                  <a:cubicBezTo>
                    <a:pt x="1347" y="424"/>
                    <a:pt x="1361" y="393"/>
                    <a:pt x="1347" y="365"/>
                  </a:cubicBezTo>
                  <a:cubicBezTo>
                    <a:pt x="1339" y="345"/>
                    <a:pt x="1319" y="332"/>
                    <a:pt x="1298" y="332"/>
                  </a:cubicBezTo>
                  <a:cubicBezTo>
                    <a:pt x="1292" y="332"/>
                    <a:pt x="1285" y="333"/>
                    <a:pt x="1279" y="335"/>
                  </a:cubicBezTo>
                  <a:cubicBezTo>
                    <a:pt x="1107" y="406"/>
                    <a:pt x="924" y="431"/>
                    <a:pt x="758" y="431"/>
                  </a:cubicBezTo>
                  <a:cubicBezTo>
                    <a:pt x="506" y="431"/>
                    <a:pt x="292" y="373"/>
                    <a:pt x="213" y="328"/>
                  </a:cubicBezTo>
                  <a:cubicBezTo>
                    <a:pt x="103" y="267"/>
                    <a:pt x="188" y="79"/>
                    <a:pt x="188" y="76"/>
                  </a:cubicBezTo>
                  <a:cubicBezTo>
                    <a:pt x="202" y="52"/>
                    <a:pt x="188" y="18"/>
                    <a:pt x="161" y="5"/>
                  </a:cubicBezTo>
                  <a:cubicBezTo>
                    <a:pt x="154" y="2"/>
                    <a:pt x="147" y="1"/>
                    <a:pt x="14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28"/>
            <p:cNvSpPr/>
            <p:nvPr/>
          </p:nvSpPr>
          <p:spPr>
            <a:xfrm>
              <a:off x="4239111" y="2555536"/>
              <a:ext cx="69222" cy="31042"/>
            </a:xfrm>
            <a:custGeom>
              <a:avLst/>
              <a:gdLst/>
              <a:ahLst/>
              <a:cxnLst/>
              <a:rect l="l" t="t" r="r" b="b"/>
              <a:pathLst>
                <a:path w="1387" h="622" extrusionOk="0">
                  <a:moveTo>
                    <a:pt x="136" y="83"/>
                  </a:moveTo>
                  <a:cubicBezTo>
                    <a:pt x="139" y="87"/>
                    <a:pt x="143" y="87"/>
                    <a:pt x="143" y="90"/>
                  </a:cubicBezTo>
                  <a:cubicBezTo>
                    <a:pt x="143" y="90"/>
                    <a:pt x="146" y="93"/>
                    <a:pt x="146" y="96"/>
                  </a:cubicBezTo>
                  <a:lnTo>
                    <a:pt x="143" y="100"/>
                  </a:lnTo>
                  <a:lnTo>
                    <a:pt x="143" y="103"/>
                  </a:lnTo>
                  <a:cubicBezTo>
                    <a:pt x="143" y="107"/>
                    <a:pt x="133" y="128"/>
                    <a:pt x="126" y="155"/>
                  </a:cubicBezTo>
                  <a:cubicBezTo>
                    <a:pt x="115" y="182"/>
                    <a:pt x="109" y="219"/>
                    <a:pt x="109" y="260"/>
                  </a:cubicBezTo>
                  <a:cubicBezTo>
                    <a:pt x="109" y="284"/>
                    <a:pt x="112" y="312"/>
                    <a:pt x="123" y="339"/>
                  </a:cubicBezTo>
                  <a:cubicBezTo>
                    <a:pt x="129" y="348"/>
                    <a:pt x="136" y="362"/>
                    <a:pt x="146" y="373"/>
                  </a:cubicBezTo>
                  <a:cubicBezTo>
                    <a:pt x="156" y="386"/>
                    <a:pt x="170" y="397"/>
                    <a:pt x="184" y="403"/>
                  </a:cubicBezTo>
                  <a:cubicBezTo>
                    <a:pt x="208" y="417"/>
                    <a:pt x="238" y="430"/>
                    <a:pt x="276" y="441"/>
                  </a:cubicBezTo>
                  <a:cubicBezTo>
                    <a:pt x="331" y="461"/>
                    <a:pt x="402" y="478"/>
                    <a:pt x="480" y="492"/>
                  </a:cubicBezTo>
                  <a:cubicBezTo>
                    <a:pt x="562" y="505"/>
                    <a:pt x="654" y="512"/>
                    <a:pt x="749" y="512"/>
                  </a:cubicBezTo>
                  <a:cubicBezTo>
                    <a:pt x="920" y="512"/>
                    <a:pt x="1108" y="488"/>
                    <a:pt x="1284" y="414"/>
                  </a:cubicBezTo>
                  <a:lnTo>
                    <a:pt x="1292" y="414"/>
                  </a:lnTo>
                  <a:cubicBezTo>
                    <a:pt x="1295" y="414"/>
                    <a:pt x="1295" y="414"/>
                    <a:pt x="1298" y="417"/>
                  </a:cubicBezTo>
                  <a:cubicBezTo>
                    <a:pt x="1301" y="417"/>
                    <a:pt x="1301" y="420"/>
                    <a:pt x="1301" y="420"/>
                  </a:cubicBezTo>
                  <a:cubicBezTo>
                    <a:pt x="1305" y="424"/>
                    <a:pt x="1305" y="424"/>
                    <a:pt x="1305" y="427"/>
                  </a:cubicBezTo>
                  <a:cubicBezTo>
                    <a:pt x="1305" y="430"/>
                    <a:pt x="1301" y="430"/>
                    <a:pt x="1301" y="434"/>
                  </a:cubicBezTo>
                  <a:cubicBezTo>
                    <a:pt x="1301" y="438"/>
                    <a:pt x="1298" y="438"/>
                    <a:pt x="1295" y="438"/>
                  </a:cubicBezTo>
                  <a:lnTo>
                    <a:pt x="1295" y="441"/>
                  </a:lnTo>
                  <a:cubicBezTo>
                    <a:pt x="1117" y="512"/>
                    <a:pt x="927" y="540"/>
                    <a:pt x="749" y="540"/>
                  </a:cubicBezTo>
                  <a:cubicBezTo>
                    <a:pt x="620" y="540"/>
                    <a:pt x="497" y="526"/>
                    <a:pt x="395" y="502"/>
                  </a:cubicBezTo>
                  <a:cubicBezTo>
                    <a:pt x="344" y="492"/>
                    <a:pt x="299" y="478"/>
                    <a:pt x="262" y="465"/>
                  </a:cubicBezTo>
                  <a:cubicBezTo>
                    <a:pt x="225" y="455"/>
                    <a:pt x="191" y="441"/>
                    <a:pt x="170" y="427"/>
                  </a:cubicBezTo>
                  <a:cubicBezTo>
                    <a:pt x="136" y="406"/>
                    <a:pt x="115" y="383"/>
                    <a:pt x="102" y="356"/>
                  </a:cubicBezTo>
                  <a:cubicBezTo>
                    <a:pt x="88" y="325"/>
                    <a:pt x="82" y="291"/>
                    <a:pt x="82" y="257"/>
                  </a:cubicBezTo>
                  <a:cubicBezTo>
                    <a:pt x="82" y="226"/>
                    <a:pt x="85" y="195"/>
                    <a:pt x="92" y="164"/>
                  </a:cubicBezTo>
                  <a:cubicBezTo>
                    <a:pt x="102" y="137"/>
                    <a:pt x="109" y="110"/>
                    <a:pt x="119" y="90"/>
                  </a:cubicBezTo>
                  <a:cubicBezTo>
                    <a:pt x="123" y="87"/>
                    <a:pt x="123" y="87"/>
                    <a:pt x="126" y="87"/>
                  </a:cubicBezTo>
                  <a:cubicBezTo>
                    <a:pt x="126" y="83"/>
                    <a:pt x="129" y="83"/>
                    <a:pt x="133" y="83"/>
                  </a:cubicBezTo>
                  <a:close/>
                  <a:moveTo>
                    <a:pt x="133" y="1"/>
                  </a:moveTo>
                  <a:cubicBezTo>
                    <a:pt x="112" y="1"/>
                    <a:pt x="95" y="5"/>
                    <a:pt x="82" y="15"/>
                  </a:cubicBezTo>
                  <a:cubicBezTo>
                    <a:pt x="68" y="25"/>
                    <a:pt x="54" y="38"/>
                    <a:pt x="44" y="56"/>
                  </a:cubicBezTo>
                  <a:cubicBezTo>
                    <a:pt x="34" y="79"/>
                    <a:pt x="24" y="110"/>
                    <a:pt x="13" y="144"/>
                  </a:cubicBezTo>
                  <a:cubicBezTo>
                    <a:pt x="7" y="182"/>
                    <a:pt x="0" y="219"/>
                    <a:pt x="0" y="257"/>
                  </a:cubicBezTo>
                  <a:cubicBezTo>
                    <a:pt x="0" y="301"/>
                    <a:pt x="7" y="345"/>
                    <a:pt x="27" y="389"/>
                  </a:cubicBezTo>
                  <a:cubicBezTo>
                    <a:pt x="48" y="430"/>
                    <a:pt x="82" y="471"/>
                    <a:pt x="129" y="499"/>
                  </a:cubicBezTo>
                  <a:cubicBezTo>
                    <a:pt x="156" y="512"/>
                    <a:pt x="194" y="529"/>
                    <a:pt x="235" y="543"/>
                  </a:cubicBezTo>
                  <a:cubicBezTo>
                    <a:pt x="361" y="587"/>
                    <a:pt x="545" y="622"/>
                    <a:pt x="749" y="622"/>
                  </a:cubicBezTo>
                  <a:cubicBezTo>
                    <a:pt x="933" y="622"/>
                    <a:pt x="1135" y="594"/>
                    <a:pt x="1325" y="516"/>
                  </a:cubicBezTo>
                  <a:cubicBezTo>
                    <a:pt x="1346" y="509"/>
                    <a:pt x="1359" y="496"/>
                    <a:pt x="1370" y="478"/>
                  </a:cubicBezTo>
                  <a:cubicBezTo>
                    <a:pt x="1380" y="465"/>
                    <a:pt x="1386" y="444"/>
                    <a:pt x="1386" y="427"/>
                  </a:cubicBezTo>
                  <a:cubicBezTo>
                    <a:pt x="1386" y="414"/>
                    <a:pt x="1383" y="403"/>
                    <a:pt x="1380" y="389"/>
                  </a:cubicBezTo>
                  <a:cubicBezTo>
                    <a:pt x="1370" y="373"/>
                    <a:pt x="1359" y="359"/>
                    <a:pt x="1342" y="348"/>
                  </a:cubicBezTo>
                  <a:cubicBezTo>
                    <a:pt x="1329" y="339"/>
                    <a:pt x="1309" y="332"/>
                    <a:pt x="1292" y="332"/>
                  </a:cubicBezTo>
                  <a:cubicBezTo>
                    <a:pt x="1278" y="332"/>
                    <a:pt x="1268" y="335"/>
                    <a:pt x="1254" y="339"/>
                  </a:cubicBezTo>
                  <a:cubicBezTo>
                    <a:pt x="1090" y="406"/>
                    <a:pt x="913" y="430"/>
                    <a:pt x="749" y="430"/>
                  </a:cubicBezTo>
                  <a:cubicBezTo>
                    <a:pt x="627" y="430"/>
                    <a:pt x="515" y="417"/>
                    <a:pt x="422" y="397"/>
                  </a:cubicBezTo>
                  <a:cubicBezTo>
                    <a:pt x="375" y="386"/>
                    <a:pt x="334" y="376"/>
                    <a:pt x="299" y="366"/>
                  </a:cubicBezTo>
                  <a:cubicBezTo>
                    <a:pt x="266" y="352"/>
                    <a:pt x="238" y="342"/>
                    <a:pt x="225" y="332"/>
                  </a:cubicBezTo>
                  <a:lnTo>
                    <a:pt x="221" y="332"/>
                  </a:lnTo>
                  <a:cubicBezTo>
                    <a:pt x="218" y="328"/>
                    <a:pt x="211" y="325"/>
                    <a:pt x="208" y="321"/>
                  </a:cubicBezTo>
                  <a:cubicBezTo>
                    <a:pt x="200" y="312"/>
                    <a:pt x="197" y="304"/>
                    <a:pt x="194" y="294"/>
                  </a:cubicBezTo>
                  <a:cubicBezTo>
                    <a:pt x="191" y="284"/>
                    <a:pt x="191" y="271"/>
                    <a:pt x="191" y="260"/>
                  </a:cubicBezTo>
                  <a:cubicBezTo>
                    <a:pt x="191" y="230"/>
                    <a:pt x="197" y="199"/>
                    <a:pt x="205" y="175"/>
                  </a:cubicBezTo>
                  <a:cubicBezTo>
                    <a:pt x="208" y="164"/>
                    <a:pt x="211" y="155"/>
                    <a:pt x="214" y="148"/>
                  </a:cubicBezTo>
                  <a:cubicBezTo>
                    <a:pt x="214" y="144"/>
                    <a:pt x="214" y="141"/>
                    <a:pt x="218" y="137"/>
                  </a:cubicBezTo>
                  <a:lnTo>
                    <a:pt x="218" y="134"/>
                  </a:lnTo>
                  <a:cubicBezTo>
                    <a:pt x="225" y="123"/>
                    <a:pt x="228" y="110"/>
                    <a:pt x="228" y="96"/>
                  </a:cubicBezTo>
                  <a:cubicBezTo>
                    <a:pt x="228" y="79"/>
                    <a:pt x="221" y="59"/>
                    <a:pt x="211" y="46"/>
                  </a:cubicBezTo>
                  <a:cubicBezTo>
                    <a:pt x="205" y="32"/>
                    <a:pt x="191" y="18"/>
                    <a:pt x="170" y="8"/>
                  </a:cubicBezTo>
                  <a:cubicBezTo>
                    <a:pt x="160" y="5"/>
                    <a:pt x="146" y="1"/>
                    <a:pt x="13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28"/>
            <p:cNvSpPr/>
            <p:nvPr/>
          </p:nvSpPr>
          <p:spPr>
            <a:xfrm>
              <a:off x="4950857" y="2528386"/>
              <a:ext cx="80201" cy="38529"/>
            </a:xfrm>
            <a:custGeom>
              <a:avLst/>
              <a:gdLst/>
              <a:ahLst/>
              <a:cxnLst/>
              <a:rect l="l" t="t" r="r" b="b"/>
              <a:pathLst>
                <a:path w="1607" h="772" extrusionOk="0">
                  <a:moveTo>
                    <a:pt x="1100" y="0"/>
                  </a:moveTo>
                  <a:cubicBezTo>
                    <a:pt x="1074" y="0"/>
                    <a:pt x="963" y="3"/>
                    <a:pt x="897" y="44"/>
                  </a:cubicBezTo>
                  <a:cubicBezTo>
                    <a:pt x="822" y="92"/>
                    <a:pt x="1" y="276"/>
                    <a:pt x="202" y="640"/>
                  </a:cubicBezTo>
                  <a:cubicBezTo>
                    <a:pt x="202" y="640"/>
                    <a:pt x="506" y="772"/>
                    <a:pt x="866" y="772"/>
                  </a:cubicBezTo>
                  <a:cubicBezTo>
                    <a:pt x="1044" y="772"/>
                    <a:pt x="1236" y="740"/>
                    <a:pt x="1412" y="644"/>
                  </a:cubicBezTo>
                  <a:cubicBezTo>
                    <a:pt x="1606" y="524"/>
                    <a:pt x="1105" y="0"/>
                    <a:pt x="1105" y="0"/>
                  </a:cubicBezTo>
                  <a:cubicBezTo>
                    <a:pt x="1105" y="0"/>
                    <a:pt x="1103" y="0"/>
                    <a:pt x="1100" y="0"/>
                  </a:cubicBezTo>
                  <a:close/>
                </a:path>
              </a:pathLst>
            </a:custGeom>
            <a:solidFill>
              <a:srgbClr val="6168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28"/>
            <p:cNvSpPr/>
            <p:nvPr/>
          </p:nvSpPr>
          <p:spPr>
            <a:xfrm>
              <a:off x="4954101" y="2557583"/>
              <a:ext cx="67924" cy="26950"/>
            </a:xfrm>
            <a:custGeom>
              <a:avLst/>
              <a:gdLst/>
              <a:ahLst/>
              <a:cxnLst/>
              <a:rect l="l" t="t" r="r" b="b"/>
              <a:pathLst>
                <a:path w="1361" h="540" extrusionOk="0">
                  <a:moveTo>
                    <a:pt x="140" y="1"/>
                  </a:moveTo>
                  <a:cubicBezTo>
                    <a:pt x="119" y="1"/>
                    <a:pt x="99" y="12"/>
                    <a:pt x="90" y="32"/>
                  </a:cubicBezTo>
                  <a:cubicBezTo>
                    <a:pt x="45" y="127"/>
                    <a:pt x="1" y="335"/>
                    <a:pt x="158" y="420"/>
                  </a:cubicBezTo>
                  <a:cubicBezTo>
                    <a:pt x="260" y="478"/>
                    <a:pt x="488" y="540"/>
                    <a:pt x="757" y="540"/>
                  </a:cubicBezTo>
                  <a:cubicBezTo>
                    <a:pt x="938" y="540"/>
                    <a:pt x="1133" y="512"/>
                    <a:pt x="1320" y="437"/>
                  </a:cubicBezTo>
                  <a:cubicBezTo>
                    <a:pt x="1347" y="424"/>
                    <a:pt x="1361" y="393"/>
                    <a:pt x="1347" y="365"/>
                  </a:cubicBezTo>
                  <a:cubicBezTo>
                    <a:pt x="1339" y="345"/>
                    <a:pt x="1319" y="332"/>
                    <a:pt x="1296" y="332"/>
                  </a:cubicBezTo>
                  <a:cubicBezTo>
                    <a:pt x="1290" y="332"/>
                    <a:pt x="1283" y="333"/>
                    <a:pt x="1276" y="335"/>
                  </a:cubicBezTo>
                  <a:cubicBezTo>
                    <a:pt x="1103" y="406"/>
                    <a:pt x="921" y="431"/>
                    <a:pt x="755" y="431"/>
                  </a:cubicBezTo>
                  <a:cubicBezTo>
                    <a:pt x="504" y="431"/>
                    <a:pt x="291" y="373"/>
                    <a:pt x="208" y="328"/>
                  </a:cubicBezTo>
                  <a:cubicBezTo>
                    <a:pt x="103" y="267"/>
                    <a:pt x="188" y="79"/>
                    <a:pt x="188" y="76"/>
                  </a:cubicBezTo>
                  <a:cubicBezTo>
                    <a:pt x="202" y="52"/>
                    <a:pt x="188" y="18"/>
                    <a:pt x="161" y="5"/>
                  </a:cubicBezTo>
                  <a:cubicBezTo>
                    <a:pt x="154" y="2"/>
                    <a:pt x="147" y="1"/>
                    <a:pt x="14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28"/>
            <p:cNvSpPr/>
            <p:nvPr/>
          </p:nvSpPr>
          <p:spPr>
            <a:xfrm>
              <a:off x="4954451" y="2555536"/>
              <a:ext cx="69072" cy="31042"/>
            </a:xfrm>
            <a:custGeom>
              <a:avLst/>
              <a:gdLst/>
              <a:ahLst/>
              <a:cxnLst/>
              <a:rect l="l" t="t" r="r" b="b"/>
              <a:pathLst>
                <a:path w="1384" h="622" extrusionOk="0">
                  <a:moveTo>
                    <a:pt x="137" y="83"/>
                  </a:moveTo>
                  <a:cubicBezTo>
                    <a:pt x="140" y="87"/>
                    <a:pt x="140" y="87"/>
                    <a:pt x="144" y="90"/>
                  </a:cubicBezTo>
                  <a:lnTo>
                    <a:pt x="144" y="96"/>
                  </a:lnTo>
                  <a:lnTo>
                    <a:pt x="144" y="100"/>
                  </a:lnTo>
                  <a:cubicBezTo>
                    <a:pt x="144" y="103"/>
                    <a:pt x="144" y="103"/>
                    <a:pt x="140" y="107"/>
                  </a:cubicBezTo>
                  <a:cubicBezTo>
                    <a:pt x="137" y="117"/>
                    <a:pt x="130" y="137"/>
                    <a:pt x="120" y="164"/>
                  </a:cubicBezTo>
                  <a:cubicBezTo>
                    <a:pt x="113" y="192"/>
                    <a:pt x="106" y="222"/>
                    <a:pt x="106" y="260"/>
                  </a:cubicBezTo>
                  <a:cubicBezTo>
                    <a:pt x="106" y="284"/>
                    <a:pt x="110" y="312"/>
                    <a:pt x="124" y="339"/>
                  </a:cubicBezTo>
                  <a:cubicBezTo>
                    <a:pt x="127" y="348"/>
                    <a:pt x="137" y="362"/>
                    <a:pt x="147" y="373"/>
                  </a:cubicBezTo>
                  <a:cubicBezTo>
                    <a:pt x="157" y="386"/>
                    <a:pt x="168" y="397"/>
                    <a:pt x="181" y="403"/>
                  </a:cubicBezTo>
                  <a:cubicBezTo>
                    <a:pt x="205" y="417"/>
                    <a:pt x="236" y="430"/>
                    <a:pt x="273" y="441"/>
                  </a:cubicBezTo>
                  <a:cubicBezTo>
                    <a:pt x="331" y="461"/>
                    <a:pt x="399" y="478"/>
                    <a:pt x="481" y="492"/>
                  </a:cubicBezTo>
                  <a:cubicBezTo>
                    <a:pt x="563" y="505"/>
                    <a:pt x="655" y="512"/>
                    <a:pt x="750" y="512"/>
                  </a:cubicBezTo>
                  <a:cubicBezTo>
                    <a:pt x="921" y="512"/>
                    <a:pt x="1108" y="488"/>
                    <a:pt x="1285" y="414"/>
                  </a:cubicBezTo>
                  <a:lnTo>
                    <a:pt x="1289" y="414"/>
                  </a:lnTo>
                  <a:cubicBezTo>
                    <a:pt x="1292" y="414"/>
                    <a:pt x="1296" y="414"/>
                    <a:pt x="1299" y="417"/>
                  </a:cubicBezTo>
                  <a:lnTo>
                    <a:pt x="1302" y="420"/>
                  </a:lnTo>
                  <a:lnTo>
                    <a:pt x="1302" y="427"/>
                  </a:lnTo>
                  <a:lnTo>
                    <a:pt x="1302" y="434"/>
                  </a:lnTo>
                  <a:cubicBezTo>
                    <a:pt x="1299" y="438"/>
                    <a:pt x="1299" y="438"/>
                    <a:pt x="1296" y="438"/>
                  </a:cubicBezTo>
                  <a:cubicBezTo>
                    <a:pt x="1118" y="512"/>
                    <a:pt x="924" y="540"/>
                    <a:pt x="750" y="540"/>
                  </a:cubicBezTo>
                  <a:cubicBezTo>
                    <a:pt x="618" y="540"/>
                    <a:pt x="498" y="526"/>
                    <a:pt x="396" y="502"/>
                  </a:cubicBezTo>
                  <a:cubicBezTo>
                    <a:pt x="344" y="492"/>
                    <a:pt x="300" y="478"/>
                    <a:pt x="263" y="465"/>
                  </a:cubicBezTo>
                  <a:cubicBezTo>
                    <a:pt x="222" y="455"/>
                    <a:pt x="191" y="441"/>
                    <a:pt x="171" y="427"/>
                  </a:cubicBezTo>
                  <a:cubicBezTo>
                    <a:pt x="137" y="406"/>
                    <a:pt x="116" y="383"/>
                    <a:pt x="99" y="356"/>
                  </a:cubicBezTo>
                  <a:cubicBezTo>
                    <a:pt x="86" y="325"/>
                    <a:pt x="83" y="291"/>
                    <a:pt x="83" y="257"/>
                  </a:cubicBezTo>
                  <a:cubicBezTo>
                    <a:pt x="83" y="226"/>
                    <a:pt x="86" y="195"/>
                    <a:pt x="93" y="164"/>
                  </a:cubicBezTo>
                  <a:cubicBezTo>
                    <a:pt x="99" y="137"/>
                    <a:pt x="110" y="110"/>
                    <a:pt x="120" y="90"/>
                  </a:cubicBezTo>
                  <a:cubicBezTo>
                    <a:pt x="120" y="87"/>
                    <a:pt x="124" y="87"/>
                    <a:pt x="124" y="87"/>
                  </a:cubicBezTo>
                  <a:cubicBezTo>
                    <a:pt x="127" y="83"/>
                    <a:pt x="130" y="83"/>
                    <a:pt x="130" y="83"/>
                  </a:cubicBezTo>
                  <a:close/>
                  <a:moveTo>
                    <a:pt x="130" y="1"/>
                  </a:moveTo>
                  <a:cubicBezTo>
                    <a:pt x="113" y="1"/>
                    <a:pt x="96" y="5"/>
                    <a:pt x="83" y="15"/>
                  </a:cubicBezTo>
                  <a:cubicBezTo>
                    <a:pt x="66" y="25"/>
                    <a:pt x="55" y="38"/>
                    <a:pt x="45" y="56"/>
                  </a:cubicBezTo>
                  <a:cubicBezTo>
                    <a:pt x="34" y="79"/>
                    <a:pt x="21" y="110"/>
                    <a:pt x="14" y="144"/>
                  </a:cubicBezTo>
                  <a:cubicBezTo>
                    <a:pt x="4" y="182"/>
                    <a:pt x="1" y="219"/>
                    <a:pt x="1" y="257"/>
                  </a:cubicBezTo>
                  <a:cubicBezTo>
                    <a:pt x="1" y="301"/>
                    <a:pt x="7" y="345"/>
                    <a:pt x="28" y="389"/>
                  </a:cubicBezTo>
                  <a:cubicBezTo>
                    <a:pt x="48" y="430"/>
                    <a:pt x="83" y="471"/>
                    <a:pt x="130" y="499"/>
                  </a:cubicBezTo>
                  <a:cubicBezTo>
                    <a:pt x="157" y="512"/>
                    <a:pt x="195" y="529"/>
                    <a:pt x="236" y="543"/>
                  </a:cubicBezTo>
                  <a:cubicBezTo>
                    <a:pt x="362" y="587"/>
                    <a:pt x="542" y="622"/>
                    <a:pt x="750" y="622"/>
                  </a:cubicBezTo>
                  <a:cubicBezTo>
                    <a:pt x="934" y="622"/>
                    <a:pt x="1135" y="594"/>
                    <a:pt x="1326" y="516"/>
                  </a:cubicBezTo>
                  <a:cubicBezTo>
                    <a:pt x="1343" y="509"/>
                    <a:pt x="1360" y="496"/>
                    <a:pt x="1371" y="478"/>
                  </a:cubicBezTo>
                  <a:cubicBezTo>
                    <a:pt x="1381" y="465"/>
                    <a:pt x="1384" y="444"/>
                    <a:pt x="1384" y="427"/>
                  </a:cubicBezTo>
                  <a:cubicBezTo>
                    <a:pt x="1384" y="414"/>
                    <a:pt x="1384" y="403"/>
                    <a:pt x="1377" y="389"/>
                  </a:cubicBezTo>
                  <a:cubicBezTo>
                    <a:pt x="1371" y="373"/>
                    <a:pt x="1357" y="359"/>
                    <a:pt x="1343" y="348"/>
                  </a:cubicBezTo>
                  <a:cubicBezTo>
                    <a:pt x="1326" y="339"/>
                    <a:pt x="1310" y="332"/>
                    <a:pt x="1289" y="332"/>
                  </a:cubicBezTo>
                  <a:cubicBezTo>
                    <a:pt x="1278" y="332"/>
                    <a:pt x="1265" y="335"/>
                    <a:pt x="1255" y="339"/>
                  </a:cubicBezTo>
                  <a:cubicBezTo>
                    <a:pt x="1088" y="406"/>
                    <a:pt x="914" y="430"/>
                    <a:pt x="750" y="430"/>
                  </a:cubicBezTo>
                  <a:cubicBezTo>
                    <a:pt x="627" y="430"/>
                    <a:pt x="515" y="417"/>
                    <a:pt x="420" y="397"/>
                  </a:cubicBezTo>
                  <a:cubicBezTo>
                    <a:pt x="376" y="386"/>
                    <a:pt x="335" y="376"/>
                    <a:pt x="300" y="366"/>
                  </a:cubicBezTo>
                  <a:cubicBezTo>
                    <a:pt x="267" y="352"/>
                    <a:pt x="239" y="342"/>
                    <a:pt x="222" y="332"/>
                  </a:cubicBezTo>
                  <a:cubicBezTo>
                    <a:pt x="215" y="328"/>
                    <a:pt x="212" y="325"/>
                    <a:pt x="209" y="321"/>
                  </a:cubicBezTo>
                  <a:cubicBezTo>
                    <a:pt x="201" y="312"/>
                    <a:pt x="198" y="304"/>
                    <a:pt x="195" y="294"/>
                  </a:cubicBezTo>
                  <a:cubicBezTo>
                    <a:pt x="191" y="284"/>
                    <a:pt x="188" y="271"/>
                    <a:pt x="188" y="260"/>
                  </a:cubicBezTo>
                  <a:cubicBezTo>
                    <a:pt x="188" y="230"/>
                    <a:pt x="195" y="199"/>
                    <a:pt x="201" y="175"/>
                  </a:cubicBezTo>
                  <a:cubicBezTo>
                    <a:pt x="209" y="164"/>
                    <a:pt x="212" y="155"/>
                    <a:pt x="212" y="148"/>
                  </a:cubicBezTo>
                  <a:cubicBezTo>
                    <a:pt x="215" y="144"/>
                    <a:pt x="215" y="141"/>
                    <a:pt x="215" y="137"/>
                  </a:cubicBezTo>
                  <a:lnTo>
                    <a:pt x="218" y="137"/>
                  </a:lnTo>
                  <a:lnTo>
                    <a:pt x="218" y="134"/>
                  </a:lnTo>
                  <a:cubicBezTo>
                    <a:pt x="222" y="123"/>
                    <a:pt x="226" y="110"/>
                    <a:pt x="226" y="96"/>
                  </a:cubicBezTo>
                  <a:cubicBezTo>
                    <a:pt x="226" y="79"/>
                    <a:pt x="222" y="59"/>
                    <a:pt x="212" y="46"/>
                  </a:cubicBezTo>
                  <a:cubicBezTo>
                    <a:pt x="201" y="32"/>
                    <a:pt x="188" y="18"/>
                    <a:pt x="171" y="8"/>
                  </a:cubicBezTo>
                  <a:cubicBezTo>
                    <a:pt x="157" y="5"/>
                    <a:pt x="144" y="1"/>
                    <a:pt x="13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28"/>
            <p:cNvSpPr/>
            <p:nvPr/>
          </p:nvSpPr>
          <p:spPr>
            <a:xfrm>
              <a:off x="4242904" y="2084541"/>
              <a:ext cx="354493" cy="336726"/>
            </a:xfrm>
            <a:custGeom>
              <a:avLst/>
              <a:gdLst/>
              <a:ahLst/>
              <a:cxnLst/>
              <a:rect l="l" t="t" r="r" b="b"/>
              <a:pathLst>
                <a:path w="7103" h="6747" extrusionOk="0">
                  <a:moveTo>
                    <a:pt x="1569" y="0"/>
                  </a:moveTo>
                  <a:cubicBezTo>
                    <a:pt x="561" y="0"/>
                    <a:pt x="1" y="1122"/>
                    <a:pt x="411" y="3730"/>
                  </a:cubicBezTo>
                  <a:cubicBezTo>
                    <a:pt x="771" y="6016"/>
                    <a:pt x="1332" y="6747"/>
                    <a:pt x="1830" y="6747"/>
                  </a:cubicBezTo>
                  <a:cubicBezTo>
                    <a:pt x="1968" y="6747"/>
                    <a:pt x="2101" y="6690"/>
                    <a:pt x="2224" y="6596"/>
                  </a:cubicBezTo>
                  <a:cubicBezTo>
                    <a:pt x="2780" y="6173"/>
                    <a:pt x="2897" y="5081"/>
                    <a:pt x="3506" y="5081"/>
                  </a:cubicBezTo>
                  <a:cubicBezTo>
                    <a:pt x="3520" y="5081"/>
                    <a:pt x="3535" y="5081"/>
                    <a:pt x="3550" y="5082"/>
                  </a:cubicBezTo>
                  <a:cubicBezTo>
                    <a:pt x="3565" y="5081"/>
                    <a:pt x="3580" y="5081"/>
                    <a:pt x="3594" y="5081"/>
                  </a:cubicBezTo>
                  <a:cubicBezTo>
                    <a:pt x="4206" y="5081"/>
                    <a:pt x="4323" y="6173"/>
                    <a:pt x="4879" y="6596"/>
                  </a:cubicBezTo>
                  <a:cubicBezTo>
                    <a:pt x="5002" y="6690"/>
                    <a:pt x="5135" y="6747"/>
                    <a:pt x="5273" y="6747"/>
                  </a:cubicBezTo>
                  <a:cubicBezTo>
                    <a:pt x="5771" y="6747"/>
                    <a:pt x="6332" y="6016"/>
                    <a:pt x="6692" y="3730"/>
                  </a:cubicBezTo>
                  <a:cubicBezTo>
                    <a:pt x="7102" y="1122"/>
                    <a:pt x="6542" y="0"/>
                    <a:pt x="5534" y="0"/>
                  </a:cubicBezTo>
                  <a:cubicBezTo>
                    <a:pt x="5412" y="0"/>
                    <a:pt x="5283" y="17"/>
                    <a:pt x="5148" y="49"/>
                  </a:cubicBezTo>
                  <a:cubicBezTo>
                    <a:pt x="4239" y="266"/>
                    <a:pt x="3806" y="295"/>
                    <a:pt x="3638" y="295"/>
                  </a:cubicBezTo>
                  <a:cubicBezTo>
                    <a:pt x="3576" y="295"/>
                    <a:pt x="3550" y="291"/>
                    <a:pt x="3550" y="291"/>
                  </a:cubicBezTo>
                  <a:cubicBezTo>
                    <a:pt x="3550" y="291"/>
                    <a:pt x="3524" y="295"/>
                    <a:pt x="3463" y="295"/>
                  </a:cubicBezTo>
                  <a:cubicBezTo>
                    <a:pt x="3296" y="295"/>
                    <a:pt x="2864" y="266"/>
                    <a:pt x="1955" y="49"/>
                  </a:cubicBezTo>
                  <a:cubicBezTo>
                    <a:pt x="1820" y="17"/>
                    <a:pt x="1691" y="0"/>
                    <a:pt x="15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28"/>
            <p:cNvSpPr/>
            <p:nvPr/>
          </p:nvSpPr>
          <p:spPr>
            <a:xfrm>
              <a:off x="4340426" y="2086986"/>
              <a:ext cx="128312" cy="27948"/>
            </a:xfrm>
            <a:custGeom>
              <a:avLst/>
              <a:gdLst/>
              <a:ahLst/>
              <a:cxnLst/>
              <a:rect l="l" t="t" r="r" b="b"/>
              <a:pathLst>
                <a:path w="2571" h="560" extrusionOk="0">
                  <a:moveTo>
                    <a:pt x="1" y="0"/>
                  </a:moveTo>
                  <a:cubicBezTo>
                    <a:pt x="379" y="232"/>
                    <a:pt x="805" y="389"/>
                    <a:pt x="1242" y="487"/>
                  </a:cubicBezTo>
                  <a:cubicBezTo>
                    <a:pt x="1463" y="532"/>
                    <a:pt x="1684" y="559"/>
                    <a:pt x="1909" y="559"/>
                  </a:cubicBezTo>
                  <a:cubicBezTo>
                    <a:pt x="2134" y="559"/>
                    <a:pt x="2359" y="525"/>
                    <a:pt x="2571" y="460"/>
                  </a:cubicBezTo>
                  <a:lnTo>
                    <a:pt x="2571" y="460"/>
                  </a:lnTo>
                  <a:cubicBezTo>
                    <a:pt x="2436" y="475"/>
                    <a:pt x="2302" y="482"/>
                    <a:pt x="2168" y="482"/>
                  </a:cubicBezTo>
                  <a:cubicBezTo>
                    <a:pt x="2083" y="482"/>
                    <a:pt x="1998" y="479"/>
                    <a:pt x="1912" y="474"/>
                  </a:cubicBezTo>
                  <a:cubicBezTo>
                    <a:pt x="1695" y="457"/>
                    <a:pt x="1480" y="426"/>
                    <a:pt x="1265" y="382"/>
                  </a:cubicBezTo>
                  <a:cubicBezTo>
                    <a:pt x="1050" y="335"/>
                    <a:pt x="839" y="280"/>
                    <a:pt x="628" y="215"/>
                  </a:cubicBezTo>
                  <a:cubicBezTo>
                    <a:pt x="416" y="146"/>
                    <a:pt x="209" y="79"/>
                    <a:pt x="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28"/>
            <p:cNvSpPr/>
            <p:nvPr/>
          </p:nvSpPr>
          <p:spPr>
            <a:xfrm>
              <a:off x="4339428" y="2085090"/>
              <a:ext cx="129959" cy="31891"/>
            </a:xfrm>
            <a:custGeom>
              <a:avLst/>
              <a:gdLst/>
              <a:ahLst/>
              <a:cxnLst/>
              <a:rect l="l" t="t" r="r" b="b"/>
              <a:pathLst>
                <a:path w="2604" h="639" extrusionOk="0">
                  <a:moveTo>
                    <a:pt x="590" y="277"/>
                  </a:moveTo>
                  <a:lnTo>
                    <a:pt x="590" y="277"/>
                  </a:lnTo>
                  <a:cubicBezTo>
                    <a:pt x="605" y="282"/>
                    <a:pt x="620" y="286"/>
                    <a:pt x="634" y="291"/>
                  </a:cubicBezTo>
                  <a:lnTo>
                    <a:pt x="638" y="291"/>
                  </a:lnTo>
                  <a:cubicBezTo>
                    <a:pt x="849" y="355"/>
                    <a:pt x="1061" y="413"/>
                    <a:pt x="1275" y="461"/>
                  </a:cubicBezTo>
                  <a:cubicBezTo>
                    <a:pt x="1493" y="505"/>
                    <a:pt x="1712" y="536"/>
                    <a:pt x="1929" y="552"/>
                  </a:cubicBezTo>
                  <a:cubicBezTo>
                    <a:pt x="1944" y="554"/>
                    <a:pt x="1959" y="555"/>
                    <a:pt x="1974" y="556"/>
                  </a:cubicBezTo>
                  <a:lnTo>
                    <a:pt x="1974" y="556"/>
                  </a:lnTo>
                  <a:cubicBezTo>
                    <a:pt x="1959" y="556"/>
                    <a:pt x="1944" y="557"/>
                    <a:pt x="1929" y="557"/>
                  </a:cubicBezTo>
                  <a:cubicBezTo>
                    <a:pt x="1707" y="557"/>
                    <a:pt x="1487" y="529"/>
                    <a:pt x="1272" y="485"/>
                  </a:cubicBezTo>
                  <a:cubicBezTo>
                    <a:pt x="1040" y="433"/>
                    <a:pt x="811" y="365"/>
                    <a:pt x="590" y="277"/>
                  </a:cubicBezTo>
                  <a:close/>
                  <a:moveTo>
                    <a:pt x="35" y="0"/>
                  </a:moveTo>
                  <a:lnTo>
                    <a:pt x="0" y="72"/>
                  </a:lnTo>
                  <a:cubicBezTo>
                    <a:pt x="386" y="307"/>
                    <a:pt x="812" y="467"/>
                    <a:pt x="1254" y="566"/>
                  </a:cubicBezTo>
                  <a:cubicBezTo>
                    <a:pt x="1476" y="611"/>
                    <a:pt x="1701" y="638"/>
                    <a:pt x="1929" y="638"/>
                  </a:cubicBezTo>
                  <a:cubicBezTo>
                    <a:pt x="2153" y="638"/>
                    <a:pt x="2378" y="605"/>
                    <a:pt x="2592" y="540"/>
                  </a:cubicBezTo>
                  <a:lnTo>
                    <a:pt x="2592" y="540"/>
                  </a:lnTo>
                  <a:cubicBezTo>
                    <a:pt x="2594" y="540"/>
                    <a:pt x="2595" y="540"/>
                    <a:pt x="2597" y="539"/>
                  </a:cubicBezTo>
                  <a:lnTo>
                    <a:pt x="2597" y="538"/>
                  </a:lnTo>
                  <a:lnTo>
                    <a:pt x="2597" y="538"/>
                  </a:lnTo>
                  <a:cubicBezTo>
                    <a:pt x="2599" y="538"/>
                    <a:pt x="2602" y="537"/>
                    <a:pt x="2604" y="536"/>
                  </a:cubicBezTo>
                  <a:lnTo>
                    <a:pt x="2587" y="458"/>
                  </a:lnTo>
                  <a:cubicBezTo>
                    <a:pt x="2585" y="458"/>
                    <a:pt x="2582" y="458"/>
                    <a:pt x="2580" y="458"/>
                  </a:cubicBezTo>
                  <a:lnTo>
                    <a:pt x="2580" y="458"/>
                  </a:lnTo>
                  <a:lnTo>
                    <a:pt x="2580" y="458"/>
                  </a:lnTo>
                  <a:cubicBezTo>
                    <a:pt x="2579" y="458"/>
                    <a:pt x="2578" y="458"/>
                    <a:pt x="2577" y="459"/>
                  </a:cubicBezTo>
                  <a:lnTo>
                    <a:pt x="2577" y="459"/>
                  </a:lnTo>
                  <a:cubicBezTo>
                    <a:pt x="2444" y="471"/>
                    <a:pt x="2308" y="481"/>
                    <a:pt x="2174" y="481"/>
                  </a:cubicBezTo>
                  <a:cubicBezTo>
                    <a:pt x="2096" y="481"/>
                    <a:pt x="2014" y="478"/>
                    <a:pt x="1936" y="471"/>
                  </a:cubicBezTo>
                  <a:cubicBezTo>
                    <a:pt x="1721" y="454"/>
                    <a:pt x="1507" y="423"/>
                    <a:pt x="1292" y="379"/>
                  </a:cubicBezTo>
                  <a:cubicBezTo>
                    <a:pt x="1081" y="335"/>
                    <a:pt x="869" y="277"/>
                    <a:pt x="658" y="212"/>
                  </a:cubicBezTo>
                  <a:lnTo>
                    <a:pt x="661" y="212"/>
                  </a:lnTo>
                  <a:cubicBezTo>
                    <a:pt x="450" y="148"/>
                    <a:pt x="243" y="79"/>
                    <a:pt x="3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28"/>
            <p:cNvSpPr/>
            <p:nvPr/>
          </p:nvSpPr>
          <p:spPr>
            <a:xfrm>
              <a:off x="4470737" y="2084591"/>
              <a:ext cx="126066" cy="336676"/>
            </a:xfrm>
            <a:custGeom>
              <a:avLst/>
              <a:gdLst/>
              <a:ahLst/>
              <a:cxnLst/>
              <a:rect l="l" t="t" r="r" b="b"/>
              <a:pathLst>
                <a:path w="2526" h="6746" extrusionOk="0">
                  <a:moveTo>
                    <a:pt x="1047" y="1"/>
                  </a:moveTo>
                  <a:lnTo>
                    <a:pt x="1047" y="1"/>
                  </a:lnTo>
                  <a:cubicBezTo>
                    <a:pt x="1421" y="559"/>
                    <a:pt x="1544" y="1609"/>
                    <a:pt x="1289" y="3238"/>
                  </a:cubicBezTo>
                  <a:cubicBezTo>
                    <a:pt x="958" y="5327"/>
                    <a:pt x="464" y="6118"/>
                    <a:pt x="1" y="6237"/>
                  </a:cubicBezTo>
                  <a:cubicBezTo>
                    <a:pt x="89" y="6377"/>
                    <a:pt x="191" y="6503"/>
                    <a:pt x="314" y="6595"/>
                  </a:cubicBezTo>
                  <a:cubicBezTo>
                    <a:pt x="437" y="6689"/>
                    <a:pt x="570" y="6746"/>
                    <a:pt x="708" y="6746"/>
                  </a:cubicBezTo>
                  <a:cubicBezTo>
                    <a:pt x="1206" y="6746"/>
                    <a:pt x="1767" y="6015"/>
                    <a:pt x="2127" y="3729"/>
                  </a:cubicBezTo>
                  <a:cubicBezTo>
                    <a:pt x="2526" y="1190"/>
                    <a:pt x="2008" y="62"/>
                    <a:pt x="1047"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28"/>
            <p:cNvSpPr/>
            <p:nvPr/>
          </p:nvSpPr>
          <p:spPr>
            <a:xfrm>
              <a:off x="4405457" y="2228480"/>
              <a:ext cx="29396" cy="59190"/>
            </a:xfrm>
            <a:custGeom>
              <a:avLst/>
              <a:gdLst/>
              <a:ahLst/>
              <a:cxnLst/>
              <a:rect l="l" t="t" r="r" b="b"/>
              <a:pathLst>
                <a:path w="589" h="1186" extrusionOk="0">
                  <a:moveTo>
                    <a:pt x="0" y="1"/>
                  </a:moveTo>
                  <a:cubicBezTo>
                    <a:pt x="0" y="1"/>
                    <a:pt x="73" y="1185"/>
                    <a:pt x="294" y="1185"/>
                  </a:cubicBezTo>
                  <a:cubicBezTo>
                    <a:pt x="307" y="1185"/>
                    <a:pt x="320" y="1181"/>
                    <a:pt x="334" y="1173"/>
                  </a:cubicBezTo>
                  <a:cubicBezTo>
                    <a:pt x="589" y="1020"/>
                    <a:pt x="589" y="1"/>
                    <a:pt x="589" y="1"/>
                  </a:cubicBezTo>
                  <a:close/>
                </a:path>
              </a:pathLst>
            </a:custGeom>
            <a:solidFill>
              <a:srgbClr val="A06E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28"/>
            <p:cNvSpPr/>
            <p:nvPr/>
          </p:nvSpPr>
          <p:spPr>
            <a:xfrm>
              <a:off x="4402712" y="2225735"/>
              <a:ext cx="34736" cy="64530"/>
            </a:xfrm>
            <a:custGeom>
              <a:avLst/>
              <a:gdLst/>
              <a:ahLst/>
              <a:cxnLst/>
              <a:rect l="l" t="t" r="r" b="b"/>
              <a:pathLst>
                <a:path w="696" h="1293" extrusionOk="0">
                  <a:moveTo>
                    <a:pt x="590" y="111"/>
                  </a:moveTo>
                  <a:cubicBezTo>
                    <a:pt x="583" y="495"/>
                    <a:pt x="518" y="1085"/>
                    <a:pt x="362" y="1180"/>
                  </a:cubicBezTo>
                  <a:cubicBezTo>
                    <a:pt x="356" y="1184"/>
                    <a:pt x="352" y="1186"/>
                    <a:pt x="349" y="1186"/>
                  </a:cubicBezTo>
                  <a:cubicBezTo>
                    <a:pt x="347" y="1186"/>
                    <a:pt x="346" y="1185"/>
                    <a:pt x="345" y="1184"/>
                  </a:cubicBezTo>
                  <a:cubicBezTo>
                    <a:pt x="242" y="1129"/>
                    <a:pt x="150" y="605"/>
                    <a:pt x="112" y="111"/>
                  </a:cubicBezTo>
                  <a:close/>
                  <a:moveTo>
                    <a:pt x="55" y="1"/>
                  </a:moveTo>
                  <a:cubicBezTo>
                    <a:pt x="41" y="1"/>
                    <a:pt x="27" y="8"/>
                    <a:pt x="17" y="18"/>
                  </a:cubicBezTo>
                  <a:cubicBezTo>
                    <a:pt x="7" y="29"/>
                    <a:pt x="0" y="42"/>
                    <a:pt x="4" y="59"/>
                  </a:cubicBezTo>
                  <a:cubicBezTo>
                    <a:pt x="14" y="243"/>
                    <a:pt x="82" y="1166"/>
                    <a:pt x="293" y="1279"/>
                  </a:cubicBezTo>
                  <a:cubicBezTo>
                    <a:pt x="314" y="1289"/>
                    <a:pt x="331" y="1292"/>
                    <a:pt x="351" y="1292"/>
                  </a:cubicBezTo>
                  <a:cubicBezTo>
                    <a:pt x="372" y="1292"/>
                    <a:pt x="395" y="1286"/>
                    <a:pt x="419" y="1272"/>
                  </a:cubicBezTo>
                  <a:cubicBezTo>
                    <a:pt x="689" y="1108"/>
                    <a:pt x="695" y="161"/>
                    <a:pt x="695" y="56"/>
                  </a:cubicBezTo>
                  <a:cubicBezTo>
                    <a:pt x="695" y="25"/>
                    <a:pt x="672" y="1"/>
                    <a:pt x="64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28"/>
            <p:cNvSpPr/>
            <p:nvPr/>
          </p:nvSpPr>
          <p:spPr>
            <a:xfrm>
              <a:off x="4400815" y="2223738"/>
              <a:ext cx="38678" cy="68573"/>
            </a:xfrm>
            <a:custGeom>
              <a:avLst/>
              <a:gdLst/>
              <a:ahLst/>
              <a:cxnLst/>
              <a:rect l="l" t="t" r="r" b="b"/>
              <a:pathLst>
                <a:path w="775" h="1374" extrusionOk="0">
                  <a:moveTo>
                    <a:pt x="586" y="191"/>
                  </a:moveTo>
                  <a:cubicBezTo>
                    <a:pt x="581" y="375"/>
                    <a:pt x="564" y="599"/>
                    <a:pt x="529" y="788"/>
                  </a:cubicBezTo>
                  <a:cubicBezTo>
                    <a:pt x="512" y="890"/>
                    <a:pt x="488" y="982"/>
                    <a:pt x="464" y="1053"/>
                  </a:cubicBezTo>
                  <a:cubicBezTo>
                    <a:pt x="450" y="1087"/>
                    <a:pt x="433" y="1118"/>
                    <a:pt x="420" y="1142"/>
                  </a:cubicBezTo>
                  <a:cubicBezTo>
                    <a:pt x="410" y="1156"/>
                    <a:pt x="400" y="1169"/>
                    <a:pt x="391" y="1178"/>
                  </a:cubicBezTo>
                  <a:lnTo>
                    <a:pt x="391" y="1178"/>
                  </a:lnTo>
                  <a:cubicBezTo>
                    <a:pt x="384" y="1170"/>
                    <a:pt x="375" y="1154"/>
                    <a:pt x="365" y="1135"/>
                  </a:cubicBezTo>
                  <a:cubicBezTo>
                    <a:pt x="348" y="1098"/>
                    <a:pt x="328" y="1040"/>
                    <a:pt x="311" y="972"/>
                  </a:cubicBezTo>
                  <a:cubicBezTo>
                    <a:pt x="284" y="869"/>
                    <a:pt x="260" y="736"/>
                    <a:pt x="239" y="593"/>
                  </a:cubicBezTo>
                  <a:cubicBezTo>
                    <a:pt x="221" y="467"/>
                    <a:pt x="208" y="328"/>
                    <a:pt x="195" y="191"/>
                  </a:cubicBezTo>
                  <a:close/>
                  <a:moveTo>
                    <a:pt x="109" y="110"/>
                  </a:moveTo>
                  <a:lnTo>
                    <a:pt x="109" y="151"/>
                  </a:lnTo>
                  <a:cubicBezTo>
                    <a:pt x="130" y="402"/>
                    <a:pt x="161" y="658"/>
                    <a:pt x="202" y="859"/>
                  </a:cubicBezTo>
                  <a:cubicBezTo>
                    <a:pt x="222" y="961"/>
                    <a:pt x="246" y="1050"/>
                    <a:pt x="270" y="1118"/>
                  </a:cubicBezTo>
                  <a:cubicBezTo>
                    <a:pt x="284" y="1152"/>
                    <a:pt x="293" y="1179"/>
                    <a:pt x="311" y="1203"/>
                  </a:cubicBezTo>
                  <a:cubicBezTo>
                    <a:pt x="318" y="1217"/>
                    <a:pt x="325" y="1227"/>
                    <a:pt x="334" y="1238"/>
                  </a:cubicBezTo>
                  <a:cubicBezTo>
                    <a:pt x="342" y="1244"/>
                    <a:pt x="352" y="1255"/>
                    <a:pt x="362" y="1261"/>
                  </a:cubicBezTo>
                  <a:lnTo>
                    <a:pt x="365" y="1261"/>
                  </a:lnTo>
                  <a:lnTo>
                    <a:pt x="372" y="1265"/>
                  </a:lnTo>
                  <a:cubicBezTo>
                    <a:pt x="375" y="1265"/>
                    <a:pt x="383" y="1268"/>
                    <a:pt x="389" y="1268"/>
                  </a:cubicBezTo>
                  <a:cubicBezTo>
                    <a:pt x="396" y="1268"/>
                    <a:pt x="403" y="1265"/>
                    <a:pt x="406" y="1265"/>
                  </a:cubicBezTo>
                  <a:cubicBezTo>
                    <a:pt x="413" y="1261"/>
                    <a:pt x="416" y="1258"/>
                    <a:pt x="420" y="1255"/>
                  </a:cubicBezTo>
                  <a:cubicBezTo>
                    <a:pt x="447" y="1241"/>
                    <a:pt x="471" y="1214"/>
                    <a:pt x="488" y="1186"/>
                  </a:cubicBezTo>
                  <a:cubicBezTo>
                    <a:pt x="522" y="1135"/>
                    <a:pt x="549" y="1067"/>
                    <a:pt x="570" y="985"/>
                  </a:cubicBezTo>
                  <a:cubicBezTo>
                    <a:pt x="604" y="866"/>
                    <a:pt x="625" y="723"/>
                    <a:pt x="641" y="573"/>
                  </a:cubicBezTo>
                  <a:cubicBezTo>
                    <a:pt x="658" y="426"/>
                    <a:pt x="666" y="276"/>
                    <a:pt x="669" y="151"/>
                  </a:cubicBezTo>
                  <a:lnTo>
                    <a:pt x="669" y="110"/>
                  </a:lnTo>
                  <a:close/>
                  <a:moveTo>
                    <a:pt x="682" y="82"/>
                  </a:moveTo>
                  <a:cubicBezTo>
                    <a:pt x="686" y="82"/>
                    <a:pt x="689" y="82"/>
                    <a:pt x="689" y="85"/>
                  </a:cubicBezTo>
                  <a:cubicBezTo>
                    <a:pt x="693" y="89"/>
                    <a:pt x="693" y="92"/>
                    <a:pt x="693" y="96"/>
                  </a:cubicBezTo>
                  <a:cubicBezTo>
                    <a:pt x="693" y="146"/>
                    <a:pt x="693" y="409"/>
                    <a:pt x="655" y="678"/>
                  </a:cubicBezTo>
                  <a:cubicBezTo>
                    <a:pt x="638" y="811"/>
                    <a:pt x="614" y="948"/>
                    <a:pt x="576" y="1057"/>
                  </a:cubicBezTo>
                  <a:cubicBezTo>
                    <a:pt x="556" y="1112"/>
                    <a:pt x="536" y="1159"/>
                    <a:pt x="512" y="1197"/>
                  </a:cubicBezTo>
                  <a:cubicBezTo>
                    <a:pt x="488" y="1234"/>
                    <a:pt x="461" y="1261"/>
                    <a:pt x="433" y="1278"/>
                  </a:cubicBezTo>
                  <a:cubicBezTo>
                    <a:pt x="420" y="1288"/>
                    <a:pt x="403" y="1291"/>
                    <a:pt x="389" y="1291"/>
                  </a:cubicBezTo>
                  <a:cubicBezTo>
                    <a:pt x="375" y="1291"/>
                    <a:pt x="362" y="1288"/>
                    <a:pt x="352" y="1285"/>
                  </a:cubicBezTo>
                  <a:cubicBezTo>
                    <a:pt x="342" y="1278"/>
                    <a:pt x="334" y="1271"/>
                    <a:pt x="325" y="1261"/>
                  </a:cubicBezTo>
                  <a:cubicBezTo>
                    <a:pt x="304" y="1241"/>
                    <a:pt x="287" y="1210"/>
                    <a:pt x="266" y="1173"/>
                  </a:cubicBezTo>
                  <a:cubicBezTo>
                    <a:pt x="236" y="1104"/>
                    <a:pt x="208" y="1013"/>
                    <a:pt x="185" y="910"/>
                  </a:cubicBezTo>
                  <a:cubicBezTo>
                    <a:pt x="150" y="753"/>
                    <a:pt x="127" y="580"/>
                    <a:pt x="109" y="429"/>
                  </a:cubicBezTo>
                  <a:cubicBezTo>
                    <a:pt x="93" y="276"/>
                    <a:pt x="86" y="151"/>
                    <a:pt x="82" y="96"/>
                  </a:cubicBezTo>
                  <a:cubicBezTo>
                    <a:pt x="82" y="92"/>
                    <a:pt x="82" y="89"/>
                    <a:pt x="86" y="85"/>
                  </a:cubicBezTo>
                  <a:cubicBezTo>
                    <a:pt x="86" y="82"/>
                    <a:pt x="89" y="82"/>
                    <a:pt x="93" y="82"/>
                  </a:cubicBezTo>
                  <a:close/>
                  <a:moveTo>
                    <a:pt x="93" y="0"/>
                  </a:moveTo>
                  <a:cubicBezTo>
                    <a:pt x="69" y="0"/>
                    <a:pt x="42" y="11"/>
                    <a:pt x="24" y="31"/>
                  </a:cubicBezTo>
                  <a:cubicBezTo>
                    <a:pt x="7" y="48"/>
                    <a:pt x="1" y="72"/>
                    <a:pt x="1" y="96"/>
                  </a:cubicBezTo>
                  <a:lnTo>
                    <a:pt x="1" y="99"/>
                  </a:lnTo>
                  <a:cubicBezTo>
                    <a:pt x="4" y="195"/>
                    <a:pt x="24" y="470"/>
                    <a:pt x="69" y="743"/>
                  </a:cubicBezTo>
                  <a:cubicBezTo>
                    <a:pt x="93" y="879"/>
                    <a:pt x="123" y="1013"/>
                    <a:pt x="161" y="1121"/>
                  </a:cubicBezTo>
                  <a:cubicBezTo>
                    <a:pt x="178" y="1176"/>
                    <a:pt x="199" y="1224"/>
                    <a:pt x="226" y="1265"/>
                  </a:cubicBezTo>
                  <a:cubicBezTo>
                    <a:pt x="236" y="1285"/>
                    <a:pt x="249" y="1302"/>
                    <a:pt x="263" y="1319"/>
                  </a:cubicBezTo>
                  <a:cubicBezTo>
                    <a:pt x="280" y="1332"/>
                    <a:pt x="293" y="1346"/>
                    <a:pt x="314" y="1357"/>
                  </a:cubicBezTo>
                  <a:cubicBezTo>
                    <a:pt x="338" y="1367"/>
                    <a:pt x="362" y="1373"/>
                    <a:pt x="389" y="1373"/>
                  </a:cubicBezTo>
                  <a:cubicBezTo>
                    <a:pt x="420" y="1373"/>
                    <a:pt x="450" y="1367"/>
                    <a:pt x="477" y="1350"/>
                  </a:cubicBezTo>
                  <a:cubicBezTo>
                    <a:pt x="518" y="1323"/>
                    <a:pt x="553" y="1285"/>
                    <a:pt x="580" y="1241"/>
                  </a:cubicBezTo>
                  <a:cubicBezTo>
                    <a:pt x="631" y="1159"/>
                    <a:pt x="666" y="1057"/>
                    <a:pt x="693" y="941"/>
                  </a:cubicBezTo>
                  <a:cubicBezTo>
                    <a:pt x="733" y="770"/>
                    <a:pt x="754" y="576"/>
                    <a:pt x="764" y="416"/>
                  </a:cubicBezTo>
                  <a:cubicBezTo>
                    <a:pt x="774" y="256"/>
                    <a:pt x="774" y="130"/>
                    <a:pt x="774" y="96"/>
                  </a:cubicBezTo>
                  <a:cubicBezTo>
                    <a:pt x="774" y="69"/>
                    <a:pt x="764" y="44"/>
                    <a:pt x="747" y="28"/>
                  </a:cubicBezTo>
                  <a:cubicBezTo>
                    <a:pt x="730" y="11"/>
                    <a:pt x="706" y="0"/>
                    <a:pt x="68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28"/>
            <p:cNvSpPr/>
            <p:nvPr/>
          </p:nvSpPr>
          <p:spPr>
            <a:xfrm>
              <a:off x="4638579" y="2277042"/>
              <a:ext cx="84294" cy="76159"/>
            </a:xfrm>
            <a:custGeom>
              <a:avLst/>
              <a:gdLst/>
              <a:ahLst/>
              <a:cxnLst/>
              <a:rect l="l" t="t" r="r" b="b"/>
              <a:pathLst>
                <a:path w="1689" h="1526" extrusionOk="0">
                  <a:moveTo>
                    <a:pt x="1625" y="0"/>
                  </a:moveTo>
                  <a:cubicBezTo>
                    <a:pt x="1604" y="0"/>
                    <a:pt x="1586" y="13"/>
                    <a:pt x="1575" y="33"/>
                  </a:cubicBezTo>
                  <a:cubicBezTo>
                    <a:pt x="1572" y="44"/>
                    <a:pt x="1102" y="1041"/>
                    <a:pt x="45" y="1420"/>
                  </a:cubicBezTo>
                  <a:cubicBezTo>
                    <a:pt x="15" y="1430"/>
                    <a:pt x="1" y="1461"/>
                    <a:pt x="12" y="1488"/>
                  </a:cubicBezTo>
                  <a:cubicBezTo>
                    <a:pt x="18" y="1512"/>
                    <a:pt x="42" y="1526"/>
                    <a:pt x="62" y="1526"/>
                  </a:cubicBezTo>
                  <a:cubicBezTo>
                    <a:pt x="69" y="1526"/>
                    <a:pt x="76" y="1526"/>
                    <a:pt x="79" y="1522"/>
                  </a:cubicBezTo>
                  <a:cubicBezTo>
                    <a:pt x="1184" y="1127"/>
                    <a:pt x="1654" y="121"/>
                    <a:pt x="1674" y="77"/>
                  </a:cubicBezTo>
                  <a:cubicBezTo>
                    <a:pt x="1688" y="50"/>
                    <a:pt x="1674" y="19"/>
                    <a:pt x="1647" y="6"/>
                  </a:cubicBezTo>
                  <a:cubicBezTo>
                    <a:pt x="1640" y="2"/>
                    <a:pt x="1632" y="0"/>
                    <a:pt x="1625"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28"/>
            <p:cNvSpPr/>
            <p:nvPr/>
          </p:nvSpPr>
          <p:spPr>
            <a:xfrm>
              <a:off x="4636882" y="2275095"/>
              <a:ext cx="87488" cy="80151"/>
            </a:xfrm>
            <a:custGeom>
              <a:avLst/>
              <a:gdLst/>
              <a:ahLst/>
              <a:cxnLst/>
              <a:rect l="l" t="t" r="r" b="b"/>
              <a:pathLst>
                <a:path w="1753" h="1606" extrusionOk="0">
                  <a:moveTo>
                    <a:pt x="1664" y="83"/>
                  </a:moveTo>
                  <a:cubicBezTo>
                    <a:pt x="1667" y="83"/>
                    <a:pt x="1667" y="86"/>
                    <a:pt x="1671" y="89"/>
                  </a:cubicBezTo>
                  <a:lnTo>
                    <a:pt x="1671" y="96"/>
                  </a:lnTo>
                  <a:lnTo>
                    <a:pt x="1671" y="99"/>
                  </a:lnTo>
                  <a:cubicBezTo>
                    <a:pt x="1661" y="119"/>
                    <a:pt x="1542" y="379"/>
                    <a:pt x="1286" y="682"/>
                  </a:cubicBezTo>
                  <a:cubicBezTo>
                    <a:pt x="1030" y="986"/>
                    <a:pt x="642" y="1330"/>
                    <a:pt x="100" y="1524"/>
                  </a:cubicBezTo>
                  <a:lnTo>
                    <a:pt x="96" y="1524"/>
                  </a:lnTo>
                  <a:cubicBezTo>
                    <a:pt x="93" y="1524"/>
                    <a:pt x="93" y="1524"/>
                    <a:pt x="90" y="1520"/>
                  </a:cubicBezTo>
                  <a:cubicBezTo>
                    <a:pt x="86" y="1520"/>
                    <a:pt x="86" y="1517"/>
                    <a:pt x="82" y="1514"/>
                  </a:cubicBezTo>
                  <a:lnTo>
                    <a:pt x="82" y="1510"/>
                  </a:lnTo>
                  <a:cubicBezTo>
                    <a:pt x="82" y="1507"/>
                    <a:pt x="82" y="1503"/>
                    <a:pt x="86" y="1503"/>
                  </a:cubicBezTo>
                  <a:cubicBezTo>
                    <a:pt x="86" y="1500"/>
                    <a:pt x="90" y="1500"/>
                    <a:pt x="93" y="1497"/>
                  </a:cubicBezTo>
                  <a:cubicBezTo>
                    <a:pt x="631" y="1305"/>
                    <a:pt x="1016" y="954"/>
                    <a:pt x="1268" y="655"/>
                  </a:cubicBezTo>
                  <a:cubicBezTo>
                    <a:pt x="1398" y="501"/>
                    <a:pt x="1490" y="365"/>
                    <a:pt x="1551" y="259"/>
                  </a:cubicBezTo>
                  <a:cubicBezTo>
                    <a:pt x="1582" y="209"/>
                    <a:pt x="1606" y="168"/>
                    <a:pt x="1623" y="137"/>
                  </a:cubicBezTo>
                  <a:cubicBezTo>
                    <a:pt x="1630" y="123"/>
                    <a:pt x="1636" y="113"/>
                    <a:pt x="1641" y="103"/>
                  </a:cubicBezTo>
                  <a:cubicBezTo>
                    <a:pt x="1644" y="99"/>
                    <a:pt x="1644" y="96"/>
                    <a:pt x="1644" y="92"/>
                  </a:cubicBezTo>
                  <a:cubicBezTo>
                    <a:pt x="1647" y="92"/>
                    <a:pt x="1647" y="89"/>
                    <a:pt x="1647" y="89"/>
                  </a:cubicBezTo>
                  <a:cubicBezTo>
                    <a:pt x="1647" y="86"/>
                    <a:pt x="1650" y="86"/>
                    <a:pt x="1650" y="83"/>
                  </a:cubicBezTo>
                  <a:close/>
                  <a:moveTo>
                    <a:pt x="1657" y="1"/>
                  </a:moveTo>
                  <a:cubicBezTo>
                    <a:pt x="1641" y="1"/>
                    <a:pt x="1623" y="4"/>
                    <a:pt x="1609" y="14"/>
                  </a:cubicBezTo>
                  <a:cubicBezTo>
                    <a:pt x="1592" y="24"/>
                    <a:pt x="1579" y="38"/>
                    <a:pt x="1572" y="55"/>
                  </a:cubicBezTo>
                  <a:lnTo>
                    <a:pt x="1565" y="69"/>
                  </a:lnTo>
                  <a:cubicBezTo>
                    <a:pt x="1534" y="130"/>
                    <a:pt x="1402" y="382"/>
                    <a:pt x="1156" y="662"/>
                  </a:cubicBezTo>
                  <a:cubicBezTo>
                    <a:pt x="911" y="941"/>
                    <a:pt x="549" y="1248"/>
                    <a:pt x="66" y="1421"/>
                  </a:cubicBezTo>
                  <a:cubicBezTo>
                    <a:pt x="46" y="1428"/>
                    <a:pt x="28" y="1442"/>
                    <a:pt x="18" y="1456"/>
                  </a:cubicBezTo>
                  <a:cubicBezTo>
                    <a:pt x="8" y="1473"/>
                    <a:pt x="1" y="1489"/>
                    <a:pt x="1" y="1510"/>
                  </a:cubicBezTo>
                  <a:cubicBezTo>
                    <a:pt x="1" y="1520"/>
                    <a:pt x="5" y="1530"/>
                    <a:pt x="8" y="1541"/>
                  </a:cubicBezTo>
                  <a:cubicBezTo>
                    <a:pt x="14" y="1561"/>
                    <a:pt x="28" y="1579"/>
                    <a:pt x="41" y="1588"/>
                  </a:cubicBezTo>
                  <a:cubicBezTo>
                    <a:pt x="59" y="1599"/>
                    <a:pt x="76" y="1605"/>
                    <a:pt x="96" y="1605"/>
                  </a:cubicBezTo>
                  <a:cubicBezTo>
                    <a:pt x="107" y="1605"/>
                    <a:pt x="117" y="1602"/>
                    <a:pt x="127" y="1599"/>
                  </a:cubicBezTo>
                  <a:cubicBezTo>
                    <a:pt x="689" y="1401"/>
                    <a:pt x="1088" y="1044"/>
                    <a:pt x="1347" y="733"/>
                  </a:cubicBezTo>
                  <a:cubicBezTo>
                    <a:pt x="1609" y="423"/>
                    <a:pt x="1735" y="157"/>
                    <a:pt x="1746" y="133"/>
                  </a:cubicBezTo>
                  <a:cubicBezTo>
                    <a:pt x="1753" y="123"/>
                    <a:pt x="1753" y="110"/>
                    <a:pt x="1753" y="96"/>
                  </a:cubicBezTo>
                  <a:cubicBezTo>
                    <a:pt x="1753" y="75"/>
                    <a:pt x="1749" y="58"/>
                    <a:pt x="1739" y="45"/>
                  </a:cubicBezTo>
                  <a:cubicBezTo>
                    <a:pt x="1729" y="28"/>
                    <a:pt x="1715" y="17"/>
                    <a:pt x="1698" y="7"/>
                  </a:cubicBezTo>
                  <a:cubicBezTo>
                    <a:pt x="1685" y="4"/>
                    <a:pt x="1671" y="1"/>
                    <a:pt x="1657"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28"/>
            <p:cNvSpPr/>
            <p:nvPr/>
          </p:nvSpPr>
          <p:spPr>
            <a:xfrm>
              <a:off x="4962785" y="2277142"/>
              <a:ext cx="91231" cy="97020"/>
            </a:xfrm>
            <a:custGeom>
              <a:avLst/>
              <a:gdLst/>
              <a:ahLst/>
              <a:cxnLst/>
              <a:rect l="l" t="t" r="r" b="b"/>
              <a:pathLst>
                <a:path w="1828" h="1944" extrusionOk="0">
                  <a:moveTo>
                    <a:pt x="61" y="0"/>
                  </a:moveTo>
                  <a:cubicBezTo>
                    <a:pt x="52" y="0"/>
                    <a:pt x="43" y="2"/>
                    <a:pt x="34" y="7"/>
                  </a:cubicBezTo>
                  <a:cubicBezTo>
                    <a:pt x="7" y="24"/>
                    <a:pt x="1" y="55"/>
                    <a:pt x="14" y="82"/>
                  </a:cubicBezTo>
                  <a:cubicBezTo>
                    <a:pt x="48" y="133"/>
                    <a:pt x="819" y="1387"/>
                    <a:pt x="1739" y="1936"/>
                  </a:cubicBezTo>
                  <a:cubicBezTo>
                    <a:pt x="1749" y="1939"/>
                    <a:pt x="1756" y="1943"/>
                    <a:pt x="1766" y="1943"/>
                  </a:cubicBezTo>
                  <a:cubicBezTo>
                    <a:pt x="1786" y="1943"/>
                    <a:pt x="1803" y="1933"/>
                    <a:pt x="1813" y="1915"/>
                  </a:cubicBezTo>
                  <a:cubicBezTo>
                    <a:pt x="1827" y="1892"/>
                    <a:pt x="1821" y="1857"/>
                    <a:pt x="1793" y="1841"/>
                  </a:cubicBezTo>
                  <a:cubicBezTo>
                    <a:pt x="897" y="1309"/>
                    <a:pt x="116" y="37"/>
                    <a:pt x="106" y="24"/>
                  </a:cubicBezTo>
                  <a:cubicBezTo>
                    <a:pt x="97" y="9"/>
                    <a:pt x="79" y="0"/>
                    <a:pt x="6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28"/>
            <p:cNvSpPr/>
            <p:nvPr/>
          </p:nvSpPr>
          <p:spPr>
            <a:xfrm>
              <a:off x="4961088" y="2275095"/>
              <a:ext cx="94625" cy="101113"/>
            </a:xfrm>
            <a:custGeom>
              <a:avLst/>
              <a:gdLst/>
              <a:ahLst/>
              <a:cxnLst/>
              <a:rect l="l" t="t" r="r" b="b"/>
              <a:pathLst>
                <a:path w="1896" h="2026" extrusionOk="0">
                  <a:moveTo>
                    <a:pt x="103" y="83"/>
                  </a:moveTo>
                  <a:cubicBezTo>
                    <a:pt x="103" y="86"/>
                    <a:pt x="106" y="86"/>
                    <a:pt x="106" y="89"/>
                  </a:cubicBezTo>
                  <a:cubicBezTo>
                    <a:pt x="113" y="96"/>
                    <a:pt x="310" y="416"/>
                    <a:pt x="620" y="805"/>
                  </a:cubicBezTo>
                  <a:cubicBezTo>
                    <a:pt x="774" y="999"/>
                    <a:pt x="958" y="1210"/>
                    <a:pt x="1159" y="1404"/>
                  </a:cubicBezTo>
                  <a:cubicBezTo>
                    <a:pt x="1361" y="1602"/>
                    <a:pt x="1578" y="1783"/>
                    <a:pt x="1806" y="1919"/>
                  </a:cubicBezTo>
                  <a:cubicBezTo>
                    <a:pt x="1810" y="1919"/>
                    <a:pt x="1810" y="1923"/>
                    <a:pt x="1814" y="1923"/>
                  </a:cubicBezTo>
                  <a:lnTo>
                    <a:pt x="1814" y="1929"/>
                  </a:lnTo>
                  <a:cubicBezTo>
                    <a:pt x="1814" y="1933"/>
                    <a:pt x="1814" y="1933"/>
                    <a:pt x="1810" y="1936"/>
                  </a:cubicBezTo>
                  <a:cubicBezTo>
                    <a:pt x="1810" y="1939"/>
                    <a:pt x="1810" y="1939"/>
                    <a:pt x="1806" y="1939"/>
                  </a:cubicBezTo>
                  <a:cubicBezTo>
                    <a:pt x="1803" y="1943"/>
                    <a:pt x="1803" y="1943"/>
                    <a:pt x="1800" y="1943"/>
                  </a:cubicBezTo>
                  <a:cubicBezTo>
                    <a:pt x="1797" y="1943"/>
                    <a:pt x="1797" y="1943"/>
                    <a:pt x="1793" y="1939"/>
                  </a:cubicBezTo>
                  <a:cubicBezTo>
                    <a:pt x="1568" y="1807"/>
                    <a:pt x="1350" y="1626"/>
                    <a:pt x="1149" y="1435"/>
                  </a:cubicBezTo>
                  <a:cubicBezTo>
                    <a:pt x="546" y="852"/>
                    <a:pt x="106" y="140"/>
                    <a:pt x="85" y="103"/>
                  </a:cubicBezTo>
                  <a:cubicBezTo>
                    <a:pt x="82" y="99"/>
                    <a:pt x="82" y="96"/>
                    <a:pt x="82" y="96"/>
                  </a:cubicBezTo>
                  <a:lnTo>
                    <a:pt x="82" y="89"/>
                  </a:lnTo>
                  <a:cubicBezTo>
                    <a:pt x="85" y="86"/>
                    <a:pt x="85" y="86"/>
                    <a:pt x="89" y="83"/>
                  </a:cubicBezTo>
                  <a:close/>
                  <a:moveTo>
                    <a:pt x="96" y="1"/>
                  </a:moveTo>
                  <a:cubicBezTo>
                    <a:pt x="79" y="1"/>
                    <a:pt x="62" y="4"/>
                    <a:pt x="45" y="14"/>
                  </a:cubicBezTo>
                  <a:cubicBezTo>
                    <a:pt x="32" y="21"/>
                    <a:pt x="21" y="34"/>
                    <a:pt x="11" y="48"/>
                  </a:cubicBezTo>
                  <a:cubicBezTo>
                    <a:pt x="4" y="62"/>
                    <a:pt x="0" y="78"/>
                    <a:pt x="0" y="96"/>
                  </a:cubicBezTo>
                  <a:cubicBezTo>
                    <a:pt x="0" y="113"/>
                    <a:pt x="4" y="130"/>
                    <a:pt x="14" y="144"/>
                  </a:cubicBezTo>
                  <a:cubicBezTo>
                    <a:pt x="32" y="171"/>
                    <a:pt x="232" y="498"/>
                    <a:pt x="546" y="890"/>
                  </a:cubicBezTo>
                  <a:cubicBezTo>
                    <a:pt x="702" y="1084"/>
                    <a:pt x="886" y="1296"/>
                    <a:pt x="1091" y="1493"/>
                  </a:cubicBezTo>
                  <a:cubicBezTo>
                    <a:pt x="1295" y="1691"/>
                    <a:pt x="1517" y="1871"/>
                    <a:pt x="1752" y="2011"/>
                  </a:cubicBezTo>
                  <a:cubicBezTo>
                    <a:pt x="1765" y="2021"/>
                    <a:pt x="1783" y="2025"/>
                    <a:pt x="1800" y="2025"/>
                  </a:cubicBezTo>
                  <a:cubicBezTo>
                    <a:pt x="1817" y="2025"/>
                    <a:pt x="1834" y="2021"/>
                    <a:pt x="1847" y="2011"/>
                  </a:cubicBezTo>
                  <a:cubicBezTo>
                    <a:pt x="1861" y="2005"/>
                    <a:pt x="1875" y="1994"/>
                    <a:pt x="1882" y="1977"/>
                  </a:cubicBezTo>
                  <a:cubicBezTo>
                    <a:pt x="1892" y="1964"/>
                    <a:pt x="1896" y="1947"/>
                    <a:pt x="1896" y="1929"/>
                  </a:cubicBezTo>
                  <a:cubicBezTo>
                    <a:pt x="1896" y="1912"/>
                    <a:pt x="1892" y="1898"/>
                    <a:pt x="1882" y="1885"/>
                  </a:cubicBezTo>
                  <a:cubicBezTo>
                    <a:pt x="1875" y="1868"/>
                    <a:pt x="1864" y="1857"/>
                    <a:pt x="1847" y="1848"/>
                  </a:cubicBezTo>
                  <a:cubicBezTo>
                    <a:pt x="1630" y="1718"/>
                    <a:pt x="1415" y="1541"/>
                    <a:pt x="1213" y="1346"/>
                  </a:cubicBezTo>
                  <a:cubicBezTo>
                    <a:pt x="917" y="1057"/>
                    <a:pt x="658" y="733"/>
                    <a:pt x="474" y="481"/>
                  </a:cubicBezTo>
                  <a:cubicBezTo>
                    <a:pt x="290" y="229"/>
                    <a:pt x="178" y="48"/>
                    <a:pt x="178" y="45"/>
                  </a:cubicBezTo>
                  <a:cubicBezTo>
                    <a:pt x="167" y="31"/>
                    <a:pt x="154" y="17"/>
                    <a:pt x="140" y="11"/>
                  </a:cubicBezTo>
                  <a:cubicBezTo>
                    <a:pt x="126" y="4"/>
                    <a:pt x="109" y="1"/>
                    <a:pt x="9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28"/>
            <p:cNvSpPr/>
            <p:nvPr/>
          </p:nvSpPr>
          <p:spPr>
            <a:xfrm>
              <a:off x="4741341" y="2403512"/>
              <a:ext cx="45266" cy="127613"/>
            </a:xfrm>
            <a:custGeom>
              <a:avLst/>
              <a:gdLst/>
              <a:ahLst/>
              <a:cxnLst/>
              <a:rect l="l" t="t" r="r" b="b"/>
              <a:pathLst>
                <a:path w="907" h="2557" extrusionOk="0">
                  <a:moveTo>
                    <a:pt x="846" y="1"/>
                  </a:moveTo>
                  <a:cubicBezTo>
                    <a:pt x="824" y="1"/>
                    <a:pt x="803" y="16"/>
                    <a:pt x="795" y="38"/>
                  </a:cubicBezTo>
                  <a:lnTo>
                    <a:pt x="7" y="2485"/>
                  </a:lnTo>
                  <a:cubicBezTo>
                    <a:pt x="1" y="2515"/>
                    <a:pt x="14" y="2543"/>
                    <a:pt x="45" y="2553"/>
                  </a:cubicBezTo>
                  <a:cubicBezTo>
                    <a:pt x="48" y="2556"/>
                    <a:pt x="55" y="2556"/>
                    <a:pt x="62" y="2556"/>
                  </a:cubicBezTo>
                  <a:cubicBezTo>
                    <a:pt x="82" y="2556"/>
                    <a:pt x="106" y="2543"/>
                    <a:pt x="113" y="2519"/>
                  </a:cubicBezTo>
                  <a:lnTo>
                    <a:pt x="897" y="72"/>
                  </a:lnTo>
                  <a:cubicBezTo>
                    <a:pt x="907" y="45"/>
                    <a:pt x="890" y="14"/>
                    <a:pt x="863" y="4"/>
                  </a:cubicBezTo>
                  <a:cubicBezTo>
                    <a:pt x="857" y="2"/>
                    <a:pt x="851" y="1"/>
                    <a:pt x="84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28"/>
            <p:cNvSpPr/>
            <p:nvPr/>
          </p:nvSpPr>
          <p:spPr>
            <a:xfrm>
              <a:off x="4739644" y="2401466"/>
              <a:ext cx="48710" cy="131656"/>
            </a:xfrm>
            <a:custGeom>
              <a:avLst/>
              <a:gdLst/>
              <a:ahLst/>
              <a:cxnLst/>
              <a:rect l="l" t="t" r="r" b="b"/>
              <a:pathLst>
                <a:path w="976" h="2638" extrusionOk="0">
                  <a:moveTo>
                    <a:pt x="880" y="82"/>
                  </a:moveTo>
                  <a:cubicBezTo>
                    <a:pt x="880" y="82"/>
                    <a:pt x="883" y="82"/>
                    <a:pt x="883" y="86"/>
                  </a:cubicBezTo>
                  <a:cubicBezTo>
                    <a:pt x="886" y="86"/>
                    <a:pt x="890" y="86"/>
                    <a:pt x="890" y="89"/>
                  </a:cubicBezTo>
                  <a:cubicBezTo>
                    <a:pt x="893" y="93"/>
                    <a:pt x="893" y="96"/>
                    <a:pt x="893" y="96"/>
                  </a:cubicBezTo>
                  <a:lnTo>
                    <a:pt x="893" y="99"/>
                  </a:lnTo>
                  <a:lnTo>
                    <a:pt x="106" y="2546"/>
                  </a:lnTo>
                  <a:cubicBezTo>
                    <a:pt x="106" y="2550"/>
                    <a:pt x="106" y="2553"/>
                    <a:pt x="103" y="2553"/>
                  </a:cubicBezTo>
                  <a:cubicBezTo>
                    <a:pt x="99" y="2556"/>
                    <a:pt x="96" y="2556"/>
                    <a:pt x="96" y="2556"/>
                  </a:cubicBezTo>
                  <a:lnTo>
                    <a:pt x="89" y="2556"/>
                  </a:lnTo>
                  <a:cubicBezTo>
                    <a:pt x="89" y="2553"/>
                    <a:pt x="85" y="2553"/>
                    <a:pt x="82" y="2550"/>
                  </a:cubicBezTo>
                  <a:lnTo>
                    <a:pt x="82" y="2543"/>
                  </a:lnTo>
                  <a:lnTo>
                    <a:pt x="82" y="2540"/>
                  </a:lnTo>
                  <a:lnTo>
                    <a:pt x="866" y="93"/>
                  </a:lnTo>
                  <a:cubicBezTo>
                    <a:pt x="870" y="89"/>
                    <a:pt x="870" y="89"/>
                    <a:pt x="873" y="86"/>
                  </a:cubicBezTo>
                  <a:cubicBezTo>
                    <a:pt x="873" y="86"/>
                    <a:pt x="876" y="82"/>
                    <a:pt x="880" y="82"/>
                  </a:cubicBezTo>
                  <a:close/>
                  <a:moveTo>
                    <a:pt x="880" y="0"/>
                  </a:moveTo>
                  <a:cubicBezTo>
                    <a:pt x="859" y="0"/>
                    <a:pt x="839" y="8"/>
                    <a:pt x="825" y="21"/>
                  </a:cubicBezTo>
                  <a:cubicBezTo>
                    <a:pt x="808" y="31"/>
                    <a:pt x="794" y="48"/>
                    <a:pt x="788" y="69"/>
                  </a:cubicBezTo>
                  <a:lnTo>
                    <a:pt x="4" y="2515"/>
                  </a:lnTo>
                  <a:lnTo>
                    <a:pt x="4" y="2512"/>
                  </a:lnTo>
                  <a:cubicBezTo>
                    <a:pt x="0" y="2523"/>
                    <a:pt x="0" y="2532"/>
                    <a:pt x="0" y="2543"/>
                  </a:cubicBezTo>
                  <a:cubicBezTo>
                    <a:pt x="0" y="2564"/>
                    <a:pt x="7" y="2584"/>
                    <a:pt x="17" y="2597"/>
                  </a:cubicBezTo>
                  <a:cubicBezTo>
                    <a:pt x="27" y="2614"/>
                    <a:pt x="44" y="2628"/>
                    <a:pt x="65" y="2635"/>
                  </a:cubicBezTo>
                  <a:cubicBezTo>
                    <a:pt x="76" y="2638"/>
                    <a:pt x="85" y="2638"/>
                    <a:pt x="96" y="2638"/>
                  </a:cubicBezTo>
                  <a:cubicBezTo>
                    <a:pt x="113" y="2638"/>
                    <a:pt x="134" y="2631"/>
                    <a:pt x="150" y="2622"/>
                  </a:cubicBezTo>
                  <a:cubicBezTo>
                    <a:pt x="167" y="2608"/>
                    <a:pt x="178" y="2591"/>
                    <a:pt x="184" y="2573"/>
                  </a:cubicBezTo>
                  <a:lnTo>
                    <a:pt x="972" y="127"/>
                  </a:lnTo>
                  <a:cubicBezTo>
                    <a:pt x="972" y="116"/>
                    <a:pt x="975" y="107"/>
                    <a:pt x="975" y="96"/>
                  </a:cubicBezTo>
                  <a:cubicBezTo>
                    <a:pt x="975" y="75"/>
                    <a:pt x="968" y="58"/>
                    <a:pt x="958" y="41"/>
                  </a:cubicBezTo>
                  <a:cubicBezTo>
                    <a:pt x="944" y="25"/>
                    <a:pt x="927" y="14"/>
                    <a:pt x="911" y="8"/>
                  </a:cubicBezTo>
                  <a:cubicBezTo>
                    <a:pt x="900" y="4"/>
                    <a:pt x="890" y="0"/>
                    <a:pt x="88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28"/>
            <p:cNvSpPr/>
            <p:nvPr/>
          </p:nvSpPr>
          <p:spPr>
            <a:xfrm>
              <a:off x="4923857" y="2425373"/>
              <a:ext cx="81150" cy="105754"/>
            </a:xfrm>
            <a:custGeom>
              <a:avLst/>
              <a:gdLst/>
              <a:ahLst/>
              <a:cxnLst/>
              <a:rect l="l" t="t" r="r" b="b"/>
              <a:pathLst>
                <a:path w="1626" h="2119" extrusionOk="0">
                  <a:moveTo>
                    <a:pt x="60" y="1"/>
                  </a:moveTo>
                  <a:cubicBezTo>
                    <a:pt x="56" y="1"/>
                    <a:pt x="52" y="1"/>
                    <a:pt x="48" y="2"/>
                  </a:cubicBezTo>
                  <a:cubicBezTo>
                    <a:pt x="17" y="12"/>
                    <a:pt x="0" y="43"/>
                    <a:pt x="10" y="70"/>
                  </a:cubicBezTo>
                  <a:cubicBezTo>
                    <a:pt x="34" y="155"/>
                    <a:pt x="641" y="2118"/>
                    <a:pt x="1555" y="2118"/>
                  </a:cubicBezTo>
                  <a:lnTo>
                    <a:pt x="1575" y="2118"/>
                  </a:lnTo>
                  <a:cubicBezTo>
                    <a:pt x="1605" y="2118"/>
                    <a:pt x="1626" y="2091"/>
                    <a:pt x="1626" y="2064"/>
                  </a:cubicBezTo>
                  <a:cubicBezTo>
                    <a:pt x="1626" y="2033"/>
                    <a:pt x="1602" y="2013"/>
                    <a:pt x="1571" y="2009"/>
                  </a:cubicBezTo>
                  <a:lnTo>
                    <a:pt x="1555" y="2009"/>
                  </a:lnTo>
                  <a:cubicBezTo>
                    <a:pt x="719" y="2009"/>
                    <a:pt x="119" y="60"/>
                    <a:pt x="113" y="40"/>
                  </a:cubicBezTo>
                  <a:cubicBezTo>
                    <a:pt x="107" y="16"/>
                    <a:pt x="84" y="1"/>
                    <a:pt x="6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28"/>
            <p:cNvSpPr/>
            <p:nvPr/>
          </p:nvSpPr>
          <p:spPr>
            <a:xfrm>
              <a:off x="4922160" y="2423426"/>
              <a:ext cx="84893" cy="109697"/>
            </a:xfrm>
            <a:custGeom>
              <a:avLst/>
              <a:gdLst/>
              <a:ahLst/>
              <a:cxnLst/>
              <a:rect l="l" t="t" r="r" b="b"/>
              <a:pathLst>
                <a:path w="1701" h="2198" extrusionOk="0">
                  <a:moveTo>
                    <a:pt x="102" y="82"/>
                  </a:moveTo>
                  <a:lnTo>
                    <a:pt x="109" y="89"/>
                  </a:lnTo>
                  <a:lnTo>
                    <a:pt x="109" y="92"/>
                  </a:lnTo>
                  <a:cubicBezTo>
                    <a:pt x="112" y="102"/>
                    <a:pt x="266" y="596"/>
                    <a:pt x="521" y="1090"/>
                  </a:cubicBezTo>
                  <a:cubicBezTo>
                    <a:pt x="651" y="1336"/>
                    <a:pt x="804" y="1585"/>
                    <a:pt x="982" y="1773"/>
                  </a:cubicBezTo>
                  <a:cubicBezTo>
                    <a:pt x="1070" y="1864"/>
                    <a:pt x="1166" y="1946"/>
                    <a:pt x="1268" y="2001"/>
                  </a:cubicBezTo>
                  <a:cubicBezTo>
                    <a:pt x="1367" y="2059"/>
                    <a:pt x="1476" y="2089"/>
                    <a:pt x="1589" y="2089"/>
                  </a:cubicBezTo>
                  <a:lnTo>
                    <a:pt x="1598" y="2089"/>
                  </a:lnTo>
                  <a:cubicBezTo>
                    <a:pt x="1609" y="2089"/>
                    <a:pt x="1616" y="2092"/>
                    <a:pt x="1616" y="2096"/>
                  </a:cubicBezTo>
                  <a:lnTo>
                    <a:pt x="1619" y="2100"/>
                  </a:lnTo>
                  <a:lnTo>
                    <a:pt x="1619" y="2103"/>
                  </a:lnTo>
                  <a:cubicBezTo>
                    <a:pt x="1619" y="2106"/>
                    <a:pt x="1619" y="2110"/>
                    <a:pt x="1616" y="2113"/>
                  </a:cubicBezTo>
                  <a:cubicBezTo>
                    <a:pt x="1612" y="2113"/>
                    <a:pt x="1609" y="2116"/>
                    <a:pt x="1605" y="2116"/>
                  </a:cubicBezTo>
                  <a:lnTo>
                    <a:pt x="1589" y="2116"/>
                  </a:lnTo>
                  <a:cubicBezTo>
                    <a:pt x="1482" y="2116"/>
                    <a:pt x="1377" y="2089"/>
                    <a:pt x="1278" y="2038"/>
                  </a:cubicBezTo>
                  <a:cubicBezTo>
                    <a:pt x="1104" y="1946"/>
                    <a:pt x="944" y="1786"/>
                    <a:pt x="801" y="1592"/>
                  </a:cubicBezTo>
                  <a:cubicBezTo>
                    <a:pt x="582" y="1302"/>
                    <a:pt x="409" y="944"/>
                    <a:pt x="286" y="648"/>
                  </a:cubicBezTo>
                  <a:cubicBezTo>
                    <a:pt x="160" y="354"/>
                    <a:pt x="92" y="126"/>
                    <a:pt x="82" y="99"/>
                  </a:cubicBezTo>
                  <a:lnTo>
                    <a:pt x="82" y="96"/>
                  </a:lnTo>
                  <a:cubicBezTo>
                    <a:pt x="82" y="92"/>
                    <a:pt x="85" y="89"/>
                    <a:pt x="85" y="85"/>
                  </a:cubicBezTo>
                  <a:cubicBezTo>
                    <a:pt x="85" y="85"/>
                    <a:pt x="88" y="82"/>
                    <a:pt x="92" y="82"/>
                  </a:cubicBezTo>
                  <a:close/>
                  <a:moveTo>
                    <a:pt x="96" y="0"/>
                  </a:moveTo>
                  <a:cubicBezTo>
                    <a:pt x="85" y="0"/>
                    <a:pt x="79" y="0"/>
                    <a:pt x="68" y="3"/>
                  </a:cubicBezTo>
                  <a:cubicBezTo>
                    <a:pt x="48" y="10"/>
                    <a:pt x="30" y="21"/>
                    <a:pt x="21" y="38"/>
                  </a:cubicBezTo>
                  <a:cubicBezTo>
                    <a:pt x="7" y="55"/>
                    <a:pt x="0" y="75"/>
                    <a:pt x="0" y="96"/>
                  </a:cubicBezTo>
                  <a:cubicBezTo>
                    <a:pt x="0" y="102"/>
                    <a:pt x="3" y="112"/>
                    <a:pt x="3" y="123"/>
                  </a:cubicBezTo>
                  <a:cubicBezTo>
                    <a:pt x="17" y="164"/>
                    <a:pt x="178" y="678"/>
                    <a:pt x="447" y="1186"/>
                  </a:cubicBezTo>
                  <a:cubicBezTo>
                    <a:pt x="582" y="1438"/>
                    <a:pt x="746" y="1687"/>
                    <a:pt x="937" y="1878"/>
                  </a:cubicBezTo>
                  <a:cubicBezTo>
                    <a:pt x="1032" y="1973"/>
                    <a:pt x="1131" y="2052"/>
                    <a:pt x="1241" y="2110"/>
                  </a:cubicBezTo>
                  <a:cubicBezTo>
                    <a:pt x="1350" y="2164"/>
                    <a:pt x="1466" y="2198"/>
                    <a:pt x="1589" y="2198"/>
                  </a:cubicBezTo>
                  <a:lnTo>
                    <a:pt x="1609" y="2198"/>
                  </a:lnTo>
                  <a:cubicBezTo>
                    <a:pt x="1636" y="2198"/>
                    <a:pt x="1656" y="2185"/>
                    <a:pt x="1674" y="2168"/>
                  </a:cubicBezTo>
                  <a:cubicBezTo>
                    <a:pt x="1691" y="2151"/>
                    <a:pt x="1701" y="2130"/>
                    <a:pt x="1701" y="2103"/>
                  </a:cubicBezTo>
                  <a:lnTo>
                    <a:pt x="1701" y="2100"/>
                  </a:lnTo>
                  <a:cubicBezTo>
                    <a:pt x="1701" y="2086"/>
                    <a:pt x="1697" y="2075"/>
                    <a:pt x="1694" y="2065"/>
                  </a:cubicBezTo>
                  <a:cubicBezTo>
                    <a:pt x="1683" y="2048"/>
                    <a:pt x="1674" y="2034"/>
                    <a:pt x="1656" y="2025"/>
                  </a:cubicBezTo>
                  <a:cubicBezTo>
                    <a:pt x="1642" y="2014"/>
                    <a:pt x="1625" y="2011"/>
                    <a:pt x="1609" y="2007"/>
                  </a:cubicBezTo>
                  <a:lnTo>
                    <a:pt x="1589" y="2007"/>
                  </a:lnTo>
                  <a:cubicBezTo>
                    <a:pt x="1493" y="2007"/>
                    <a:pt x="1397" y="1980"/>
                    <a:pt x="1306" y="1929"/>
                  </a:cubicBezTo>
                  <a:cubicBezTo>
                    <a:pt x="1145" y="1841"/>
                    <a:pt x="996" y="1680"/>
                    <a:pt x="859" y="1493"/>
                  </a:cubicBezTo>
                  <a:cubicBezTo>
                    <a:pt x="654" y="1207"/>
                    <a:pt x="488" y="852"/>
                    <a:pt x="371" y="569"/>
                  </a:cubicBezTo>
                  <a:cubicBezTo>
                    <a:pt x="255" y="286"/>
                    <a:pt x="187" y="71"/>
                    <a:pt x="187" y="65"/>
                  </a:cubicBezTo>
                  <a:lnTo>
                    <a:pt x="187" y="68"/>
                  </a:lnTo>
                  <a:cubicBezTo>
                    <a:pt x="181" y="48"/>
                    <a:pt x="167" y="30"/>
                    <a:pt x="153" y="17"/>
                  </a:cubicBezTo>
                  <a:cubicBezTo>
                    <a:pt x="137" y="7"/>
                    <a:pt x="116"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28"/>
            <p:cNvSpPr/>
            <p:nvPr/>
          </p:nvSpPr>
          <p:spPr>
            <a:xfrm>
              <a:off x="4348261" y="2197286"/>
              <a:ext cx="46015" cy="17817"/>
            </a:xfrm>
            <a:custGeom>
              <a:avLst/>
              <a:gdLst/>
              <a:ahLst/>
              <a:cxnLst/>
              <a:rect l="l" t="t" r="r" b="b"/>
              <a:pathLst>
                <a:path w="922" h="357" extrusionOk="0">
                  <a:moveTo>
                    <a:pt x="469" y="1"/>
                  </a:moveTo>
                  <a:cubicBezTo>
                    <a:pt x="143" y="1"/>
                    <a:pt x="17" y="265"/>
                    <a:pt x="11" y="278"/>
                  </a:cubicBezTo>
                  <a:cubicBezTo>
                    <a:pt x="1" y="305"/>
                    <a:pt x="11" y="336"/>
                    <a:pt x="38" y="349"/>
                  </a:cubicBezTo>
                  <a:cubicBezTo>
                    <a:pt x="45" y="353"/>
                    <a:pt x="55" y="357"/>
                    <a:pt x="62" y="357"/>
                  </a:cubicBezTo>
                  <a:cubicBezTo>
                    <a:pt x="83" y="357"/>
                    <a:pt x="99" y="343"/>
                    <a:pt x="110" y="322"/>
                  </a:cubicBezTo>
                  <a:cubicBezTo>
                    <a:pt x="110" y="322"/>
                    <a:pt x="215" y="111"/>
                    <a:pt x="471" y="111"/>
                  </a:cubicBezTo>
                  <a:lnTo>
                    <a:pt x="492" y="111"/>
                  </a:lnTo>
                  <a:cubicBezTo>
                    <a:pt x="758" y="121"/>
                    <a:pt x="805" y="305"/>
                    <a:pt x="808" y="312"/>
                  </a:cubicBezTo>
                  <a:cubicBezTo>
                    <a:pt x="814" y="338"/>
                    <a:pt x="835" y="355"/>
                    <a:pt x="860" y="355"/>
                  </a:cubicBezTo>
                  <a:cubicBezTo>
                    <a:pt x="864" y="355"/>
                    <a:pt x="869" y="354"/>
                    <a:pt x="873" y="353"/>
                  </a:cubicBezTo>
                  <a:cubicBezTo>
                    <a:pt x="901" y="346"/>
                    <a:pt x="921" y="319"/>
                    <a:pt x="914" y="288"/>
                  </a:cubicBezTo>
                  <a:cubicBezTo>
                    <a:pt x="890" y="196"/>
                    <a:pt x="774" y="16"/>
                    <a:pt x="498" y="2"/>
                  </a:cubicBezTo>
                  <a:cubicBezTo>
                    <a:pt x="488" y="1"/>
                    <a:pt x="479" y="1"/>
                    <a:pt x="469"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28"/>
            <p:cNvSpPr/>
            <p:nvPr/>
          </p:nvSpPr>
          <p:spPr>
            <a:xfrm>
              <a:off x="4346564" y="2195290"/>
              <a:ext cx="49359" cy="21859"/>
            </a:xfrm>
            <a:custGeom>
              <a:avLst/>
              <a:gdLst/>
              <a:ahLst/>
              <a:cxnLst/>
              <a:rect l="l" t="t" r="r" b="b"/>
              <a:pathLst>
                <a:path w="989" h="438" extrusionOk="0">
                  <a:moveTo>
                    <a:pt x="529" y="83"/>
                  </a:moveTo>
                  <a:cubicBezTo>
                    <a:pt x="658" y="90"/>
                    <a:pt x="747" y="134"/>
                    <a:pt x="808" y="185"/>
                  </a:cubicBezTo>
                  <a:cubicBezTo>
                    <a:pt x="839" y="213"/>
                    <a:pt x="859" y="240"/>
                    <a:pt x="877" y="267"/>
                  </a:cubicBezTo>
                  <a:cubicBezTo>
                    <a:pt x="894" y="294"/>
                    <a:pt x="904" y="318"/>
                    <a:pt x="907" y="339"/>
                  </a:cubicBezTo>
                  <a:lnTo>
                    <a:pt x="907" y="342"/>
                  </a:lnTo>
                  <a:cubicBezTo>
                    <a:pt x="907" y="342"/>
                    <a:pt x="907" y="345"/>
                    <a:pt x="904" y="348"/>
                  </a:cubicBezTo>
                  <a:cubicBezTo>
                    <a:pt x="904" y="352"/>
                    <a:pt x="900" y="352"/>
                    <a:pt x="897" y="352"/>
                  </a:cubicBezTo>
                  <a:lnTo>
                    <a:pt x="894" y="356"/>
                  </a:lnTo>
                  <a:cubicBezTo>
                    <a:pt x="890" y="356"/>
                    <a:pt x="886" y="352"/>
                    <a:pt x="886" y="352"/>
                  </a:cubicBezTo>
                  <a:cubicBezTo>
                    <a:pt x="883" y="348"/>
                    <a:pt x="883" y="345"/>
                    <a:pt x="880" y="345"/>
                  </a:cubicBezTo>
                  <a:lnTo>
                    <a:pt x="880" y="342"/>
                  </a:lnTo>
                  <a:cubicBezTo>
                    <a:pt x="880" y="335"/>
                    <a:pt x="863" y="280"/>
                    <a:pt x="812" y="226"/>
                  </a:cubicBezTo>
                  <a:cubicBezTo>
                    <a:pt x="784" y="199"/>
                    <a:pt x="751" y="172"/>
                    <a:pt x="702" y="148"/>
                  </a:cubicBezTo>
                  <a:cubicBezTo>
                    <a:pt x="655" y="128"/>
                    <a:pt x="597" y="114"/>
                    <a:pt x="529" y="110"/>
                  </a:cubicBezTo>
                  <a:lnTo>
                    <a:pt x="505" y="110"/>
                  </a:lnTo>
                  <a:cubicBezTo>
                    <a:pt x="437" y="110"/>
                    <a:pt x="375" y="123"/>
                    <a:pt x="325" y="148"/>
                  </a:cubicBezTo>
                  <a:cubicBezTo>
                    <a:pt x="249" y="178"/>
                    <a:pt x="194" y="230"/>
                    <a:pt x="161" y="271"/>
                  </a:cubicBezTo>
                  <a:cubicBezTo>
                    <a:pt x="144" y="291"/>
                    <a:pt x="130" y="307"/>
                    <a:pt x="120" y="321"/>
                  </a:cubicBezTo>
                  <a:cubicBezTo>
                    <a:pt x="117" y="328"/>
                    <a:pt x="113" y="335"/>
                    <a:pt x="113" y="339"/>
                  </a:cubicBezTo>
                  <a:lnTo>
                    <a:pt x="109" y="342"/>
                  </a:lnTo>
                  <a:lnTo>
                    <a:pt x="109" y="345"/>
                  </a:lnTo>
                  <a:lnTo>
                    <a:pt x="106" y="345"/>
                  </a:lnTo>
                  <a:cubicBezTo>
                    <a:pt x="106" y="348"/>
                    <a:pt x="103" y="352"/>
                    <a:pt x="103" y="352"/>
                  </a:cubicBezTo>
                  <a:cubicBezTo>
                    <a:pt x="100" y="352"/>
                    <a:pt x="100" y="356"/>
                    <a:pt x="96" y="356"/>
                  </a:cubicBezTo>
                  <a:cubicBezTo>
                    <a:pt x="92" y="356"/>
                    <a:pt x="92" y="352"/>
                    <a:pt x="89" y="352"/>
                  </a:cubicBezTo>
                  <a:cubicBezTo>
                    <a:pt x="86" y="352"/>
                    <a:pt x="86" y="348"/>
                    <a:pt x="86" y="348"/>
                  </a:cubicBezTo>
                  <a:cubicBezTo>
                    <a:pt x="82" y="345"/>
                    <a:pt x="82" y="342"/>
                    <a:pt x="82" y="342"/>
                  </a:cubicBezTo>
                  <a:lnTo>
                    <a:pt x="82" y="335"/>
                  </a:lnTo>
                  <a:cubicBezTo>
                    <a:pt x="86" y="332"/>
                    <a:pt x="117" y="267"/>
                    <a:pt x="181" y="205"/>
                  </a:cubicBezTo>
                  <a:cubicBezTo>
                    <a:pt x="215" y="175"/>
                    <a:pt x="260" y="144"/>
                    <a:pt x="311" y="120"/>
                  </a:cubicBezTo>
                  <a:cubicBezTo>
                    <a:pt x="362" y="100"/>
                    <a:pt x="423" y="83"/>
                    <a:pt x="498" y="83"/>
                  </a:cubicBezTo>
                  <a:close/>
                  <a:moveTo>
                    <a:pt x="498" y="1"/>
                  </a:moveTo>
                  <a:cubicBezTo>
                    <a:pt x="413" y="1"/>
                    <a:pt x="338" y="18"/>
                    <a:pt x="276" y="46"/>
                  </a:cubicBezTo>
                  <a:cubicBezTo>
                    <a:pt x="185" y="87"/>
                    <a:pt x="120" y="148"/>
                    <a:pt x="76" y="199"/>
                  </a:cubicBezTo>
                  <a:cubicBezTo>
                    <a:pt x="35" y="250"/>
                    <a:pt x="10" y="294"/>
                    <a:pt x="10" y="301"/>
                  </a:cubicBezTo>
                  <a:cubicBezTo>
                    <a:pt x="4" y="315"/>
                    <a:pt x="1" y="328"/>
                    <a:pt x="1" y="342"/>
                  </a:cubicBezTo>
                  <a:cubicBezTo>
                    <a:pt x="1" y="359"/>
                    <a:pt x="4" y="376"/>
                    <a:pt x="15" y="389"/>
                  </a:cubicBezTo>
                  <a:cubicBezTo>
                    <a:pt x="24" y="406"/>
                    <a:pt x="38" y="417"/>
                    <a:pt x="55" y="427"/>
                  </a:cubicBezTo>
                  <a:cubicBezTo>
                    <a:pt x="69" y="434"/>
                    <a:pt x="82" y="438"/>
                    <a:pt x="96" y="438"/>
                  </a:cubicBezTo>
                  <a:cubicBezTo>
                    <a:pt x="113" y="438"/>
                    <a:pt x="130" y="430"/>
                    <a:pt x="147" y="420"/>
                  </a:cubicBezTo>
                  <a:cubicBezTo>
                    <a:pt x="161" y="414"/>
                    <a:pt x="174" y="400"/>
                    <a:pt x="181" y="383"/>
                  </a:cubicBezTo>
                  <a:cubicBezTo>
                    <a:pt x="181" y="379"/>
                    <a:pt x="205" y="332"/>
                    <a:pt x="260" y="284"/>
                  </a:cubicBezTo>
                  <a:cubicBezTo>
                    <a:pt x="284" y="260"/>
                    <a:pt x="317" y="236"/>
                    <a:pt x="358" y="219"/>
                  </a:cubicBezTo>
                  <a:cubicBezTo>
                    <a:pt x="399" y="202"/>
                    <a:pt x="447" y="192"/>
                    <a:pt x="505" y="192"/>
                  </a:cubicBezTo>
                  <a:lnTo>
                    <a:pt x="526" y="192"/>
                  </a:lnTo>
                  <a:cubicBezTo>
                    <a:pt x="587" y="195"/>
                    <a:pt x="631" y="205"/>
                    <a:pt x="669" y="222"/>
                  </a:cubicBezTo>
                  <a:cubicBezTo>
                    <a:pt x="723" y="250"/>
                    <a:pt x="757" y="284"/>
                    <a:pt x="778" y="312"/>
                  </a:cubicBezTo>
                  <a:cubicBezTo>
                    <a:pt x="784" y="325"/>
                    <a:pt x="792" y="339"/>
                    <a:pt x="795" y="348"/>
                  </a:cubicBezTo>
                  <a:cubicBezTo>
                    <a:pt x="798" y="352"/>
                    <a:pt x="798" y="356"/>
                    <a:pt x="801" y="359"/>
                  </a:cubicBezTo>
                  <a:lnTo>
                    <a:pt x="801" y="362"/>
                  </a:lnTo>
                  <a:cubicBezTo>
                    <a:pt x="805" y="383"/>
                    <a:pt x="819" y="403"/>
                    <a:pt x="836" y="417"/>
                  </a:cubicBezTo>
                  <a:cubicBezTo>
                    <a:pt x="853" y="427"/>
                    <a:pt x="873" y="438"/>
                    <a:pt x="894" y="438"/>
                  </a:cubicBezTo>
                  <a:cubicBezTo>
                    <a:pt x="900" y="438"/>
                    <a:pt x="907" y="434"/>
                    <a:pt x="918" y="434"/>
                  </a:cubicBezTo>
                  <a:lnTo>
                    <a:pt x="914" y="434"/>
                  </a:lnTo>
                  <a:cubicBezTo>
                    <a:pt x="938" y="427"/>
                    <a:pt x="955" y="417"/>
                    <a:pt x="968" y="400"/>
                  </a:cubicBezTo>
                  <a:cubicBezTo>
                    <a:pt x="982" y="383"/>
                    <a:pt x="989" y="362"/>
                    <a:pt x="989" y="342"/>
                  </a:cubicBezTo>
                  <a:cubicBezTo>
                    <a:pt x="989" y="335"/>
                    <a:pt x="989" y="325"/>
                    <a:pt x="985" y="318"/>
                  </a:cubicBezTo>
                  <a:cubicBezTo>
                    <a:pt x="979" y="291"/>
                    <a:pt x="965" y="257"/>
                    <a:pt x="948" y="226"/>
                  </a:cubicBezTo>
                  <a:cubicBezTo>
                    <a:pt x="918" y="175"/>
                    <a:pt x="869" y="120"/>
                    <a:pt x="801" y="79"/>
                  </a:cubicBezTo>
                  <a:cubicBezTo>
                    <a:pt x="733" y="38"/>
                    <a:pt x="644" y="8"/>
                    <a:pt x="53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28"/>
            <p:cNvSpPr/>
            <p:nvPr/>
          </p:nvSpPr>
          <p:spPr>
            <a:xfrm>
              <a:off x="4450125" y="2197286"/>
              <a:ext cx="45965" cy="17817"/>
            </a:xfrm>
            <a:custGeom>
              <a:avLst/>
              <a:gdLst/>
              <a:ahLst/>
              <a:cxnLst/>
              <a:rect l="l" t="t" r="r" b="b"/>
              <a:pathLst>
                <a:path w="921" h="357" extrusionOk="0">
                  <a:moveTo>
                    <a:pt x="470" y="1"/>
                  </a:moveTo>
                  <a:cubicBezTo>
                    <a:pt x="147" y="1"/>
                    <a:pt x="21" y="265"/>
                    <a:pt x="15" y="278"/>
                  </a:cubicBezTo>
                  <a:cubicBezTo>
                    <a:pt x="1" y="305"/>
                    <a:pt x="15" y="336"/>
                    <a:pt x="42" y="349"/>
                  </a:cubicBezTo>
                  <a:cubicBezTo>
                    <a:pt x="49" y="353"/>
                    <a:pt x="55" y="357"/>
                    <a:pt x="62" y="357"/>
                  </a:cubicBezTo>
                  <a:cubicBezTo>
                    <a:pt x="82" y="357"/>
                    <a:pt x="103" y="343"/>
                    <a:pt x="114" y="322"/>
                  </a:cubicBezTo>
                  <a:cubicBezTo>
                    <a:pt x="114" y="322"/>
                    <a:pt x="222" y="111"/>
                    <a:pt x="482" y="111"/>
                  </a:cubicBezTo>
                  <a:cubicBezTo>
                    <a:pt x="487" y="111"/>
                    <a:pt x="491" y="111"/>
                    <a:pt x="495" y="111"/>
                  </a:cubicBezTo>
                  <a:cubicBezTo>
                    <a:pt x="757" y="121"/>
                    <a:pt x="809" y="305"/>
                    <a:pt x="809" y="312"/>
                  </a:cubicBezTo>
                  <a:cubicBezTo>
                    <a:pt x="814" y="338"/>
                    <a:pt x="838" y="355"/>
                    <a:pt x="862" y="355"/>
                  </a:cubicBezTo>
                  <a:cubicBezTo>
                    <a:pt x="866" y="355"/>
                    <a:pt x="870" y="354"/>
                    <a:pt x="873" y="353"/>
                  </a:cubicBezTo>
                  <a:cubicBezTo>
                    <a:pt x="904" y="346"/>
                    <a:pt x="921" y="319"/>
                    <a:pt x="914" y="288"/>
                  </a:cubicBezTo>
                  <a:cubicBezTo>
                    <a:pt x="894" y="196"/>
                    <a:pt x="778" y="16"/>
                    <a:pt x="499" y="2"/>
                  </a:cubicBezTo>
                  <a:cubicBezTo>
                    <a:pt x="489" y="1"/>
                    <a:pt x="479" y="1"/>
                    <a:pt x="47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28"/>
            <p:cNvSpPr/>
            <p:nvPr/>
          </p:nvSpPr>
          <p:spPr>
            <a:xfrm>
              <a:off x="4448478" y="2195290"/>
              <a:ext cx="49359" cy="21859"/>
            </a:xfrm>
            <a:custGeom>
              <a:avLst/>
              <a:gdLst/>
              <a:ahLst/>
              <a:cxnLst/>
              <a:rect l="l" t="t" r="r" b="b"/>
              <a:pathLst>
                <a:path w="989" h="438" extrusionOk="0">
                  <a:moveTo>
                    <a:pt x="532" y="83"/>
                  </a:moveTo>
                  <a:cubicBezTo>
                    <a:pt x="661" y="90"/>
                    <a:pt x="749" y="134"/>
                    <a:pt x="807" y="185"/>
                  </a:cubicBezTo>
                  <a:cubicBezTo>
                    <a:pt x="838" y="213"/>
                    <a:pt x="862" y="240"/>
                    <a:pt x="876" y="267"/>
                  </a:cubicBezTo>
                  <a:cubicBezTo>
                    <a:pt x="892" y="294"/>
                    <a:pt x="903" y="318"/>
                    <a:pt x="906" y="339"/>
                  </a:cubicBezTo>
                  <a:lnTo>
                    <a:pt x="906" y="342"/>
                  </a:lnTo>
                  <a:lnTo>
                    <a:pt x="906" y="348"/>
                  </a:lnTo>
                  <a:cubicBezTo>
                    <a:pt x="903" y="352"/>
                    <a:pt x="900" y="352"/>
                    <a:pt x="897" y="352"/>
                  </a:cubicBezTo>
                  <a:lnTo>
                    <a:pt x="897" y="356"/>
                  </a:lnTo>
                  <a:cubicBezTo>
                    <a:pt x="892" y="356"/>
                    <a:pt x="889" y="352"/>
                    <a:pt x="886" y="352"/>
                  </a:cubicBezTo>
                  <a:cubicBezTo>
                    <a:pt x="886" y="348"/>
                    <a:pt x="883" y="345"/>
                    <a:pt x="883" y="345"/>
                  </a:cubicBezTo>
                  <a:lnTo>
                    <a:pt x="883" y="342"/>
                  </a:lnTo>
                  <a:cubicBezTo>
                    <a:pt x="879" y="335"/>
                    <a:pt x="865" y="280"/>
                    <a:pt x="811" y="226"/>
                  </a:cubicBezTo>
                  <a:cubicBezTo>
                    <a:pt x="787" y="199"/>
                    <a:pt x="749" y="172"/>
                    <a:pt x="705" y="148"/>
                  </a:cubicBezTo>
                  <a:cubicBezTo>
                    <a:pt x="658" y="128"/>
                    <a:pt x="600" y="114"/>
                    <a:pt x="528" y="110"/>
                  </a:cubicBezTo>
                  <a:lnTo>
                    <a:pt x="515" y="110"/>
                  </a:lnTo>
                  <a:cubicBezTo>
                    <a:pt x="443" y="110"/>
                    <a:pt x="381" y="123"/>
                    <a:pt x="331" y="148"/>
                  </a:cubicBezTo>
                  <a:cubicBezTo>
                    <a:pt x="255" y="178"/>
                    <a:pt x="201" y="230"/>
                    <a:pt x="164" y="267"/>
                  </a:cubicBezTo>
                  <a:cubicBezTo>
                    <a:pt x="147" y="287"/>
                    <a:pt x="133" y="307"/>
                    <a:pt x="123" y="321"/>
                  </a:cubicBezTo>
                  <a:cubicBezTo>
                    <a:pt x="120" y="328"/>
                    <a:pt x="115" y="335"/>
                    <a:pt x="112" y="339"/>
                  </a:cubicBezTo>
                  <a:cubicBezTo>
                    <a:pt x="112" y="339"/>
                    <a:pt x="112" y="342"/>
                    <a:pt x="109" y="342"/>
                  </a:cubicBezTo>
                  <a:lnTo>
                    <a:pt x="109" y="345"/>
                  </a:lnTo>
                  <a:cubicBezTo>
                    <a:pt x="106" y="348"/>
                    <a:pt x="106" y="352"/>
                    <a:pt x="102" y="352"/>
                  </a:cubicBezTo>
                  <a:cubicBezTo>
                    <a:pt x="102" y="352"/>
                    <a:pt x="99" y="356"/>
                    <a:pt x="95" y="356"/>
                  </a:cubicBezTo>
                  <a:lnTo>
                    <a:pt x="92" y="352"/>
                  </a:lnTo>
                  <a:cubicBezTo>
                    <a:pt x="88" y="352"/>
                    <a:pt x="85" y="348"/>
                    <a:pt x="85" y="348"/>
                  </a:cubicBezTo>
                  <a:cubicBezTo>
                    <a:pt x="85" y="345"/>
                    <a:pt x="82" y="342"/>
                    <a:pt x="82" y="342"/>
                  </a:cubicBezTo>
                  <a:cubicBezTo>
                    <a:pt x="82" y="339"/>
                    <a:pt x="85" y="339"/>
                    <a:pt x="85" y="335"/>
                  </a:cubicBezTo>
                  <a:cubicBezTo>
                    <a:pt x="85" y="332"/>
                    <a:pt x="115" y="267"/>
                    <a:pt x="184" y="205"/>
                  </a:cubicBezTo>
                  <a:cubicBezTo>
                    <a:pt x="218" y="175"/>
                    <a:pt x="259" y="144"/>
                    <a:pt x="310" y="120"/>
                  </a:cubicBezTo>
                  <a:cubicBezTo>
                    <a:pt x="365" y="100"/>
                    <a:pt x="426" y="83"/>
                    <a:pt x="501" y="83"/>
                  </a:cubicBezTo>
                  <a:close/>
                  <a:moveTo>
                    <a:pt x="501" y="1"/>
                  </a:moveTo>
                  <a:cubicBezTo>
                    <a:pt x="416" y="1"/>
                    <a:pt x="340" y="18"/>
                    <a:pt x="279" y="46"/>
                  </a:cubicBezTo>
                  <a:cubicBezTo>
                    <a:pt x="187" y="87"/>
                    <a:pt x="120" y="148"/>
                    <a:pt x="79" y="199"/>
                  </a:cubicBezTo>
                  <a:cubicBezTo>
                    <a:pt x="34" y="250"/>
                    <a:pt x="13" y="294"/>
                    <a:pt x="10" y="301"/>
                  </a:cubicBezTo>
                  <a:cubicBezTo>
                    <a:pt x="3" y="315"/>
                    <a:pt x="0" y="328"/>
                    <a:pt x="0" y="342"/>
                  </a:cubicBezTo>
                  <a:cubicBezTo>
                    <a:pt x="0" y="359"/>
                    <a:pt x="7" y="376"/>
                    <a:pt x="17" y="389"/>
                  </a:cubicBezTo>
                  <a:cubicBezTo>
                    <a:pt x="24" y="406"/>
                    <a:pt x="38" y="417"/>
                    <a:pt x="54" y="427"/>
                  </a:cubicBezTo>
                  <a:cubicBezTo>
                    <a:pt x="68" y="434"/>
                    <a:pt x="82" y="438"/>
                    <a:pt x="95" y="438"/>
                  </a:cubicBezTo>
                  <a:cubicBezTo>
                    <a:pt x="115" y="438"/>
                    <a:pt x="133" y="430"/>
                    <a:pt x="147" y="420"/>
                  </a:cubicBezTo>
                  <a:cubicBezTo>
                    <a:pt x="160" y="414"/>
                    <a:pt x="174" y="400"/>
                    <a:pt x="184" y="383"/>
                  </a:cubicBezTo>
                  <a:lnTo>
                    <a:pt x="182" y="381"/>
                  </a:lnTo>
                  <a:lnTo>
                    <a:pt x="182" y="381"/>
                  </a:lnTo>
                  <a:cubicBezTo>
                    <a:pt x="188" y="373"/>
                    <a:pt x="215" y="325"/>
                    <a:pt x="266" y="284"/>
                  </a:cubicBezTo>
                  <a:cubicBezTo>
                    <a:pt x="293" y="260"/>
                    <a:pt x="327" y="236"/>
                    <a:pt x="368" y="219"/>
                  </a:cubicBezTo>
                  <a:cubicBezTo>
                    <a:pt x="409" y="202"/>
                    <a:pt x="457" y="192"/>
                    <a:pt x="515" y="192"/>
                  </a:cubicBezTo>
                  <a:lnTo>
                    <a:pt x="524" y="192"/>
                  </a:lnTo>
                  <a:cubicBezTo>
                    <a:pt x="586" y="195"/>
                    <a:pt x="634" y="205"/>
                    <a:pt x="672" y="222"/>
                  </a:cubicBezTo>
                  <a:cubicBezTo>
                    <a:pt x="726" y="250"/>
                    <a:pt x="757" y="284"/>
                    <a:pt x="777" y="312"/>
                  </a:cubicBezTo>
                  <a:cubicBezTo>
                    <a:pt x="787" y="325"/>
                    <a:pt x="794" y="339"/>
                    <a:pt x="798" y="348"/>
                  </a:cubicBezTo>
                  <a:cubicBezTo>
                    <a:pt x="801" y="352"/>
                    <a:pt x="801" y="356"/>
                    <a:pt x="801" y="359"/>
                  </a:cubicBezTo>
                  <a:lnTo>
                    <a:pt x="801" y="362"/>
                  </a:lnTo>
                  <a:cubicBezTo>
                    <a:pt x="807" y="383"/>
                    <a:pt x="821" y="403"/>
                    <a:pt x="835" y="417"/>
                  </a:cubicBezTo>
                  <a:cubicBezTo>
                    <a:pt x="852" y="427"/>
                    <a:pt x="872" y="438"/>
                    <a:pt x="897" y="438"/>
                  </a:cubicBezTo>
                  <a:cubicBezTo>
                    <a:pt x="903" y="438"/>
                    <a:pt x="910" y="434"/>
                    <a:pt x="917" y="434"/>
                  </a:cubicBezTo>
                  <a:cubicBezTo>
                    <a:pt x="937" y="427"/>
                    <a:pt x="958" y="417"/>
                    <a:pt x="971" y="400"/>
                  </a:cubicBezTo>
                  <a:cubicBezTo>
                    <a:pt x="982" y="383"/>
                    <a:pt x="988" y="362"/>
                    <a:pt x="988" y="342"/>
                  </a:cubicBezTo>
                  <a:lnTo>
                    <a:pt x="988" y="318"/>
                  </a:lnTo>
                  <a:cubicBezTo>
                    <a:pt x="982" y="291"/>
                    <a:pt x="968" y="257"/>
                    <a:pt x="947" y="226"/>
                  </a:cubicBezTo>
                  <a:cubicBezTo>
                    <a:pt x="917" y="175"/>
                    <a:pt x="869" y="120"/>
                    <a:pt x="801" y="79"/>
                  </a:cubicBezTo>
                  <a:cubicBezTo>
                    <a:pt x="733" y="38"/>
                    <a:pt x="644" y="8"/>
                    <a:pt x="535"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28"/>
            <p:cNvSpPr/>
            <p:nvPr/>
          </p:nvSpPr>
          <p:spPr>
            <a:xfrm>
              <a:off x="4570903" y="2284877"/>
              <a:ext cx="52952" cy="59290"/>
            </a:xfrm>
            <a:custGeom>
              <a:avLst/>
              <a:gdLst/>
              <a:ahLst/>
              <a:cxnLst/>
              <a:rect l="l" t="t" r="r" b="b"/>
              <a:pathLst>
                <a:path w="1061" h="1188" extrusionOk="0">
                  <a:moveTo>
                    <a:pt x="60" y="0"/>
                  </a:moveTo>
                  <a:cubicBezTo>
                    <a:pt x="53" y="0"/>
                    <a:pt x="46" y="2"/>
                    <a:pt x="38" y="5"/>
                  </a:cubicBezTo>
                  <a:cubicBezTo>
                    <a:pt x="11" y="19"/>
                    <a:pt x="1" y="50"/>
                    <a:pt x="14" y="77"/>
                  </a:cubicBezTo>
                  <a:cubicBezTo>
                    <a:pt x="28" y="107"/>
                    <a:pt x="372" y="817"/>
                    <a:pt x="972" y="1181"/>
                  </a:cubicBezTo>
                  <a:cubicBezTo>
                    <a:pt x="982" y="1185"/>
                    <a:pt x="992" y="1188"/>
                    <a:pt x="1000" y="1188"/>
                  </a:cubicBezTo>
                  <a:cubicBezTo>
                    <a:pt x="1020" y="1188"/>
                    <a:pt x="1036" y="1178"/>
                    <a:pt x="1047" y="1161"/>
                  </a:cubicBezTo>
                  <a:cubicBezTo>
                    <a:pt x="1061" y="1137"/>
                    <a:pt x="1054" y="1103"/>
                    <a:pt x="1030" y="1089"/>
                  </a:cubicBezTo>
                  <a:cubicBezTo>
                    <a:pt x="457" y="741"/>
                    <a:pt x="113" y="40"/>
                    <a:pt x="110" y="33"/>
                  </a:cubicBezTo>
                  <a:cubicBezTo>
                    <a:pt x="99" y="13"/>
                    <a:pt x="80" y="0"/>
                    <a:pt x="6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28"/>
            <p:cNvSpPr/>
            <p:nvPr/>
          </p:nvSpPr>
          <p:spPr>
            <a:xfrm>
              <a:off x="4569206" y="2282881"/>
              <a:ext cx="56346" cy="63333"/>
            </a:xfrm>
            <a:custGeom>
              <a:avLst/>
              <a:gdLst/>
              <a:ahLst/>
              <a:cxnLst/>
              <a:rect l="l" t="t" r="r" b="b"/>
              <a:pathLst>
                <a:path w="1129" h="1269" extrusionOk="0">
                  <a:moveTo>
                    <a:pt x="103" y="83"/>
                  </a:moveTo>
                  <a:cubicBezTo>
                    <a:pt x="106" y="83"/>
                    <a:pt x="106" y="86"/>
                    <a:pt x="106" y="90"/>
                  </a:cubicBezTo>
                  <a:cubicBezTo>
                    <a:pt x="109" y="93"/>
                    <a:pt x="198" y="274"/>
                    <a:pt x="359" y="495"/>
                  </a:cubicBezTo>
                  <a:cubicBezTo>
                    <a:pt x="515" y="717"/>
                    <a:pt x="747" y="986"/>
                    <a:pt x="1040" y="1163"/>
                  </a:cubicBezTo>
                  <a:cubicBezTo>
                    <a:pt x="1043" y="1163"/>
                    <a:pt x="1043" y="1167"/>
                    <a:pt x="1047" y="1167"/>
                  </a:cubicBezTo>
                  <a:lnTo>
                    <a:pt x="1047" y="1174"/>
                  </a:lnTo>
                  <a:lnTo>
                    <a:pt x="1047" y="1180"/>
                  </a:lnTo>
                  <a:lnTo>
                    <a:pt x="1040" y="1187"/>
                  </a:lnTo>
                  <a:lnTo>
                    <a:pt x="1026" y="1187"/>
                  </a:lnTo>
                  <a:cubicBezTo>
                    <a:pt x="733" y="1006"/>
                    <a:pt x="502" y="744"/>
                    <a:pt x="342" y="520"/>
                  </a:cubicBezTo>
                  <a:cubicBezTo>
                    <a:pt x="178" y="298"/>
                    <a:pt x="89" y="114"/>
                    <a:pt x="82" y="100"/>
                  </a:cubicBezTo>
                  <a:lnTo>
                    <a:pt x="82" y="93"/>
                  </a:lnTo>
                  <a:cubicBezTo>
                    <a:pt x="82" y="93"/>
                    <a:pt x="82" y="90"/>
                    <a:pt x="86" y="86"/>
                  </a:cubicBezTo>
                  <a:lnTo>
                    <a:pt x="89" y="83"/>
                  </a:lnTo>
                  <a:close/>
                  <a:moveTo>
                    <a:pt x="96" y="1"/>
                  </a:moveTo>
                  <a:cubicBezTo>
                    <a:pt x="82" y="1"/>
                    <a:pt x="68" y="1"/>
                    <a:pt x="55" y="8"/>
                  </a:cubicBezTo>
                  <a:cubicBezTo>
                    <a:pt x="38" y="18"/>
                    <a:pt x="24" y="29"/>
                    <a:pt x="14" y="45"/>
                  </a:cubicBezTo>
                  <a:cubicBezTo>
                    <a:pt x="4" y="59"/>
                    <a:pt x="1" y="76"/>
                    <a:pt x="1" y="93"/>
                  </a:cubicBezTo>
                  <a:cubicBezTo>
                    <a:pt x="1" y="106"/>
                    <a:pt x="4" y="124"/>
                    <a:pt x="11" y="134"/>
                  </a:cubicBezTo>
                  <a:cubicBezTo>
                    <a:pt x="18" y="151"/>
                    <a:pt x="109" y="339"/>
                    <a:pt x="273" y="567"/>
                  </a:cubicBezTo>
                  <a:cubicBezTo>
                    <a:pt x="436" y="795"/>
                    <a:pt x="679" y="1068"/>
                    <a:pt x="985" y="1256"/>
                  </a:cubicBezTo>
                  <a:cubicBezTo>
                    <a:pt x="999" y="1265"/>
                    <a:pt x="1016" y="1269"/>
                    <a:pt x="1034" y="1269"/>
                  </a:cubicBezTo>
                  <a:cubicBezTo>
                    <a:pt x="1050" y="1269"/>
                    <a:pt x="1067" y="1265"/>
                    <a:pt x="1081" y="1259"/>
                  </a:cubicBezTo>
                  <a:cubicBezTo>
                    <a:pt x="1095" y="1248"/>
                    <a:pt x="1108" y="1238"/>
                    <a:pt x="1115" y="1225"/>
                  </a:cubicBezTo>
                  <a:cubicBezTo>
                    <a:pt x="1125" y="1207"/>
                    <a:pt x="1128" y="1190"/>
                    <a:pt x="1128" y="1174"/>
                  </a:cubicBezTo>
                  <a:cubicBezTo>
                    <a:pt x="1128" y="1160"/>
                    <a:pt x="1125" y="1143"/>
                    <a:pt x="1119" y="1129"/>
                  </a:cubicBezTo>
                  <a:cubicBezTo>
                    <a:pt x="1111" y="1116"/>
                    <a:pt x="1098" y="1102"/>
                    <a:pt x="1084" y="1092"/>
                  </a:cubicBezTo>
                  <a:cubicBezTo>
                    <a:pt x="805" y="924"/>
                    <a:pt x="580" y="666"/>
                    <a:pt x="423" y="448"/>
                  </a:cubicBezTo>
                  <a:cubicBezTo>
                    <a:pt x="266" y="229"/>
                    <a:pt x="181" y="56"/>
                    <a:pt x="181" y="53"/>
                  </a:cubicBezTo>
                  <a:cubicBezTo>
                    <a:pt x="175" y="35"/>
                    <a:pt x="161" y="21"/>
                    <a:pt x="147" y="15"/>
                  </a:cubicBezTo>
                  <a:cubicBezTo>
                    <a:pt x="130" y="4"/>
                    <a:pt x="113" y="1"/>
                    <a:pt x="96"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28"/>
            <p:cNvSpPr/>
            <p:nvPr/>
          </p:nvSpPr>
          <p:spPr>
            <a:xfrm>
              <a:off x="4279687" y="2277142"/>
              <a:ext cx="84094" cy="81699"/>
            </a:xfrm>
            <a:custGeom>
              <a:avLst/>
              <a:gdLst/>
              <a:ahLst/>
              <a:cxnLst/>
              <a:rect l="l" t="t" r="r" b="b"/>
              <a:pathLst>
                <a:path w="1685" h="1637" extrusionOk="0">
                  <a:moveTo>
                    <a:pt x="350" y="0"/>
                  </a:moveTo>
                  <a:cubicBezTo>
                    <a:pt x="329" y="0"/>
                    <a:pt x="309" y="14"/>
                    <a:pt x="301" y="37"/>
                  </a:cubicBezTo>
                  <a:cubicBezTo>
                    <a:pt x="287" y="75"/>
                    <a:pt x="1" y="1003"/>
                    <a:pt x="308" y="1497"/>
                  </a:cubicBezTo>
                  <a:cubicBezTo>
                    <a:pt x="359" y="1582"/>
                    <a:pt x="434" y="1629"/>
                    <a:pt x="529" y="1636"/>
                  </a:cubicBezTo>
                  <a:lnTo>
                    <a:pt x="550" y="1636"/>
                  </a:lnTo>
                  <a:cubicBezTo>
                    <a:pt x="969" y="1636"/>
                    <a:pt x="1637" y="819"/>
                    <a:pt x="1668" y="784"/>
                  </a:cubicBezTo>
                  <a:cubicBezTo>
                    <a:pt x="1685" y="760"/>
                    <a:pt x="1682" y="726"/>
                    <a:pt x="1657" y="706"/>
                  </a:cubicBezTo>
                  <a:cubicBezTo>
                    <a:pt x="1649" y="699"/>
                    <a:pt x="1638" y="695"/>
                    <a:pt x="1627" y="695"/>
                  </a:cubicBezTo>
                  <a:cubicBezTo>
                    <a:pt x="1611" y="695"/>
                    <a:pt x="1595" y="702"/>
                    <a:pt x="1583" y="716"/>
                  </a:cubicBezTo>
                  <a:cubicBezTo>
                    <a:pt x="1398" y="945"/>
                    <a:pt x="852" y="1527"/>
                    <a:pt x="549" y="1527"/>
                  </a:cubicBezTo>
                  <a:cubicBezTo>
                    <a:pt x="545" y="1527"/>
                    <a:pt x="541" y="1527"/>
                    <a:pt x="537" y="1527"/>
                  </a:cubicBezTo>
                  <a:cubicBezTo>
                    <a:pt x="479" y="1524"/>
                    <a:pt x="434" y="1497"/>
                    <a:pt x="400" y="1442"/>
                  </a:cubicBezTo>
                  <a:cubicBezTo>
                    <a:pt x="117" y="989"/>
                    <a:pt x="400" y="78"/>
                    <a:pt x="403" y="69"/>
                  </a:cubicBezTo>
                  <a:cubicBezTo>
                    <a:pt x="414" y="42"/>
                    <a:pt x="397" y="10"/>
                    <a:pt x="369" y="4"/>
                  </a:cubicBezTo>
                  <a:cubicBezTo>
                    <a:pt x="363" y="2"/>
                    <a:pt x="357" y="0"/>
                    <a:pt x="35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28"/>
            <p:cNvSpPr/>
            <p:nvPr/>
          </p:nvSpPr>
          <p:spPr>
            <a:xfrm>
              <a:off x="4285826" y="2275095"/>
              <a:ext cx="79652" cy="85791"/>
            </a:xfrm>
            <a:custGeom>
              <a:avLst/>
              <a:gdLst/>
              <a:ahLst/>
              <a:cxnLst/>
              <a:rect l="l" t="t" r="r" b="b"/>
              <a:pathLst>
                <a:path w="1596" h="1719" extrusionOk="0">
                  <a:moveTo>
                    <a:pt x="233" y="83"/>
                  </a:moveTo>
                  <a:cubicBezTo>
                    <a:pt x="236" y="83"/>
                    <a:pt x="239" y="86"/>
                    <a:pt x="239" y="86"/>
                  </a:cubicBezTo>
                  <a:cubicBezTo>
                    <a:pt x="243" y="89"/>
                    <a:pt x="243" y="92"/>
                    <a:pt x="243" y="96"/>
                  </a:cubicBezTo>
                  <a:lnTo>
                    <a:pt x="243" y="99"/>
                  </a:lnTo>
                  <a:cubicBezTo>
                    <a:pt x="243" y="99"/>
                    <a:pt x="239" y="106"/>
                    <a:pt x="236" y="119"/>
                  </a:cubicBezTo>
                  <a:cubicBezTo>
                    <a:pt x="222" y="164"/>
                    <a:pt x="192" y="276"/>
                    <a:pt x="164" y="423"/>
                  </a:cubicBezTo>
                  <a:cubicBezTo>
                    <a:pt x="137" y="569"/>
                    <a:pt x="110" y="750"/>
                    <a:pt x="110" y="931"/>
                  </a:cubicBezTo>
                  <a:cubicBezTo>
                    <a:pt x="110" y="1033"/>
                    <a:pt x="120" y="1138"/>
                    <a:pt x="137" y="1234"/>
                  </a:cubicBezTo>
                  <a:cubicBezTo>
                    <a:pt x="158" y="1333"/>
                    <a:pt x="192" y="1425"/>
                    <a:pt x="239" y="1503"/>
                  </a:cubicBezTo>
                  <a:cubicBezTo>
                    <a:pt x="260" y="1534"/>
                    <a:pt x="284" y="1561"/>
                    <a:pt x="315" y="1579"/>
                  </a:cubicBezTo>
                  <a:cubicBezTo>
                    <a:pt x="342" y="1599"/>
                    <a:pt x="376" y="1605"/>
                    <a:pt x="410" y="1609"/>
                  </a:cubicBezTo>
                  <a:lnTo>
                    <a:pt x="427" y="1609"/>
                  </a:lnTo>
                  <a:cubicBezTo>
                    <a:pt x="471" y="1609"/>
                    <a:pt x="516" y="1599"/>
                    <a:pt x="563" y="1582"/>
                  </a:cubicBezTo>
                  <a:cubicBezTo>
                    <a:pt x="648" y="1551"/>
                    <a:pt x="733" y="1497"/>
                    <a:pt x="823" y="1432"/>
                  </a:cubicBezTo>
                  <a:cubicBezTo>
                    <a:pt x="958" y="1336"/>
                    <a:pt x="1092" y="1210"/>
                    <a:pt x="1211" y="1091"/>
                  </a:cubicBezTo>
                  <a:cubicBezTo>
                    <a:pt x="1330" y="972"/>
                    <a:pt x="1429" y="860"/>
                    <a:pt x="1490" y="781"/>
                  </a:cubicBezTo>
                  <a:cubicBezTo>
                    <a:pt x="1493" y="778"/>
                    <a:pt x="1497" y="778"/>
                    <a:pt x="1501" y="778"/>
                  </a:cubicBezTo>
                  <a:cubicBezTo>
                    <a:pt x="1504" y="778"/>
                    <a:pt x="1507" y="778"/>
                    <a:pt x="1510" y="781"/>
                  </a:cubicBezTo>
                  <a:cubicBezTo>
                    <a:pt x="1514" y="784"/>
                    <a:pt x="1514" y="788"/>
                    <a:pt x="1514" y="791"/>
                  </a:cubicBezTo>
                  <a:cubicBezTo>
                    <a:pt x="1514" y="794"/>
                    <a:pt x="1514" y="798"/>
                    <a:pt x="1510" y="798"/>
                  </a:cubicBezTo>
                  <a:cubicBezTo>
                    <a:pt x="1497" y="815"/>
                    <a:pt x="1323" y="1026"/>
                    <a:pt x="1105" y="1234"/>
                  </a:cubicBezTo>
                  <a:cubicBezTo>
                    <a:pt x="993" y="1336"/>
                    <a:pt x="870" y="1439"/>
                    <a:pt x="751" y="1514"/>
                  </a:cubicBezTo>
                  <a:cubicBezTo>
                    <a:pt x="693" y="1551"/>
                    <a:pt x="634" y="1582"/>
                    <a:pt x="580" y="1602"/>
                  </a:cubicBezTo>
                  <a:cubicBezTo>
                    <a:pt x="522" y="1626"/>
                    <a:pt x="471" y="1637"/>
                    <a:pt x="427" y="1637"/>
                  </a:cubicBezTo>
                  <a:lnTo>
                    <a:pt x="410" y="1637"/>
                  </a:lnTo>
                  <a:cubicBezTo>
                    <a:pt x="369" y="1632"/>
                    <a:pt x="332" y="1623"/>
                    <a:pt x="301" y="1602"/>
                  </a:cubicBezTo>
                  <a:cubicBezTo>
                    <a:pt x="270" y="1582"/>
                    <a:pt x="243" y="1555"/>
                    <a:pt x="219" y="1517"/>
                  </a:cubicBezTo>
                  <a:cubicBezTo>
                    <a:pt x="168" y="1439"/>
                    <a:pt x="134" y="1343"/>
                    <a:pt x="113" y="1244"/>
                  </a:cubicBezTo>
                  <a:cubicBezTo>
                    <a:pt x="93" y="1142"/>
                    <a:pt x="82" y="1036"/>
                    <a:pt x="82" y="927"/>
                  </a:cubicBezTo>
                  <a:cubicBezTo>
                    <a:pt x="82" y="723"/>
                    <a:pt x="117" y="518"/>
                    <a:pt x="148" y="365"/>
                  </a:cubicBezTo>
                  <a:cubicBezTo>
                    <a:pt x="181" y="209"/>
                    <a:pt x="212" y="103"/>
                    <a:pt x="216" y="89"/>
                  </a:cubicBezTo>
                  <a:cubicBezTo>
                    <a:pt x="219" y="89"/>
                    <a:pt x="219" y="86"/>
                    <a:pt x="222" y="86"/>
                  </a:cubicBezTo>
                  <a:cubicBezTo>
                    <a:pt x="226" y="83"/>
                    <a:pt x="226" y="83"/>
                    <a:pt x="230" y="83"/>
                  </a:cubicBezTo>
                  <a:close/>
                  <a:moveTo>
                    <a:pt x="230" y="1"/>
                  </a:moveTo>
                  <a:cubicBezTo>
                    <a:pt x="209" y="1"/>
                    <a:pt x="192" y="7"/>
                    <a:pt x="175" y="17"/>
                  </a:cubicBezTo>
                  <a:cubicBezTo>
                    <a:pt x="158" y="28"/>
                    <a:pt x="144" y="45"/>
                    <a:pt x="140" y="65"/>
                  </a:cubicBezTo>
                  <a:cubicBezTo>
                    <a:pt x="134" y="78"/>
                    <a:pt x="100" y="188"/>
                    <a:pt x="69" y="348"/>
                  </a:cubicBezTo>
                  <a:cubicBezTo>
                    <a:pt x="35" y="508"/>
                    <a:pt x="1" y="716"/>
                    <a:pt x="1" y="927"/>
                  </a:cubicBezTo>
                  <a:cubicBezTo>
                    <a:pt x="1" y="1040"/>
                    <a:pt x="11" y="1152"/>
                    <a:pt x="35" y="1261"/>
                  </a:cubicBezTo>
                  <a:cubicBezTo>
                    <a:pt x="55" y="1367"/>
                    <a:pt x="93" y="1469"/>
                    <a:pt x="148" y="1561"/>
                  </a:cubicBezTo>
                  <a:cubicBezTo>
                    <a:pt x="178" y="1609"/>
                    <a:pt x="216" y="1646"/>
                    <a:pt x="257" y="1673"/>
                  </a:cubicBezTo>
                  <a:cubicBezTo>
                    <a:pt x="301" y="1698"/>
                    <a:pt x="352" y="1714"/>
                    <a:pt x="403" y="1718"/>
                  </a:cubicBezTo>
                  <a:lnTo>
                    <a:pt x="427" y="1718"/>
                  </a:lnTo>
                  <a:cubicBezTo>
                    <a:pt x="485" y="1718"/>
                    <a:pt x="546" y="1704"/>
                    <a:pt x="607" y="1681"/>
                  </a:cubicBezTo>
                  <a:cubicBezTo>
                    <a:pt x="716" y="1640"/>
                    <a:pt x="829" y="1568"/>
                    <a:pt x="935" y="1486"/>
                  </a:cubicBezTo>
                  <a:cubicBezTo>
                    <a:pt x="1098" y="1360"/>
                    <a:pt x="1252" y="1207"/>
                    <a:pt x="1371" y="1084"/>
                  </a:cubicBezTo>
                  <a:cubicBezTo>
                    <a:pt x="1487" y="958"/>
                    <a:pt x="1565" y="863"/>
                    <a:pt x="1575" y="849"/>
                  </a:cubicBezTo>
                  <a:cubicBezTo>
                    <a:pt x="1589" y="832"/>
                    <a:pt x="1596" y="811"/>
                    <a:pt x="1596" y="791"/>
                  </a:cubicBezTo>
                  <a:cubicBezTo>
                    <a:pt x="1596" y="764"/>
                    <a:pt x="1586" y="737"/>
                    <a:pt x="1562" y="716"/>
                  </a:cubicBezTo>
                  <a:cubicBezTo>
                    <a:pt x="1545" y="703"/>
                    <a:pt x="1524" y="696"/>
                    <a:pt x="1501" y="696"/>
                  </a:cubicBezTo>
                  <a:cubicBezTo>
                    <a:pt x="1473" y="696"/>
                    <a:pt x="1446" y="706"/>
                    <a:pt x="1429" y="730"/>
                  </a:cubicBezTo>
                  <a:cubicBezTo>
                    <a:pt x="1337" y="842"/>
                    <a:pt x="1153" y="1047"/>
                    <a:pt x="958" y="1217"/>
                  </a:cubicBezTo>
                  <a:cubicBezTo>
                    <a:pt x="863" y="1305"/>
                    <a:pt x="761" y="1384"/>
                    <a:pt x="669" y="1439"/>
                  </a:cubicBezTo>
                  <a:cubicBezTo>
                    <a:pt x="621" y="1466"/>
                    <a:pt x="577" y="1489"/>
                    <a:pt x="536" y="1507"/>
                  </a:cubicBezTo>
                  <a:cubicBezTo>
                    <a:pt x="495" y="1520"/>
                    <a:pt x="458" y="1527"/>
                    <a:pt x="427" y="1527"/>
                  </a:cubicBezTo>
                  <a:lnTo>
                    <a:pt x="417" y="1527"/>
                  </a:lnTo>
                  <a:cubicBezTo>
                    <a:pt x="393" y="1527"/>
                    <a:pt x="373" y="1520"/>
                    <a:pt x="359" y="1510"/>
                  </a:cubicBezTo>
                  <a:cubicBezTo>
                    <a:pt x="342" y="1500"/>
                    <a:pt x="324" y="1483"/>
                    <a:pt x="311" y="1459"/>
                  </a:cubicBezTo>
                  <a:cubicBezTo>
                    <a:pt x="266" y="1391"/>
                    <a:pt x="236" y="1309"/>
                    <a:pt x="219" y="1217"/>
                  </a:cubicBezTo>
                  <a:cubicBezTo>
                    <a:pt x="202" y="1129"/>
                    <a:pt x="192" y="1030"/>
                    <a:pt x="192" y="931"/>
                  </a:cubicBezTo>
                  <a:cubicBezTo>
                    <a:pt x="192" y="733"/>
                    <a:pt x="222" y="532"/>
                    <a:pt x="257" y="379"/>
                  </a:cubicBezTo>
                  <a:cubicBezTo>
                    <a:pt x="270" y="303"/>
                    <a:pt x="287" y="239"/>
                    <a:pt x="301" y="195"/>
                  </a:cubicBezTo>
                  <a:cubicBezTo>
                    <a:pt x="304" y="174"/>
                    <a:pt x="311" y="154"/>
                    <a:pt x="315" y="144"/>
                  </a:cubicBezTo>
                  <a:cubicBezTo>
                    <a:pt x="318" y="130"/>
                    <a:pt x="321" y="123"/>
                    <a:pt x="321" y="123"/>
                  </a:cubicBezTo>
                  <a:cubicBezTo>
                    <a:pt x="324" y="113"/>
                    <a:pt x="324" y="103"/>
                    <a:pt x="324" y="96"/>
                  </a:cubicBezTo>
                  <a:cubicBezTo>
                    <a:pt x="324" y="75"/>
                    <a:pt x="318" y="55"/>
                    <a:pt x="307" y="38"/>
                  </a:cubicBezTo>
                  <a:cubicBezTo>
                    <a:pt x="294" y="24"/>
                    <a:pt x="280" y="11"/>
                    <a:pt x="260" y="4"/>
                  </a:cubicBezTo>
                  <a:cubicBezTo>
                    <a:pt x="250" y="1"/>
                    <a:pt x="239" y="1"/>
                    <a:pt x="23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28"/>
            <p:cNvSpPr/>
            <p:nvPr/>
          </p:nvSpPr>
          <p:spPr>
            <a:xfrm>
              <a:off x="4287722" y="2417038"/>
              <a:ext cx="41024" cy="114089"/>
            </a:xfrm>
            <a:custGeom>
              <a:avLst/>
              <a:gdLst/>
              <a:ahLst/>
              <a:cxnLst/>
              <a:rect l="l" t="t" r="r" b="b"/>
              <a:pathLst>
                <a:path w="822" h="2286" extrusionOk="0">
                  <a:moveTo>
                    <a:pt x="763" y="0"/>
                  </a:moveTo>
                  <a:cubicBezTo>
                    <a:pt x="740" y="0"/>
                    <a:pt x="717" y="14"/>
                    <a:pt x="709" y="40"/>
                  </a:cubicBezTo>
                  <a:lnTo>
                    <a:pt x="8" y="2214"/>
                  </a:lnTo>
                  <a:cubicBezTo>
                    <a:pt x="0" y="2244"/>
                    <a:pt x="14" y="2272"/>
                    <a:pt x="41" y="2282"/>
                  </a:cubicBezTo>
                  <a:cubicBezTo>
                    <a:pt x="48" y="2285"/>
                    <a:pt x="55" y="2285"/>
                    <a:pt x="58" y="2285"/>
                  </a:cubicBezTo>
                  <a:cubicBezTo>
                    <a:pt x="82" y="2285"/>
                    <a:pt x="102" y="2272"/>
                    <a:pt x="110" y="2248"/>
                  </a:cubicBezTo>
                  <a:lnTo>
                    <a:pt x="812" y="70"/>
                  </a:lnTo>
                  <a:cubicBezTo>
                    <a:pt x="821" y="43"/>
                    <a:pt x="808" y="12"/>
                    <a:pt x="777" y="2"/>
                  </a:cubicBezTo>
                  <a:cubicBezTo>
                    <a:pt x="772" y="1"/>
                    <a:pt x="768" y="0"/>
                    <a:pt x="76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28"/>
            <p:cNvSpPr/>
            <p:nvPr/>
          </p:nvSpPr>
          <p:spPr>
            <a:xfrm>
              <a:off x="4285826" y="2415091"/>
              <a:ext cx="44617" cy="118031"/>
            </a:xfrm>
            <a:custGeom>
              <a:avLst/>
              <a:gdLst/>
              <a:ahLst/>
              <a:cxnLst/>
              <a:rect l="l" t="t" r="r" b="b"/>
              <a:pathLst>
                <a:path w="894" h="2365" extrusionOk="0">
                  <a:moveTo>
                    <a:pt x="805" y="82"/>
                  </a:moveTo>
                  <a:cubicBezTo>
                    <a:pt x="805" y="82"/>
                    <a:pt x="809" y="85"/>
                    <a:pt x="812" y="85"/>
                  </a:cubicBezTo>
                  <a:lnTo>
                    <a:pt x="812" y="92"/>
                  </a:lnTo>
                  <a:lnTo>
                    <a:pt x="812" y="99"/>
                  </a:lnTo>
                  <a:lnTo>
                    <a:pt x="110" y="2273"/>
                  </a:lnTo>
                  <a:cubicBezTo>
                    <a:pt x="110" y="2277"/>
                    <a:pt x="107" y="2280"/>
                    <a:pt x="107" y="2280"/>
                  </a:cubicBezTo>
                  <a:cubicBezTo>
                    <a:pt x="103" y="2283"/>
                    <a:pt x="100" y="2283"/>
                    <a:pt x="96" y="2283"/>
                  </a:cubicBezTo>
                  <a:lnTo>
                    <a:pt x="93" y="2283"/>
                  </a:lnTo>
                  <a:lnTo>
                    <a:pt x="86" y="2277"/>
                  </a:lnTo>
                  <a:cubicBezTo>
                    <a:pt x="86" y="2277"/>
                    <a:pt x="82" y="2273"/>
                    <a:pt x="82" y="2270"/>
                  </a:cubicBezTo>
                  <a:lnTo>
                    <a:pt x="86" y="2267"/>
                  </a:lnTo>
                  <a:lnTo>
                    <a:pt x="788" y="89"/>
                  </a:lnTo>
                  <a:cubicBezTo>
                    <a:pt x="788" y="85"/>
                    <a:pt x="788" y="85"/>
                    <a:pt x="792" y="82"/>
                  </a:cubicBezTo>
                  <a:close/>
                  <a:moveTo>
                    <a:pt x="798" y="0"/>
                  </a:moveTo>
                  <a:cubicBezTo>
                    <a:pt x="778" y="0"/>
                    <a:pt x="761" y="7"/>
                    <a:pt x="744" y="18"/>
                  </a:cubicBezTo>
                  <a:cubicBezTo>
                    <a:pt x="727" y="27"/>
                    <a:pt x="716" y="45"/>
                    <a:pt x="710" y="65"/>
                  </a:cubicBezTo>
                  <a:lnTo>
                    <a:pt x="8" y="2239"/>
                  </a:lnTo>
                  <a:cubicBezTo>
                    <a:pt x="5" y="2250"/>
                    <a:pt x="1" y="2259"/>
                    <a:pt x="1" y="2270"/>
                  </a:cubicBezTo>
                  <a:cubicBezTo>
                    <a:pt x="1" y="2291"/>
                    <a:pt x="8" y="2311"/>
                    <a:pt x="21" y="2324"/>
                  </a:cubicBezTo>
                  <a:cubicBezTo>
                    <a:pt x="32" y="2341"/>
                    <a:pt x="49" y="2355"/>
                    <a:pt x="69" y="2362"/>
                  </a:cubicBezTo>
                  <a:cubicBezTo>
                    <a:pt x="79" y="2365"/>
                    <a:pt x="90" y="2365"/>
                    <a:pt x="96" y="2365"/>
                  </a:cubicBezTo>
                  <a:cubicBezTo>
                    <a:pt x="117" y="2365"/>
                    <a:pt x="137" y="2358"/>
                    <a:pt x="154" y="2349"/>
                  </a:cubicBezTo>
                  <a:cubicBezTo>
                    <a:pt x="168" y="2335"/>
                    <a:pt x="181" y="2318"/>
                    <a:pt x="189" y="2300"/>
                  </a:cubicBezTo>
                  <a:lnTo>
                    <a:pt x="890" y="123"/>
                  </a:lnTo>
                  <a:cubicBezTo>
                    <a:pt x="894" y="112"/>
                    <a:pt x="894" y="103"/>
                    <a:pt x="894" y="92"/>
                  </a:cubicBezTo>
                  <a:cubicBezTo>
                    <a:pt x="894" y="75"/>
                    <a:pt x="887" y="54"/>
                    <a:pt x="877" y="38"/>
                  </a:cubicBezTo>
                  <a:cubicBezTo>
                    <a:pt x="867" y="24"/>
                    <a:pt x="850" y="10"/>
                    <a:pt x="829" y="4"/>
                  </a:cubicBezTo>
                  <a:cubicBezTo>
                    <a:pt x="818" y="0"/>
                    <a:pt x="809" y="0"/>
                    <a:pt x="79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28"/>
            <p:cNvSpPr/>
            <p:nvPr/>
          </p:nvSpPr>
          <p:spPr>
            <a:xfrm>
              <a:off x="4499484" y="2418485"/>
              <a:ext cx="92379" cy="110395"/>
            </a:xfrm>
            <a:custGeom>
              <a:avLst/>
              <a:gdLst/>
              <a:ahLst/>
              <a:cxnLst/>
              <a:rect l="l" t="t" r="r" b="b"/>
              <a:pathLst>
                <a:path w="1851" h="2212" extrusionOk="0">
                  <a:moveTo>
                    <a:pt x="62" y="1"/>
                  </a:moveTo>
                  <a:cubicBezTo>
                    <a:pt x="56" y="1"/>
                    <a:pt x="50" y="2"/>
                    <a:pt x="45" y="4"/>
                  </a:cubicBezTo>
                  <a:cubicBezTo>
                    <a:pt x="18" y="14"/>
                    <a:pt x="1" y="44"/>
                    <a:pt x="10" y="72"/>
                  </a:cubicBezTo>
                  <a:cubicBezTo>
                    <a:pt x="38" y="157"/>
                    <a:pt x="685" y="2137"/>
                    <a:pt x="1789" y="2212"/>
                  </a:cubicBezTo>
                  <a:lnTo>
                    <a:pt x="1793" y="2212"/>
                  </a:lnTo>
                  <a:cubicBezTo>
                    <a:pt x="1824" y="2212"/>
                    <a:pt x="1847" y="2188"/>
                    <a:pt x="1847" y="2161"/>
                  </a:cubicBezTo>
                  <a:cubicBezTo>
                    <a:pt x="1851" y="2130"/>
                    <a:pt x="1827" y="2106"/>
                    <a:pt x="1797" y="2103"/>
                  </a:cubicBezTo>
                  <a:cubicBezTo>
                    <a:pt x="764" y="2035"/>
                    <a:pt x="120" y="58"/>
                    <a:pt x="113" y="41"/>
                  </a:cubicBezTo>
                  <a:cubicBezTo>
                    <a:pt x="107" y="17"/>
                    <a:pt x="86" y="1"/>
                    <a:pt x="6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28"/>
            <p:cNvSpPr/>
            <p:nvPr/>
          </p:nvSpPr>
          <p:spPr>
            <a:xfrm>
              <a:off x="4497787" y="2416439"/>
              <a:ext cx="95972" cy="114488"/>
            </a:xfrm>
            <a:custGeom>
              <a:avLst/>
              <a:gdLst/>
              <a:ahLst/>
              <a:cxnLst/>
              <a:rect l="l" t="t" r="r" b="b"/>
              <a:pathLst>
                <a:path w="1923" h="2294" extrusionOk="0">
                  <a:moveTo>
                    <a:pt x="96" y="82"/>
                  </a:moveTo>
                  <a:cubicBezTo>
                    <a:pt x="99" y="82"/>
                    <a:pt x="102" y="85"/>
                    <a:pt x="102" y="85"/>
                  </a:cubicBezTo>
                  <a:cubicBezTo>
                    <a:pt x="106" y="89"/>
                    <a:pt x="109" y="89"/>
                    <a:pt x="109" y="93"/>
                  </a:cubicBezTo>
                  <a:cubicBezTo>
                    <a:pt x="113" y="106"/>
                    <a:pt x="277" y="607"/>
                    <a:pt x="569" y="1115"/>
                  </a:cubicBezTo>
                  <a:cubicBezTo>
                    <a:pt x="716" y="1370"/>
                    <a:pt x="897" y="1626"/>
                    <a:pt x="1104" y="1823"/>
                  </a:cubicBezTo>
                  <a:cubicBezTo>
                    <a:pt x="1210" y="1926"/>
                    <a:pt x="1323" y="2011"/>
                    <a:pt x="1445" y="2072"/>
                  </a:cubicBezTo>
                  <a:cubicBezTo>
                    <a:pt x="1565" y="2133"/>
                    <a:pt x="1694" y="2174"/>
                    <a:pt x="1831" y="2185"/>
                  </a:cubicBezTo>
                  <a:cubicBezTo>
                    <a:pt x="1834" y="2185"/>
                    <a:pt x="1837" y="2185"/>
                    <a:pt x="1837" y="2188"/>
                  </a:cubicBezTo>
                  <a:cubicBezTo>
                    <a:pt x="1840" y="2192"/>
                    <a:pt x="1840" y="2195"/>
                    <a:pt x="1840" y="2199"/>
                  </a:cubicBezTo>
                  <a:cubicBezTo>
                    <a:pt x="1840" y="2202"/>
                    <a:pt x="1840" y="2205"/>
                    <a:pt x="1837" y="2209"/>
                  </a:cubicBezTo>
                  <a:cubicBezTo>
                    <a:pt x="1834" y="2209"/>
                    <a:pt x="1831" y="2212"/>
                    <a:pt x="1827" y="2212"/>
                  </a:cubicBezTo>
                  <a:cubicBezTo>
                    <a:pt x="1694" y="2202"/>
                    <a:pt x="1568" y="2165"/>
                    <a:pt x="1449" y="2106"/>
                  </a:cubicBezTo>
                  <a:cubicBezTo>
                    <a:pt x="1241" y="2001"/>
                    <a:pt x="1050" y="1831"/>
                    <a:pt x="886" y="1630"/>
                  </a:cubicBezTo>
                  <a:cubicBezTo>
                    <a:pt x="634" y="1326"/>
                    <a:pt x="440" y="958"/>
                    <a:pt x="304" y="658"/>
                  </a:cubicBezTo>
                  <a:cubicBezTo>
                    <a:pt x="167" y="359"/>
                    <a:pt x="93" y="126"/>
                    <a:pt x="82" y="99"/>
                  </a:cubicBezTo>
                  <a:lnTo>
                    <a:pt x="82" y="96"/>
                  </a:lnTo>
                  <a:cubicBezTo>
                    <a:pt x="82" y="96"/>
                    <a:pt x="85" y="93"/>
                    <a:pt x="85" y="89"/>
                  </a:cubicBezTo>
                  <a:cubicBezTo>
                    <a:pt x="88" y="85"/>
                    <a:pt x="88" y="85"/>
                    <a:pt x="93" y="85"/>
                  </a:cubicBezTo>
                  <a:lnTo>
                    <a:pt x="96" y="82"/>
                  </a:lnTo>
                  <a:close/>
                  <a:moveTo>
                    <a:pt x="96" y="0"/>
                  </a:moveTo>
                  <a:cubicBezTo>
                    <a:pt x="85" y="0"/>
                    <a:pt x="75" y="4"/>
                    <a:pt x="68" y="7"/>
                  </a:cubicBezTo>
                  <a:cubicBezTo>
                    <a:pt x="48" y="14"/>
                    <a:pt x="31" y="24"/>
                    <a:pt x="21" y="41"/>
                  </a:cubicBezTo>
                  <a:cubicBezTo>
                    <a:pt x="7" y="58"/>
                    <a:pt x="0" y="76"/>
                    <a:pt x="0" y="96"/>
                  </a:cubicBezTo>
                  <a:cubicBezTo>
                    <a:pt x="0" y="106"/>
                    <a:pt x="3" y="117"/>
                    <a:pt x="7" y="126"/>
                  </a:cubicBezTo>
                  <a:cubicBezTo>
                    <a:pt x="21" y="170"/>
                    <a:pt x="187" y="689"/>
                    <a:pt x="494" y="1207"/>
                  </a:cubicBezTo>
                  <a:cubicBezTo>
                    <a:pt x="648" y="1466"/>
                    <a:pt x="835" y="1729"/>
                    <a:pt x="1057" y="1929"/>
                  </a:cubicBezTo>
                  <a:cubicBezTo>
                    <a:pt x="1166" y="2028"/>
                    <a:pt x="1285" y="2117"/>
                    <a:pt x="1414" y="2178"/>
                  </a:cubicBezTo>
                  <a:cubicBezTo>
                    <a:pt x="1540" y="2243"/>
                    <a:pt x="1677" y="2284"/>
                    <a:pt x="1823" y="2294"/>
                  </a:cubicBezTo>
                  <a:lnTo>
                    <a:pt x="1827" y="2294"/>
                  </a:lnTo>
                  <a:cubicBezTo>
                    <a:pt x="1854" y="2294"/>
                    <a:pt x="1875" y="2284"/>
                    <a:pt x="1892" y="2267"/>
                  </a:cubicBezTo>
                  <a:cubicBezTo>
                    <a:pt x="1908" y="2253"/>
                    <a:pt x="1922" y="2229"/>
                    <a:pt x="1922" y="2205"/>
                  </a:cubicBezTo>
                  <a:lnTo>
                    <a:pt x="1922" y="2199"/>
                  </a:lnTo>
                  <a:cubicBezTo>
                    <a:pt x="1922" y="2174"/>
                    <a:pt x="1912" y="2151"/>
                    <a:pt x="1899" y="2133"/>
                  </a:cubicBezTo>
                  <a:cubicBezTo>
                    <a:pt x="1881" y="2117"/>
                    <a:pt x="1861" y="2103"/>
                    <a:pt x="1834" y="2103"/>
                  </a:cubicBezTo>
                  <a:cubicBezTo>
                    <a:pt x="1711" y="2097"/>
                    <a:pt x="1595" y="2059"/>
                    <a:pt x="1483" y="2001"/>
                  </a:cubicBezTo>
                  <a:cubicBezTo>
                    <a:pt x="1285" y="1899"/>
                    <a:pt x="1104" y="1729"/>
                    <a:pt x="947" y="1531"/>
                  </a:cubicBezTo>
                  <a:cubicBezTo>
                    <a:pt x="709" y="1230"/>
                    <a:pt x="518" y="870"/>
                    <a:pt x="389" y="579"/>
                  </a:cubicBezTo>
                  <a:cubicBezTo>
                    <a:pt x="259" y="290"/>
                    <a:pt x="187" y="72"/>
                    <a:pt x="187" y="68"/>
                  </a:cubicBezTo>
                  <a:cubicBezTo>
                    <a:pt x="181" y="48"/>
                    <a:pt x="167" y="31"/>
                    <a:pt x="154" y="21"/>
                  </a:cubicBezTo>
                  <a:cubicBezTo>
                    <a:pt x="137" y="7"/>
                    <a:pt x="116" y="0"/>
                    <a:pt x="96"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28"/>
            <p:cNvSpPr/>
            <p:nvPr/>
          </p:nvSpPr>
          <p:spPr>
            <a:xfrm>
              <a:off x="4358842" y="2292114"/>
              <a:ext cx="24854" cy="24904"/>
            </a:xfrm>
            <a:custGeom>
              <a:avLst/>
              <a:gdLst/>
              <a:ahLst/>
              <a:cxnLst/>
              <a:rect l="l" t="t" r="r" b="b"/>
              <a:pathLst>
                <a:path w="498" h="499" extrusionOk="0">
                  <a:moveTo>
                    <a:pt x="249" y="0"/>
                  </a:moveTo>
                  <a:cubicBezTo>
                    <a:pt x="112" y="0"/>
                    <a:pt x="0" y="113"/>
                    <a:pt x="0" y="249"/>
                  </a:cubicBezTo>
                  <a:cubicBezTo>
                    <a:pt x="0" y="385"/>
                    <a:pt x="112" y="498"/>
                    <a:pt x="249" y="498"/>
                  </a:cubicBezTo>
                  <a:cubicBezTo>
                    <a:pt x="385" y="498"/>
                    <a:pt x="497" y="385"/>
                    <a:pt x="497" y="249"/>
                  </a:cubicBezTo>
                  <a:cubicBezTo>
                    <a:pt x="497" y="113"/>
                    <a:pt x="385" y="0"/>
                    <a:pt x="249"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580;p28"/>
            <p:cNvSpPr/>
            <p:nvPr/>
          </p:nvSpPr>
          <p:spPr>
            <a:xfrm>
              <a:off x="4356796" y="2290068"/>
              <a:ext cx="28946" cy="28996"/>
            </a:xfrm>
            <a:custGeom>
              <a:avLst/>
              <a:gdLst/>
              <a:ahLst/>
              <a:cxnLst/>
              <a:rect l="l" t="t" r="r" b="b"/>
              <a:pathLst>
                <a:path w="580" h="581" extrusionOk="0">
                  <a:moveTo>
                    <a:pt x="290" y="82"/>
                  </a:moveTo>
                  <a:cubicBezTo>
                    <a:pt x="348" y="82"/>
                    <a:pt x="398" y="106"/>
                    <a:pt x="436" y="143"/>
                  </a:cubicBezTo>
                  <a:cubicBezTo>
                    <a:pt x="474" y="181"/>
                    <a:pt x="497" y="232"/>
                    <a:pt x="497" y="290"/>
                  </a:cubicBezTo>
                  <a:cubicBezTo>
                    <a:pt x="497" y="348"/>
                    <a:pt x="474" y="399"/>
                    <a:pt x="436" y="437"/>
                  </a:cubicBezTo>
                  <a:cubicBezTo>
                    <a:pt x="398" y="474"/>
                    <a:pt x="348" y="498"/>
                    <a:pt x="290" y="498"/>
                  </a:cubicBezTo>
                  <a:cubicBezTo>
                    <a:pt x="232" y="498"/>
                    <a:pt x="181" y="474"/>
                    <a:pt x="143" y="437"/>
                  </a:cubicBezTo>
                  <a:cubicBezTo>
                    <a:pt x="106" y="399"/>
                    <a:pt x="82" y="348"/>
                    <a:pt x="82" y="290"/>
                  </a:cubicBezTo>
                  <a:cubicBezTo>
                    <a:pt x="82" y="232"/>
                    <a:pt x="106" y="181"/>
                    <a:pt x="143" y="143"/>
                  </a:cubicBezTo>
                  <a:cubicBezTo>
                    <a:pt x="181" y="106"/>
                    <a:pt x="232" y="82"/>
                    <a:pt x="290" y="82"/>
                  </a:cubicBezTo>
                  <a:close/>
                  <a:moveTo>
                    <a:pt x="290" y="0"/>
                  </a:moveTo>
                  <a:cubicBezTo>
                    <a:pt x="211" y="0"/>
                    <a:pt x="137" y="34"/>
                    <a:pt x="85" y="85"/>
                  </a:cubicBezTo>
                  <a:cubicBezTo>
                    <a:pt x="34" y="140"/>
                    <a:pt x="0" y="212"/>
                    <a:pt x="0" y="290"/>
                  </a:cubicBezTo>
                  <a:cubicBezTo>
                    <a:pt x="0" y="371"/>
                    <a:pt x="34" y="443"/>
                    <a:pt x="85" y="494"/>
                  </a:cubicBezTo>
                  <a:cubicBezTo>
                    <a:pt x="137" y="549"/>
                    <a:pt x="211" y="580"/>
                    <a:pt x="290" y="580"/>
                  </a:cubicBezTo>
                  <a:cubicBezTo>
                    <a:pt x="368" y="580"/>
                    <a:pt x="443" y="549"/>
                    <a:pt x="494" y="494"/>
                  </a:cubicBezTo>
                  <a:cubicBezTo>
                    <a:pt x="546" y="443"/>
                    <a:pt x="579" y="371"/>
                    <a:pt x="579" y="290"/>
                  </a:cubicBezTo>
                  <a:cubicBezTo>
                    <a:pt x="579" y="212"/>
                    <a:pt x="546" y="140"/>
                    <a:pt x="494" y="85"/>
                  </a:cubicBezTo>
                  <a:cubicBezTo>
                    <a:pt x="443" y="34"/>
                    <a:pt x="368" y="0"/>
                    <a:pt x="290"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28"/>
            <p:cNvSpPr/>
            <p:nvPr/>
          </p:nvSpPr>
          <p:spPr>
            <a:xfrm>
              <a:off x="4246897" y="2081796"/>
              <a:ext cx="346508" cy="342166"/>
            </a:xfrm>
            <a:custGeom>
              <a:avLst/>
              <a:gdLst/>
              <a:ahLst/>
              <a:cxnLst/>
              <a:rect l="l" t="t" r="r" b="b"/>
              <a:pathLst>
                <a:path w="6943" h="6856" extrusionOk="0">
                  <a:moveTo>
                    <a:pt x="5454" y="108"/>
                  </a:moveTo>
                  <a:cubicBezTo>
                    <a:pt x="5728" y="108"/>
                    <a:pt x="5962" y="195"/>
                    <a:pt x="6149" y="370"/>
                  </a:cubicBezTo>
                  <a:cubicBezTo>
                    <a:pt x="6690" y="868"/>
                    <a:pt x="6830" y="2047"/>
                    <a:pt x="6557" y="3775"/>
                  </a:cubicBezTo>
                  <a:cubicBezTo>
                    <a:pt x="6216" y="5946"/>
                    <a:pt x="5722" y="6569"/>
                    <a:pt x="5372" y="6712"/>
                  </a:cubicBezTo>
                  <a:cubicBezTo>
                    <a:pt x="5311" y="6736"/>
                    <a:pt x="5251" y="6748"/>
                    <a:pt x="5190" y="6748"/>
                  </a:cubicBezTo>
                  <a:cubicBezTo>
                    <a:pt x="5071" y="6748"/>
                    <a:pt x="4951" y="6702"/>
                    <a:pt x="4829" y="6610"/>
                  </a:cubicBezTo>
                  <a:cubicBezTo>
                    <a:pt x="4604" y="6436"/>
                    <a:pt x="4451" y="6143"/>
                    <a:pt x="4305" y="5857"/>
                  </a:cubicBezTo>
                  <a:cubicBezTo>
                    <a:pt x="4097" y="5458"/>
                    <a:pt x="3899" y="5080"/>
                    <a:pt x="3525" y="5080"/>
                  </a:cubicBezTo>
                  <a:cubicBezTo>
                    <a:pt x="3511" y="5080"/>
                    <a:pt x="3494" y="5083"/>
                    <a:pt x="3476" y="5083"/>
                  </a:cubicBezTo>
                  <a:cubicBezTo>
                    <a:pt x="3458" y="5082"/>
                    <a:pt x="3440" y="5081"/>
                    <a:pt x="3422" y="5081"/>
                  </a:cubicBezTo>
                  <a:cubicBezTo>
                    <a:pt x="3040" y="5081"/>
                    <a:pt x="2847" y="5459"/>
                    <a:pt x="2638" y="5857"/>
                  </a:cubicBezTo>
                  <a:cubicBezTo>
                    <a:pt x="2492" y="6143"/>
                    <a:pt x="2339" y="6436"/>
                    <a:pt x="2114" y="6610"/>
                  </a:cubicBezTo>
                  <a:cubicBezTo>
                    <a:pt x="1992" y="6702"/>
                    <a:pt x="1872" y="6748"/>
                    <a:pt x="1753" y="6748"/>
                  </a:cubicBezTo>
                  <a:cubicBezTo>
                    <a:pt x="1692" y="6748"/>
                    <a:pt x="1632" y="6736"/>
                    <a:pt x="1572" y="6712"/>
                  </a:cubicBezTo>
                  <a:cubicBezTo>
                    <a:pt x="1221" y="6569"/>
                    <a:pt x="727" y="5946"/>
                    <a:pt x="386" y="3775"/>
                  </a:cubicBezTo>
                  <a:cubicBezTo>
                    <a:pt x="113" y="2047"/>
                    <a:pt x="253" y="868"/>
                    <a:pt x="794" y="370"/>
                  </a:cubicBezTo>
                  <a:cubicBezTo>
                    <a:pt x="981" y="195"/>
                    <a:pt x="1215" y="108"/>
                    <a:pt x="1489" y="108"/>
                  </a:cubicBezTo>
                  <a:cubicBezTo>
                    <a:pt x="1606" y="108"/>
                    <a:pt x="1730" y="124"/>
                    <a:pt x="1861" y="156"/>
                  </a:cubicBezTo>
                  <a:cubicBezTo>
                    <a:pt x="2776" y="374"/>
                    <a:pt x="3215" y="404"/>
                    <a:pt x="3388" y="404"/>
                  </a:cubicBezTo>
                  <a:cubicBezTo>
                    <a:pt x="3433" y="404"/>
                    <a:pt x="3460" y="402"/>
                    <a:pt x="3473" y="401"/>
                  </a:cubicBezTo>
                  <a:cubicBezTo>
                    <a:pt x="3485" y="402"/>
                    <a:pt x="3512" y="404"/>
                    <a:pt x="3557" y="404"/>
                  </a:cubicBezTo>
                  <a:cubicBezTo>
                    <a:pt x="3728" y="404"/>
                    <a:pt x="4167" y="374"/>
                    <a:pt x="5082" y="156"/>
                  </a:cubicBezTo>
                  <a:cubicBezTo>
                    <a:pt x="5213" y="124"/>
                    <a:pt x="5337" y="108"/>
                    <a:pt x="5454" y="108"/>
                  </a:cubicBezTo>
                  <a:close/>
                  <a:moveTo>
                    <a:pt x="1488" y="0"/>
                  </a:moveTo>
                  <a:cubicBezTo>
                    <a:pt x="1186" y="0"/>
                    <a:pt x="929" y="97"/>
                    <a:pt x="719" y="291"/>
                  </a:cubicBezTo>
                  <a:cubicBezTo>
                    <a:pt x="154" y="813"/>
                    <a:pt x="0" y="2026"/>
                    <a:pt x="280" y="3792"/>
                  </a:cubicBezTo>
                  <a:cubicBezTo>
                    <a:pt x="556" y="5550"/>
                    <a:pt x="989" y="6593"/>
                    <a:pt x="1534" y="6814"/>
                  </a:cubicBezTo>
                  <a:cubicBezTo>
                    <a:pt x="1604" y="6842"/>
                    <a:pt x="1675" y="6855"/>
                    <a:pt x="1747" y="6855"/>
                  </a:cubicBezTo>
                  <a:cubicBezTo>
                    <a:pt x="1891" y="6855"/>
                    <a:pt x="2038" y="6802"/>
                    <a:pt x="2178" y="6696"/>
                  </a:cubicBezTo>
                  <a:cubicBezTo>
                    <a:pt x="2424" y="6507"/>
                    <a:pt x="2584" y="6205"/>
                    <a:pt x="2737" y="5908"/>
                  </a:cubicBezTo>
                  <a:cubicBezTo>
                    <a:pt x="2936" y="5526"/>
                    <a:pt x="3108" y="5190"/>
                    <a:pt x="3434" y="5190"/>
                  </a:cubicBezTo>
                  <a:cubicBezTo>
                    <a:pt x="3448" y="5190"/>
                    <a:pt x="3462" y="5191"/>
                    <a:pt x="3476" y="5192"/>
                  </a:cubicBezTo>
                  <a:cubicBezTo>
                    <a:pt x="3490" y="5191"/>
                    <a:pt x="3504" y="5190"/>
                    <a:pt x="3517" y="5190"/>
                  </a:cubicBezTo>
                  <a:cubicBezTo>
                    <a:pt x="3832" y="5190"/>
                    <a:pt x="4007" y="5526"/>
                    <a:pt x="4206" y="5908"/>
                  </a:cubicBezTo>
                  <a:cubicBezTo>
                    <a:pt x="4359" y="6205"/>
                    <a:pt x="4519" y="6507"/>
                    <a:pt x="4765" y="6696"/>
                  </a:cubicBezTo>
                  <a:cubicBezTo>
                    <a:pt x="4904" y="6801"/>
                    <a:pt x="5048" y="6855"/>
                    <a:pt x="5191" y="6855"/>
                  </a:cubicBezTo>
                  <a:cubicBezTo>
                    <a:pt x="5266" y="6855"/>
                    <a:pt x="5337" y="6842"/>
                    <a:pt x="5409" y="6814"/>
                  </a:cubicBezTo>
                  <a:cubicBezTo>
                    <a:pt x="5954" y="6593"/>
                    <a:pt x="6387" y="5550"/>
                    <a:pt x="6663" y="3792"/>
                  </a:cubicBezTo>
                  <a:cubicBezTo>
                    <a:pt x="6943" y="2026"/>
                    <a:pt x="6789" y="813"/>
                    <a:pt x="6224" y="291"/>
                  </a:cubicBezTo>
                  <a:cubicBezTo>
                    <a:pt x="6014" y="97"/>
                    <a:pt x="5757" y="0"/>
                    <a:pt x="5455" y="0"/>
                  </a:cubicBezTo>
                  <a:cubicBezTo>
                    <a:pt x="5329" y="0"/>
                    <a:pt x="5195" y="17"/>
                    <a:pt x="5054" y="50"/>
                  </a:cubicBezTo>
                  <a:cubicBezTo>
                    <a:pt x="4127" y="272"/>
                    <a:pt x="3699" y="298"/>
                    <a:pt x="3547" y="298"/>
                  </a:cubicBezTo>
                  <a:cubicBezTo>
                    <a:pt x="3501" y="298"/>
                    <a:pt x="3481" y="295"/>
                    <a:pt x="3480" y="295"/>
                  </a:cubicBezTo>
                  <a:lnTo>
                    <a:pt x="3473" y="291"/>
                  </a:lnTo>
                  <a:lnTo>
                    <a:pt x="3463" y="295"/>
                  </a:lnTo>
                  <a:cubicBezTo>
                    <a:pt x="3462" y="295"/>
                    <a:pt x="3442" y="298"/>
                    <a:pt x="3396" y="298"/>
                  </a:cubicBezTo>
                  <a:cubicBezTo>
                    <a:pt x="3244" y="298"/>
                    <a:pt x="2816" y="272"/>
                    <a:pt x="1889" y="50"/>
                  </a:cubicBezTo>
                  <a:cubicBezTo>
                    <a:pt x="1748" y="17"/>
                    <a:pt x="1614" y="0"/>
                    <a:pt x="1488"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28"/>
            <p:cNvSpPr/>
            <p:nvPr/>
          </p:nvSpPr>
          <p:spPr>
            <a:xfrm>
              <a:off x="4251988" y="2079799"/>
              <a:ext cx="336327" cy="346158"/>
            </a:xfrm>
            <a:custGeom>
              <a:avLst/>
              <a:gdLst/>
              <a:ahLst/>
              <a:cxnLst/>
              <a:rect l="l" t="t" r="r" b="b"/>
              <a:pathLst>
                <a:path w="6739" h="6936" extrusionOk="0">
                  <a:moveTo>
                    <a:pt x="5351" y="188"/>
                  </a:moveTo>
                  <a:cubicBezTo>
                    <a:pt x="5484" y="188"/>
                    <a:pt x="5606" y="213"/>
                    <a:pt x="5719" y="254"/>
                  </a:cubicBezTo>
                  <a:cubicBezTo>
                    <a:pt x="5828" y="295"/>
                    <a:pt x="5930" y="356"/>
                    <a:pt x="6020" y="441"/>
                  </a:cubicBezTo>
                  <a:cubicBezTo>
                    <a:pt x="6193" y="601"/>
                    <a:pt x="6326" y="836"/>
                    <a:pt x="6415" y="1143"/>
                  </a:cubicBezTo>
                  <a:cubicBezTo>
                    <a:pt x="6503" y="1453"/>
                    <a:pt x="6551" y="1831"/>
                    <a:pt x="6551" y="2281"/>
                  </a:cubicBezTo>
                  <a:cubicBezTo>
                    <a:pt x="6551" y="2728"/>
                    <a:pt x="6506" y="3239"/>
                    <a:pt x="6415" y="3807"/>
                  </a:cubicBezTo>
                  <a:cubicBezTo>
                    <a:pt x="6244" y="4891"/>
                    <a:pt x="6036" y="5586"/>
                    <a:pt x="5828" y="6026"/>
                  </a:cubicBezTo>
                  <a:cubicBezTo>
                    <a:pt x="5726" y="6248"/>
                    <a:pt x="5620" y="6404"/>
                    <a:pt x="5525" y="6511"/>
                  </a:cubicBezTo>
                  <a:cubicBezTo>
                    <a:pt x="5427" y="6619"/>
                    <a:pt x="5334" y="6681"/>
                    <a:pt x="5252" y="6715"/>
                  </a:cubicBezTo>
                  <a:cubicBezTo>
                    <a:pt x="5198" y="6736"/>
                    <a:pt x="5144" y="6745"/>
                    <a:pt x="5089" y="6745"/>
                  </a:cubicBezTo>
                  <a:cubicBezTo>
                    <a:pt x="5034" y="6745"/>
                    <a:pt x="4980" y="6736"/>
                    <a:pt x="4925" y="6715"/>
                  </a:cubicBezTo>
                  <a:cubicBezTo>
                    <a:pt x="4867" y="6695"/>
                    <a:pt x="4813" y="6660"/>
                    <a:pt x="4752" y="6616"/>
                  </a:cubicBezTo>
                  <a:cubicBezTo>
                    <a:pt x="4645" y="6534"/>
                    <a:pt x="4554" y="6421"/>
                    <a:pt x="4469" y="6292"/>
                  </a:cubicBezTo>
                  <a:cubicBezTo>
                    <a:pt x="4387" y="6166"/>
                    <a:pt x="4312" y="6023"/>
                    <a:pt x="4236" y="5880"/>
                  </a:cubicBezTo>
                  <a:cubicBezTo>
                    <a:pt x="4134" y="5679"/>
                    <a:pt x="4032" y="5484"/>
                    <a:pt x="3906" y="5334"/>
                  </a:cubicBezTo>
                  <a:cubicBezTo>
                    <a:pt x="3841" y="5259"/>
                    <a:pt x="3774" y="5195"/>
                    <a:pt x="3695" y="5150"/>
                  </a:cubicBezTo>
                  <a:cubicBezTo>
                    <a:pt x="3613" y="5106"/>
                    <a:pt x="3525" y="5079"/>
                    <a:pt x="3423" y="5079"/>
                  </a:cubicBezTo>
                  <a:cubicBezTo>
                    <a:pt x="3406" y="5079"/>
                    <a:pt x="3390" y="5082"/>
                    <a:pt x="3374" y="5083"/>
                  </a:cubicBezTo>
                  <a:lnTo>
                    <a:pt x="3374" y="5083"/>
                  </a:lnTo>
                  <a:cubicBezTo>
                    <a:pt x="3355" y="5082"/>
                    <a:pt x="3340" y="5079"/>
                    <a:pt x="3320" y="5079"/>
                  </a:cubicBezTo>
                  <a:cubicBezTo>
                    <a:pt x="3218" y="5079"/>
                    <a:pt x="3129" y="5106"/>
                    <a:pt x="3047" y="5150"/>
                  </a:cubicBezTo>
                  <a:cubicBezTo>
                    <a:pt x="2986" y="5185"/>
                    <a:pt x="2932" y="5229"/>
                    <a:pt x="2880" y="5280"/>
                  </a:cubicBezTo>
                  <a:cubicBezTo>
                    <a:pt x="2805" y="5358"/>
                    <a:pt x="2741" y="5451"/>
                    <a:pt x="2679" y="5553"/>
                  </a:cubicBezTo>
                  <a:cubicBezTo>
                    <a:pt x="2618" y="5655"/>
                    <a:pt x="2560" y="5767"/>
                    <a:pt x="2503" y="5880"/>
                  </a:cubicBezTo>
                  <a:cubicBezTo>
                    <a:pt x="2427" y="6023"/>
                    <a:pt x="2352" y="6166"/>
                    <a:pt x="2270" y="6292"/>
                  </a:cubicBezTo>
                  <a:cubicBezTo>
                    <a:pt x="2185" y="6421"/>
                    <a:pt x="2094" y="6534"/>
                    <a:pt x="1987" y="6616"/>
                  </a:cubicBezTo>
                  <a:cubicBezTo>
                    <a:pt x="1926" y="6660"/>
                    <a:pt x="1872" y="6695"/>
                    <a:pt x="1814" y="6715"/>
                  </a:cubicBezTo>
                  <a:cubicBezTo>
                    <a:pt x="1759" y="6736"/>
                    <a:pt x="1705" y="6745"/>
                    <a:pt x="1650" y="6745"/>
                  </a:cubicBezTo>
                  <a:cubicBezTo>
                    <a:pt x="1595" y="6745"/>
                    <a:pt x="1541" y="6736"/>
                    <a:pt x="1487" y="6715"/>
                  </a:cubicBezTo>
                  <a:cubicBezTo>
                    <a:pt x="1405" y="6681"/>
                    <a:pt x="1312" y="6619"/>
                    <a:pt x="1214" y="6511"/>
                  </a:cubicBezTo>
                  <a:cubicBezTo>
                    <a:pt x="1067" y="6350"/>
                    <a:pt x="911" y="6081"/>
                    <a:pt x="754" y="5648"/>
                  </a:cubicBezTo>
                  <a:cubicBezTo>
                    <a:pt x="601" y="5215"/>
                    <a:pt x="450" y="4622"/>
                    <a:pt x="324" y="3807"/>
                  </a:cubicBezTo>
                  <a:cubicBezTo>
                    <a:pt x="233" y="3235"/>
                    <a:pt x="188" y="2728"/>
                    <a:pt x="188" y="2281"/>
                  </a:cubicBezTo>
                  <a:cubicBezTo>
                    <a:pt x="188" y="1831"/>
                    <a:pt x="236" y="1453"/>
                    <a:pt x="324" y="1143"/>
                  </a:cubicBezTo>
                  <a:cubicBezTo>
                    <a:pt x="413" y="836"/>
                    <a:pt x="546" y="601"/>
                    <a:pt x="719" y="441"/>
                  </a:cubicBezTo>
                  <a:cubicBezTo>
                    <a:pt x="809" y="356"/>
                    <a:pt x="911" y="295"/>
                    <a:pt x="1020" y="254"/>
                  </a:cubicBezTo>
                  <a:cubicBezTo>
                    <a:pt x="1133" y="213"/>
                    <a:pt x="1255" y="188"/>
                    <a:pt x="1388" y="188"/>
                  </a:cubicBezTo>
                  <a:cubicBezTo>
                    <a:pt x="1501" y="188"/>
                    <a:pt x="1623" y="205"/>
                    <a:pt x="1752" y="236"/>
                  </a:cubicBezTo>
                  <a:cubicBezTo>
                    <a:pt x="2666" y="454"/>
                    <a:pt x="3105" y="485"/>
                    <a:pt x="3283" y="485"/>
                  </a:cubicBezTo>
                  <a:cubicBezTo>
                    <a:pt x="3325" y="485"/>
                    <a:pt x="3354" y="485"/>
                    <a:pt x="3370" y="483"/>
                  </a:cubicBezTo>
                  <a:lnTo>
                    <a:pt x="3370" y="483"/>
                  </a:lnTo>
                  <a:cubicBezTo>
                    <a:pt x="3385" y="485"/>
                    <a:pt x="3414" y="485"/>
                    <a:pt x="3456" y="485"/>
                  </a:cubicBezTo>
                  <a:cubicBezTo>
                    <a:pt x="3631" y="485"/>
                    <a:pt x="4061" y="455"/>
                    <a:pt x="4949" y="245"/>
                  </a:cubicBezTo>
                  <a:lnTo>
                    <a:pt x="4949" y="245"/>
                  </a:lnTo>
                  <a:lnTo>
                    <a:pt x="4949" y="246"/>
                  </a:lnTo>
                  <a:lnTo>
                    <a:pt x="4987" y="236"/>
                  </a:lnTo>
                  <a:lnTo>
                    <a:pt x="4987" y="236"/>
                  </a:lnTo>
                  <a:cubicBezTo>
                    <a:pt x="4987" y="236"/>
                    <a:pt x="4987" y="236"/>
                    <a:pt x="4987" y="236"/>
                  </a:cubicBezTo>
                  <a:cubicBezTo>
                    <a:pt x="5116" y="205"/>
                    <a:pt x="5238" y="188"/>
                    <a:pt x="5351" y="188"/>
                  </a:cubicBezTo>
                  <a:close/>
                  <a:moveTo>
                    <a:pt x="1388" y="106"/>
                  </a:moveTo>
                  <a:cubicBezTo>
                    <a:pt x="1245" y="106"/>
                    <a:pt x="1112" y="131"/>
                    <a:pt x="993" y="175"/>
                  </a:cubicBezTo>
                  <a:cubicBezTo>
                    <a:pt x="870" y="223"/>
                    <a:pt x="760" y="290"/>
                    <a:pt x="662" y="380"/>
                  </a:cubicBezTo>
                  <a:cubicBezTo>
                    <a:pt x="474" y="553"/>
                    <a:pt x="338" y="802"/>
                    <a:pt x="246" y="1119"/>
                  </a:cubicBezTo>
                  <a:cubicBezTo>
                    <a:pt x="154" y="1440"/>
                    <a:pt x="106" y="1828"/>
                    <a:pt x="106" y="2281"/>
                  </a:cubicBezTo>
                  <a:cubicBezTo>
                    <a:pt x="106" y="2731"/>
                    <a:pt x="154" y="3246"/>
                    <a:pt x="243" y="3821"/>
                  </a:cubicBezTo>
                  <a:cubicBezTo>
                    <a:pt x="413" y="4908"/>
                    <a:pt x="625" y="5611"/>
                    <a:pt x="836" y="6064"/>
                  </a:cubicBezTo>
                  <a:cubicBezTo>
                    <a:pt x="941" y="6289"/>
                    <a:pt x="1051" y="6449"/>
                    <a:pt x="1153" y="6565"/>
                  </a:cubicBezTo>
                  <a:cubicBezTo>
                    <a:pt x="1258" y="6684"/>
                    <a:pt x="1361" y="6752"/>
                    <a:pt x="1456" y="6790"/>
                  </a:cubicBezTo>
                  <a:cubicBezTo>
                    <a:pt x="1521" y="6817"/>
                    <a:pt x="1586" y="6827"/>
                    <a:pt x="1650" y="6827"/>
                  </a:cubicBezTo>
                  <a:cubicBezTo>
                    <a:pt x="1715" y="6827"/>
                    <a:pt x="1779" y="6817"/>
                    <a:pt x="1844" y="6790"/>
                  </a:cubicBezTo>
                  <a:cubicBezTo>
                    <a:pt x="1910" y="6766"/>
                    <a:pt x="1974" y="6728"/>
                    <a:pt x="2035" y="6681"/>
                  </a:cubicBezTo>
                  <a:cubicBezTo>
                    <a:pt x="2155" y="6592"/>
                    <a:pt x="2250" y="6470"/>
                    <a:pt x="2339" y="6336"/>
                  </a:cubicBezTo>
                  <a:cubicBezTo>
                    <a:pt x="2424" y="6204"/>
                    <a:pt x="2498" y="6061"/>
                    <a:pt x="2574" y="5918"/>
                  </a:cubicBezTo>
                  <a:cubicBezTo>
                    <a:pt x="2676" y="5720"/>
                    <a:pt x="2778" y="5525"/>
                    <a:pt x="2894" y="5386"/>
                  </a:cubicBezTo>
                  <a:cubicBezTo>
                    <a:pt x="2956" y="5317"/>
                    <a:pt x="3017" y="5259"/>
                    <a:pt x="3088" y="5222"/>
                  </a:cubicBezTo>
                  <a:cubicBezTo>
                    <a:pt x="3157" y="5185"/>
                    <a:pt x="3231" y="5161"/>
                    <a:pt x="3320" y="5161"/>
                  </a:cubicBezTo>
                  <a:cubicBezTo>
                    <a:pt x="3337" y="5161"/>
                    <a:pt x="3354" y="5161"/>
                    <a:pt x="3371" y="5164"/>
                  </a:cubicBezTo>
                  <a:lnTo>
                    <a:pt x="3378" y="5164"/>
                  </a:lnTo>
                  <a:cubicBezTo>
                    <a:pt x="3392" y="5164"/>
                    <a:pt x="3409" y="5161"/>
                    <a:pt x="3423" y="5161"/>
                  </a:cubicBezTo>
                  <a:cubicBezTo>
                    <a:pt x="3511" y="5161"/>
                    <a:pt x="3586" y="5185"/>
                    <a:pt x="3654" y="5222"/>
                  </a:cubicBezTo>
                  <a:cubicBezTo>
                    <a:pt x="3705" y="5249"/>
                    <a:pt x="3753" y="5290"/>
                    <a:pt x="3797" y="5338"/>
                  </a:cubicBezTo>
                  <a:cubicBezTo>
                    <a:pt x="3865" y="5406"/>
                    <a:pt x="3930" y="5495"/>
                    <a:pt x="3988" y="5597"/>
                  </a:cubicBezTo>
                  <a:cubicBezTo>
                    <a:pt x="4049" y="5696"/>
                    <a:pt x="4107" y="5805"/>
                    <a:pt x="4165" y="5918"/>
                  </a:cubicBezTo>
                  <a:cubicBezTo>
                    <a:pt x="4241" y="6061"/>
                    <a:pt x="4315" y="6204"/>
                    <a:pt x="4400" y="6336"/>
                  </a:cubicBezTo>
                  <a:cubicBezTo>
                    <a:pt x="4489" y="6470"/>
                    <a:pt x="4584" y="6592"/>
                    <a:pt x="4704" y="6681"/>
                  </a:cubicBezTo>
                  <a:cubicBezTo>
                    <a:pt x="4765" y="6728"/>
                    <a:pt x="4829" y="6766"/>
                    <a:pt x="4895" y="6790"/>
                  </a:cubicBezTo>
                  <a:cubicBezTo>
                    <a:pt x="4960" y="6817"/>
                    <a:pt x="5024" y="6827"/>
                    <a:pt x="5089" y="6827"/>
                  </a:cubicBezTo>
                  <a:cubicBezTo>
                    <a:pt x="5153" y="6827"/>
                    <a:pt x="5218" y="6817"/>
                    <a:pt x="5283" y="6790"/>
                  </a:cubicBezTo>
                  <a:cubicBezTo>
                    <a:pt x="5378" y="6752"/>
                    <a:pt x="5481" y="6684"/>
                    <a:pt x="5586" y="6565"/>
                  </a:cubicBezTo>
                  <a:cubicBezTo>
                    <a:pt x="5743" y="6391"/>
                    <a:pt x="5903" y="6115"/>
                    <a:pt x="6060" y="5676"/>
                  </a:cubicBezTo>
                  <a:cubicBezTo>
                    <a:pt x="6217" y="5236"/>
                    <a:pt x="6367" y="4636"/>
                    <a:pt x="6496" y="3821"/>
                  </a:cubicBezTo>
                  <a:cubicBezTo>
                    <a:pt x="6585" y="3246"/>
                    <a:pt x="6633" y="2731"/>
                    <a:pt x="6633" y="2281"/>
                  </a:cubicBezTo>
                  <a:cubicBezTo>
                    <a:pt x="6633" y="1828"/>
                    <a:pt x="6585" y="1440"/>
                    <a:pt x="6493" y="1119"/>
                  </a:cubicBezTo>
                  <a:cubicBezTo>
                    <a:pt x="6401" y="802"/>
                    <a:pt x="6265" y="553"/>
                    <a:pt x="6077" y="380"/>
                  </a:cubicBezTo>
                  <a:cubicBezTo>
                    <a:pt x="5979" y="290"/>
                    <a:pt x="5869" y="223"/>
                    <a:pt x="5746" y="175"/>
                  </a:cubicBezTo>
                  <a:cubicBezTo>
                    <a:pt x="5627" y="131"/>
                    <a:pt x="5494" y="106"/>
                    <a:pt x="5351" y="106"/>
                  </a:cubicBezTo>
                  <a:cubicBezTo>
                    <a:pt x="5244" y="106"/>
                    <a:pt x="5129" y="120"/>
                    <a:pt x="5010" y="148"/>
                  </a:cubicBezTo>
                  <a:lnTo>
                    <a:pt x="5010" y="148"/>
                  </a:lnTo>
                  <a:lnTo>
                    <a:pt x="5007" y="134"/>
                  </a:lnTo>
                  <a:lnTo>
                    <a:pt x="4925" y="155"/>
                  </a:lnTo>
                  <a:lnTo>
                    <a:pt x="4928" y="167"/>
                  </a:lnTo>
                  <a:lnTo>
                    <a:pt x="4928" y="167"/>
                  </a:lnTo>
                  <a:cubicBezTo>
                    <a:pt x="4047" y="373"/>
                    <a:pt x="3621" y="403"/>
                    <a:pt x="3456" y="403"/>
                  </a:cubicBezTo>
                  <a:cubicBezTo>
                    <a:pt x="3412" y="403"/>
                    <a:pt x="3385" y="403"/>
                    <a:pt x="3374" y="400"/>
                  </a:cubicBezTo>
                  <a:lnTo>
                    <a:pt x="3365" y="400"/>
                  </a:lnTo>
                  <a:cubicBezTo>
                    <a:pt x="3354" y="403"/>
                    <a:pt x="3327" y="403"/>
                    <a:pt x="3283" y="403"/>
                  </a:cubicBezTo>
                  <a:cubicBezTo>
                    <a:pt x="3116" y="403"/>
                    <a:pt x="2679" y="372"/>
                    <a:pt x="1770" y="158"/>
                  </a:cubicBezTo>
                  <a:cubicBezTo>
                    <a:pt x="1636" y="124"/>
                    <a:pt x="1507" y="106"/>
                    <a:pt x="1388" y="106"/>
                  </a:cubicBezTo>
                  <a:close/>
                  <a:moveTo>
                    <a:pt x="5355" y="83"/>
                  </a:moveTo>
                  <a:cubicBezTo>
                    <a:pt x="5501" y="83"/>
                    <a:pt x="5634" y="103"/>
                    <a:pt x="5757" y="151"/>
                  </a:cubicBezTo>
                  <a:cubicBezTo>
                    <a:pt x="5883" y="199"/>
                    <a:pt x="5992" y="267"/>
                    <a:pt x="6094" y="359"/>
                  </a:cubicBezTo>
                  <a:cubicBezTo>
                    <a:pt x="6278" y="529"/>
                    <a:pt x="6418" y="778"/>
                    <a:pt x="6514" y="1102"/>
                  </a:cubicBezTo>
                  <a:cubicBezTo>
                    <a:pt x="6608" y="1426"/>
                    <a:pt x="6657" y="1821"/>
                    <a:pt x="6657" y="2288"/>
                  </a:cubicBezTo>
                  <a:cubicBezTo>
                    <a:pt x="6657" y="2738"/>
                    <a:pt x="6613" y="3252"/>
                    <a:pt x="6520" y="3825"/>
                  </a:cubicBezTo>
                  <a:cubicBezTo>
                    <a:pt x="6383" y="4704"/>
                    <a:pt x="6207" y="5399"/>
                    <a:pt x="5999" y="5904"/>
                  </a:cubicBezTo>
                  <a:cubicBezTo>
                    <a:pt x="5893" y="6156"/>
                    <a:pt x="5781" y="6360"/>
                    <a:pt x="5661" y="6511"/>
                  </a:cubicBezTo>
                  <a:cubicBezTo>
                    <a:pt x="5545" y="6664"/>
                    <a:pt x="5419" y="6763"/>
                    <a:pt x="5293" y="6813"/>
                  </a:cubicBezTo>
                  <a:cubicBezTo>
                    <a:pt x="5225" y="6841"/>
                    <a:pt x="5157" y="6854"/>
                    <a:pt x="5089" y="6854"/>
                  </a:cubicBezTo>
                  <a:cubicBezTo>
                    <a:pt x="4960" y="6854"/>
                    <a:pt x="4823" y="6807"/>
                    <a:pt x="4686" y="6704"/>
                  </a:cubicBezTo>
                  <a:cubicBezTo>
                    <a:pt x="4571" y="6613"/>
                    <a:pt x="4472" y="6493"/>
                    <a:pt x="4384" y="6360"/>
                  </a:cubicBezTo>
                  <a:cubicBezTo>
                    <a:pt x="4295" y="6228"/>
                    <a:pt x="4216" y="6077"/>
                    <a:pt x="4142" y="5931"/>
                  </a:cubicBezTo>
                  <a:cubicBezTo>
                    <a:pt x="4043" y="5737"/>
                    <a:pt x="3947" y="5556"/>
                    <a:pt x="3835" y="5420"/>
                  </a:cubicBezTo>
                  <a:cubicBezTo>
                    <a:pt x="3780" y="5352"/>
                    <a:pt x="3719" y="5294"/>
                    <a:pt x="3648" y="5253"/>
                  </a:cubicBezTo>
                  <a:cubicBezTo>
                    <a:pt x="3579" y="5212"/>
                    <a:pt x="3500" y="5188"/>
                    <a:pt x="3415" y="5188"/>
                  </a:cubicBezTo>
                  <a:cubicBezTo>
                    <a:pt x="3403" y="5188"/>
                    <a:pt x="3387" y="5188"/>
                    <a:pt x="3374" y="5191"/>
                  </a:cubicBezTo>
                  <a:lnTo>
                    <a:pt x="3374" y="5191"/>
                  </a:lnTo>
                  <a:cubicBezTo>
                    <a:pt x="3359" y="5188"/>
                    <a:pt x="3346" y="5188"/>
                    <a:pt x="3330" y="5188"/>
                  </a:cubicBezTo>
                  <a:cubicBezTo>
                    <a:pt x="3242" y="5188"/>
                    <a:pt x="3163" y="5212"/>
                    <a:pt x="3091" y="5253"/>
                  </a:cubicBezTo>
                  <a:cubicBezTo>
                    <a:pt x="3041" y="5284"/>
                    <a:pt x="2993" y="5321"/>
                    <a:pt x="2948" y="5369"/>
                  </a:cubicBezTo>
                  <a:cubicBezTo>
                    <a:pt x="2880" y="5440"/>
                    <a:pt x="2822" y="5525"/>
                    <a:pt x="2764" y="5621"/>
                  </a:cubicBezTo>
                  <a:cubicBezTo>
                    <a:pt x="2707" y="5716"/>
                    <a:pt x="2652" y="5822"/>
                    <a:pt x="2597" y="5931"/>
                  </a:cubicBezTo>
                  <a:cubicBezTo>
                    <a:pt x="2523" y="6077"/>
                    <a:pt x="2444" y="6228"/>
                    <a:pt x="2355" y="6360"/>
                  </a:cubicBezTo>
                  <a:cubicBezTo>
                    <a:pt x="2267" y="6493"/>
                    <a:pt x="2168" y="6613"/>
                    <a:pt x="2053" y="6704"/>
                  </a:cubicBezTo>
                  <a:cubicBezTo>
                    <a:pt x="1916" y="6807"/>
                    <a:pt x="1779" y="6854"/>
                    <a:pt x="1650" y="6854"/>
                  </a:cubicBezTo>
                  <a:cubicBezTo>
                    <a:pt x="1582" y="6854"/>
                    <a:pt x="1514" y="6841"/>
                    <a:pt x="1446" y="6813"/>
                  </a:cubicBezTo>
                  <a:cubicBezTo>
                    <a:pt x="1320" y="6763"/>
                    <a:pt x="1194" y="6664"/>
                    <a:pt x="1078" y="6511"/>
                  </a:cubicBezTo>
                  <a:cubicBezTo>
                    <a:pt x="900" y="6282"/>
                    <a:pt x="737" y="5941"/>
                    <a:pt x="590" y="5492"/>
                  </a:cubicBezTo>
                  <a:cubicBezTo>
                    <a:pt x="447" y="5042"/>
                    <a:pt x="321" y="4482"/>
                    <a:pt x="219" y="3825"/>
                  </a:cubicBezTo>
                  <a:cubicBezTo>
                    <a:pt x="126" y="3252"/>
                    <a:pt x="82" y="2738"/>
                    <a:pt x="82" y="2288"/>
                  </a:cubicBezTo>
                  <a:cubicBezTo>
                    <a:pt x="82" y="1821"/>
                    <a:pt x="131" y="1426"/>
                    <a:pt x="225" y="1102"/>
                  </a:cubicBezTo>
                  <a:cubicBezTo>
                    <a:pt x="321" y="778"/>
                    <a:pt x="461" y="529"/>
                    <a:pt x="645" y="359"/>
                  </a:cubicBezTo>
                  <a:cubicBezTo>
                    <a:pt x="747" y="267"/>
                    <a:pt x="856" y="199"/>
                    <a:pt x="982" y="151"/>
                  </a:cubicBezTo>
                  <a:cubicBezTo>
                    <a:pt x="1105" y="103"/>
                    <a:pt x="1238" y="83"/>
                    <a:pt x="1384" y="83"/>
                  </a:cubicBezTo>
                  <a:cubicBezTo>
                    <a:pt x="1507" y="83"/>
                    <a:pt x="1636" y="97"/>
                    <a:pt x="1776" y="131"/>
                  </a:cubicBezTo>
                  <a:cubicBezTo>
                    <a:pt x="2690" y="348"/>
                    <a:pt x="3126" y="376"/>
                    <a:pt x="3286" y="376"/>
                  </a:cubicBezTo>
                  <a:lnTo>
                    <a:pt x="3361" y="376"/>
                  </a:lnTo>
                  <a:cubicBezTo>
                    <a:pt x="3361" y="376"/>
                    <a:pt x="3365" y="376"/>
                    <a:pt x="3365" y="372"/>
                  </a:cubicBezTo>
                  <a:lnTo>
                    <a:pt x="3374" y="372"/>
                  </a:lnTo>
                  <a:cubicBezTo>
                    <a:pt x="3374" y="376"/>
                    <a:pt x="3374" y="376"/>
                    <a:pt x="3382" y="376"/>
                  </a:cubicBezTo>
                  <a:lnTo>
                    <a:pt x="3453" y="376"/>
                  </a:lnTo>
                  <a:cubicBezTo>
                    <a:pt x="3613" y="376"/>
                    <a:pt x="4046" y="348"/>
                    <a:pt x="4963" y="131"/>
                  </a:cubicBezTo>
                  <a:cubicBezTo>
                    <a:pt x="5103" y="97"/>
                    <a:pt x="5232" y="83"/>
                    <a:pt x="5355" y="83"/>
                  </a:cubicBezTo>
                  <a:close/>
                  <a:moveTo>
                    <a:pt x="1384" y="1"/>
                  </a:moveTo>
                  <a:cubicBezTo>
                    <a:pt x="1231" y="1"/>
                    <a:pt x="1084" y="25"/>
                    <a:pt x="952" y="76"/>
                  </a:cubicBezTo>
                  <a:cubicBezTo>
                    <a:pt x="818" y="124"/>
                    <a:pt x="699" y="199"/>
                    <a:pt x="590" y="301"/>
                  </a:cubicBezTo>
                  <a:cubicBezTo>
                    <a:pt x="392" y="482"/>
                    <a:pt x="246" y="744"/>
                    <a:pt x="147" y="1078"/>
                  </a:cubicBezTo>
                  <a:cubicBezTo>
                    <a:pt x="49" y="1412"/>
                    <a:pt x="1" y="1817"/>
                    <a:pt x="1" y="2288"/>
                  </a:cubicBezTo>
                  <a:cubicBezTo>
                    <a:pt x="1" y="2744"/>
                    <a:pt x="45" y="3263"/>
                    <a:pt x="137" y="3839"/>
                  </a:cubicBezTo>
                  <a:cubicBezTo>
                    <a:pt x="277" y="4721"/>
                    <a:pt x="454" y="5423"/>
                    <a:pt x="665" y="5934"/>
                  </a:cubicBezTo>
                  <a:cubicBezTo>
                    <a:pt x="771" y="6193"/>
                    <a:pt x="887" y="6401"/>
                    <a:pt x="1013" y="6561"/>
                  </a:cubicBezTo>
                  <a:cubicBezTo>
                    <a:pt x="1136" y="6722"/>
                    <a:pt x="1272" y="6834"/>
                    <a:pt x="1415" y="6892"/>
                  </a:cubicBezTo>
                  <a:cubicBezTo>
                    <a:pt x="1490" y="6923"/>
                    <a:pt x="1568" y="6936"/>
                    <a:pt x="1650" y="6936"/>
                  </a:cubicBezTo>
                  <a:cubicBezTo>
                    <a:pt x="1803" y="6936"/>
                    <a:pt x="1957" y="6879"/>
                    <a:pt x="2100" y="6769"/>
                  </a:cubicBezTo>
                  <a:cubicBezTo>
                    <a:pt x="2229" y="6670"/>
                    <a:pt x="2332" y="6544"/>
                    <a:pt x="2424" y="6404"/>
                  </a:cubicBezTo>
                  <a:cubicBezTo>
                    <a:pt x="2516" y="6265"/>
                    <a:pt x="2594" y="6115"/>
                    <a:pt x="2669" y="5968"/>
                  </a:cubicBezTo>
                  <a:cubicBezTo>
                    <a:pt x="2768" y="5775"/>
                    <a:pt x="2863" y="5597"/>
                    <a:pt x="2965" y="5471"/>
                  </a:cubicBezTo>
                  <a:cubicBezTo>
                    <a:pt x="3020" y="5406"/>
                    <a:pt x="3075" y="5358"/>
                    <a:pt x="3132" y="5325"/>
                  </a:cubicBezTo>
                  <a:cubicBezTo>
                    <a:pt x="3194" y="5290"/>
                    <a:pt x="3255" y="5270"/>
                    <a:pt x="3330" y="5270"/>
                  </a:cubicBezTo>
                  <a:cubicBezTo>
                    <a:pt x="3344" y="5270"/>
                    <a:pt x="3357" y="5270"/>
                    <a:pt x="3371" y="5273"/>
                  </a:cubicBezTo>
                  <a:lnTo>
                    <a:pt x="3378" y="5273"/>
                  </a:lnTo>
                  <a:cubicBezTo>
                    <a:pt x="3392" y="5270"/>
                    <a:pt x="3402" y="5270"/>
                    <a:pt x="3415" y="5270"/>
                  </a:cubicBezTo>
                  <a:cubicBezTo>
                    <a:pt x="3487" y="5270"/>
                    <a:pt x="3549" y="5290"/>
                    <a:pt x="3607" y="5325"/>
                  </a:cubicBezTo>
                  <a:cubicBezTo>
                    <a:pt x="3695" y="5375"/>
                    <a:pt x="3774" y="5460"/>
                    <a:pt x="3848" y="5573"/>
                  </a:cubicBezTo>
                  <a:cubicBezTo>
                    <a:pt x="3923" y="5685"/>
                    <a:pt x="3995" y="5822"/>
                    <a:pt x="4070" y="5968"/>
                  </a:cubicBezTo>
                  <a:cubicBezTo>
                    <a:pt x="4145" y="6115"/>
                    <a:pt x="4223" y="6265"/>
                    <a:pt x="4315" y="6404"/>
                  </a:cubicBezTo>
                  <a:cubicBezTo>
                    <a:pt x="4407" y="6544"/>
                    <a:pt x="4510" y="6670"/>
                    <a:pt x="4639" y="6769"/>
                  </a:cubicBezTo>
                  <a:cubicBezTo>
                    <a:pt x="4782" y="6879"/>
                    <a:pt x="4936" y="6936"/>
                    <a:pt x="5089" y="6936"/>
                  </a:cubicBezTo>
                  <a:cubicBezTo>
                    <a:pt x="5171" y="6936"/>
                    <a:pt x="5249" y="6923"/>
                    <a:pt x="5324" y="6892"/>
                  </a:cubicBezTo>
                  <a:cubicBezTo>
                    <a:pt x="5467" y="6834"/>
                    <a:pt x="5603" y="6722"/>
                    <a:pt x="5726" y="6561"/>
                  </a:cubicBezTo>
                  <a:cubicBezTo>
                    <a:pt x="5913" y="6319"/>
                    <a:pt x="6081" y="5972"/>
                    <a:pt x="6227" y="5515"/>
                  </a:cubicBezTo>
                  <a:cubicBezTo>
                    <a:pt x="6374" y="5059"/>
                    <a:pt x="6500" y="4499"/>
                    <a:pt x="6602" y="3839"/>
                  </a:cubicBezTo>
                  <a:cubicBezTo>
                    <a:pt x="6694" y="3263"/>
                    <a:pt x="6738" y="2744"/>
                    <a:pt x="6738" y="2288"/>
                  </a:cubicBezTo>
                  <a:cubicBezTo>
                    <a:pt x="6738" y="1817"/>
                    <a:pt x="6690" y="1412"/>
                    <a:pt x="6592" y="1078"/>
                  </a:cubicBezTo>
                  <a:cubicBezTo>
                    <a:pt x="6493" y="744"/>
                    <a:pt x="6347" y="482"/>
                    <a:pt x="6149" y="301"/>
                  </a:cubicBezTo>
                  <a:cubicBezTo>
                    <a:pt x="6040" y="199"/>
                    <a:pt x="5921" y="124"/>
                    <a:pt x="5787" y="76"/>
                  </a:cubicBezTo>
                  <a:cubicBezTo>
                    <a:pt x="5655" y="25"/>
                    <a:pt x="5508" y="1"/>
                    <a:pt x="5355" y="1"/>
                  </a:cubicBezTo>
                  <a:cubicBezTo>
                    <a:pt x="5225" y="1"/>
                    <a:pt x="5089" y="18"/>
                    <a:pt x="4946" y="52"/>
                  </a:cubicBezTo>
                  <a:cubicBezTo>
                    <a:pt x="4032" y="270"/>
                    <a:pt x="3603" y="295"/>
                    <a:pt x="3453" y="295"/>
                  </a:cubicBezTo>
                  <a:lnTo>
                    <a:pt x="3385" y="295"/>
                  </a:lnTo>
                  <a:lnTo>
                    <a:pt x="3374" y="290"/>
                  </a:lnTo>
                  <a:lnTo>
                    <a:pt x="3371" y="290"/>
                  </a:lnTo>
                  <a:lnTo>
                    <a:pt x="3354" y="295"/>
                  </a:lnTo>
                  <a:lnTo>
                    <a:pt x="3286" y="295"/>
                  </a:lnTo>
                  <a:cubicBezTo>
                    <a:pt x="3132" y="295"/>
                    <a:pt x="2707" y="270"/>
                    <a:pt x="1793" y="52"/>
                  </a:cubicBezTo>
                  <a:cubicBezTo>
                    <a:pt x="1650" y="18"/>
                    <a:pt x="1514" y="1"/>
                    <a:pt x="1384"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28"/>
            <p:cNvSpPr/>
            <p:nvPr/>
          </p:nvSpPr>
          <p:spPr>
            <a:xfrm>
              <a:off x="4764299" y="2337682"/>
              <a:ext cx="79652" cy="70769"/>
            </a:xfrm>
            <a:custGeom>
              <a:avLst/>
              <a:gdLst/>
              <a:ahLst/>
              <a:cxnLst/>
              <a:rect l="l" t="t" r="r" b="b"/>
              <a:pathLst>
                <a:path w="1596" h="1418" extrusionOk="0">
                  <a:moveTo>
                    <a:pt x="1112" y="1"/>
                  </a:moveTo>
                  <a:cubicBezTo>
                    <a:pt x="1112" y="1"/>
                    <a:pt x="736" y="55"/>
                    <a:pt x="409" y="693"/>
                  </a:cubicBezTo>
                  <a:cubicBezTo>
                    <a:pt x="297" y="914"/>
                    <a:pt x="154" y="1064"/>
                    <a:pt x="0" y="1146"/>
                  </a:cubicBezTo>
                  <a:cubicBezTo>
                    <a:pt x="233" y="1341"/>
                    <a:pt x="421" y="1417"/>
                    <a:pt x="579" y="1417"/>
                  </a:cubicBezTo>
                  <a:cubicBezTo>
                    <a:pt x="1066" y="1417"/>
                    <a:pt x="1264" y="693"/>
                    <a:pt x="1595" y="505"/>
                  </a:cubicBezTo>
                  <a:cubicBezTo>
                    <a:pt x="1480" y="372"/>
                    <a:pt x="1337" y="181"/>
                    <a:pt x="1112"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28"/>
            <p:cNvSpPr/>
            <p:nvPr/>
          </p:nvSpPr>
          <p:spPr>
            <a:xfrm>
              <a:off x="4771087" y="2073361"/>
              <a:ext cx="84244" cy="48510"/>
            </a:xfrm>
            <a:custGeom>
              <a:avLst/>
              <a:gdLst/>
              <a:ahLst/>
              <a:cxnLst/>
              <a:rect l="l" t="t" r="r" b="b"/>
              <a:pathLst>
                <a:path w="1688" h="972" extrusionOk="0">
                  <a:moveTo>
                    <a:pt x="11" y="1"/>
                  </a:moveTo>
                  <a:cubicBezTo>
                    <a:pt x="7" y="1"/>
                    <a:pt x="4" y="1"/>
                    <a:pt x="1" y="1"/>
                  </a:cubicBezTo>
                  <a:cubicBezTo>
                    <a:pt x="281" y="127"/>
                    <a:pt x="1050" y="757"/>
                    <a:pt x="1330" y="972"/>
                  </a:cubicBezTo>
                  <a:cubicBezTo>
                    <a:pt x="1330" y="972"/>
                    <a:pt x="1514" y="825"/>
                    <a:pt x="1687" y="723"/>
                  </a:cubicBezTo>
                  <a:cubicBezTo>
                    <a:pt x="1205" y="335"/>
                    <a:pt x="354" y="1"/>
                    <a:pt x="11" y="1"/>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28"/>
            <p:cNvSpPr/>
            <p:nvPr/>
          </p:nvSpPr>
          <p:spPr>
            <a:xfrm>
              <a:off x="4898353" y="2083593"/>
              <a:ext cx="133902" cy="346208"/>
            </a:xfrm>
            <a:custGeom>
              <a:avLst/>
              <a:gdLst/>
              <a:ahLst/>
              <a:cxnLst/>
              <a:rect l="l" t="t" r="r" b="b"/>
              <a:pathLst>
                <a:path w="2683" h="6937" extrusionOk="0">
                  <a:moveTo>
                    <a:pt x="678" y="0"/>
                  </a:moveTo>
                  <a:cubicBezTo>
                    <a:pt x="1346" y="348"/>
                    <a:pt x="1769" y="1114"/>
                    <a:pt x="1567" y="2048"/>
                  </a:cubicBezTo>
                  <a:cubicBezTo>
                    <a:pt x="1295" y="3295"/>
                    <a:pt x="781" y="4809"/>
                    <a:pt x="781" y="5514"/>
                  </a:cubicBezTo>
                  <a:cubicBezTo>
                    <a:pt x="781" y="6117"/>
                    <a:pt x="521" y="6700"/>
                    <a:pt x="0" y="6734"/>
                  </a:cubicBezTo>
                  <a:cubicBezTo>
                    <a:pt x="167" y="6795"/>
                    <a:pt x="351" y="6844"/>
                    <a:pt x="573" y="6905"/>
                  </a:cubicBezTo>
                  <a:cubicBezTo>
                    <a:pt x="654" y="6926"/>
                    <a:pt x="730" y="6937"/>
                    <a:pt x="802" y="6937"/>
                  </a:cubicBezTo>
                  <a:cubicBezTo>
                    <a:pt x="1354" y="6937"/>
                    <a:pt x="1629" y="6336"/>
                    <a:pt x="1629" y="5712"/>
                  </a:cubicBezTo>
                  <a:cubicBezTo>
                    <a:pt x="1629" y="5010"/>
                    <a:pt x="2143" y="3493"/>
                    <a:pt x="2413" y="2249"/>
                  </a:cubicBezTo>
                  <a:cubicBezTo>
                    <a:pt x="2682" y="1005"/>
                    <a:pt x="1844" y="58"/>
                    <a:pt x="790" y="3"/>
                  </a:cubicBezTo>
                  <a:cubicBezTo>
                    <a:pt x="750" y="0"/>
                    <a:pt x="716" y="0"/>
                    <a:pt x="678" y="0"/>
                  </a:cubicBezTo>
                  <a:close/>
                </a:path>
              </a:pathLst>
            </a:custGeom>
            <a:solidFill>
              <a:srgbClr val="DFE4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28"/>
            <p:cNvSpPr/>
            <p:nvPr/>
          </p:nvSpPr>
          <p:spPr>
            <a:xfrm>
              <a:off x="4697471" y="2070716"/>
              <a:ext cx="330537" cy="361730"/>
            </a:xfrm>
            <a:custGeom>
              <a:avLst/>
              <a:gdLst/>
              <a:ahLst/>
              <a:cxnLst/>
              <a:rect l="l" t="t" r="r" b="b"/>
              <a:pathLst>
                <a:path w="6623" h="7248" extrusionOk="0">
                  <a:moveTo>
                    <a:pt x="1501" y="109"/>
                  </a:moveTo>
                  <a:cubicBezTo>
                    <a:pt x="1961" y="109"/>
                    <a:pt x="2543" y="357"/>
                    <a:pt x="3129" y="817"/>
                  </a:cubicBezTo>
                  <a:lnTo>
                    <a:pt x="3166" y="848"/>
                  </a:lnTo>
                  <a:lnTo>
                    <a:pt x="3200" y="813"/>
                  </a:lnTo>
                  <a:cubicBezTo>
                    <a:pt x="3207" y="807"/>
                    <a:pt x="3741" y="312"/>
                    <a:pt x="4669" y="312"/>
                  </a:cubicBezTo>
                  <a:cubicBezTo>
                    <a:pt x="4716" y="312"/>
                    <a:pt x="4764" y="314"/>
                    <a:pt x="4812" y="316"/>
                  </a:cubicBezTo>
                  <a:cubicBezTo>
                    <a:pt x="5320" y="340"/>
                    <a:pt x="5784" y="582"/>
                    <a:pt x="6083" y="977"/>
                  </a:cubicBezTo>
                  <a:cubicBezTo>
                    <a:pt x="6401" y="1389"/>
                    <a:pt x="6509" y="1928"/>
                    <a:pt x="6387" y="2493"/>
                  </a:cubicBezTo>
                  <a:cubicBezTo>
                    <a:pt x="6288" y="2951"/>
                    <a:pt x="6155" y="3441"/>
                    <a:pt x="6029" y="3915"/>
                  </a:cubicBezTo>
                  <a:cubicBezTo>
                    <a:pt x="5808" y="4739"/>
                    <a:pt x="5600" y="5516"/>
                    <a:pt x="5600" y="5970"/>
                  </a:cubicBezTo>
                  <a:cubicBezTo>
                    <a:pt x="5600" y="6427"/>
                    <a:pt x="5449" y="6825"/>
                    <a:pt x="5204" y="7012"/>
                  </a:cubicBezTo>
                  <a:cubicBezTo>
                    <a:pt x="5094" y="7097"/>
                    <a:pt x="4970" y="7140"/>
                    <a:pt x="4830" y="7140"/>
                  </a:cubicBezTo>
                  <a:cubicBezTo>
                    <a:pt x="4761" y="7140"/>
                    <a:pt x="4688" y="7129"/>
                    <a:pt x="4611" y="7108"/>
                  </a:cubicBezTo>
                  <a:lnTo>
                    <a:pt x="4526" y="7084"/>
                  </a:lnTo>
                  <a:cubicBezTo>
                    <a:pt x="3878" y="6913"/>
                    <a:pt x="3582" y="6836"/>
                    <a:pt x="3077" y="6004"/>
                  </a:cubicBezTo>
                  <a:cubicBezTo>
                    <a:pt x="3068" y="5966"/>
                    <a:pt x="3027" y="5847"/>
                    <a:pt x="2921" y="5837"/>
                  </a:cubicBezTo>
                  <a:cubicBezTo>
                    <a:pt x="2915" y="5836"/>
                    <a:pt x="2909" y="5836"/>
                    <a:pt x="2903" y="5836"/>
                  </a:cubicBezTo>
                  <a:cubicBezTo>
                    <a:pt x="2795" y="5836"/>
                    <a:pt x="2678" y="5957"/>
                    <a:pt x="2546" y="6215"/>
                  </a:cubicBezTo>
                  <a:cubicBezTo>
                    <a:pt x="2389" y="6525"/>
                    <a:pt x="2171" y="6699"/>
                    <a:pt x="1929" y="6713"/>
                  </a:cubicBezTo>
                  <a:cubicBezTo>
                    <a:pt x="1918" y="6714"/>
                    <a:pt x="1907" y="6714"/>
                    <a:pt x="1896" y="6714"/>
                  </a:cubicBezTo>
                  <a:cubicBezTo>
                    <a:pt x="1647" y="6714"/>
                    <a:pt x="1391" y="6535"/>
                    <a:pt x="1179" y="6212"/>
                  </a:cubicBezTo>
                  <a:cubicBezTo>
                    <a:pt x="716" y="5499"/>
                    <a:pt x="112" y="3486"/>
                    <a:pt x="484" y="1110"/>
                  </a:cubicBezTo>
                  <a:cubicBezTo>
                    <a:pt x="586" y="609"/>
                    <a:pt x="811" y="292"/>
                    <a:pt x="1152" y="166"/>
                  </a:cubicBezTo>
                  <a:cubicBezTo>
                    <a:pt x="1258" y="128"/>
                    <a:pt x="1375" y="109"/>
                    <a:pt x="1501" y="109"/>
                  </a:cubicBezTo>
                  <a:close/>
                  <a:moveTo>
                    <a:pt x="1513" y="0"/>
                  </a:moveTo>
                  <a:cubicBezTo>
                    <a:pt x="1370" y="0"/>
                    <a:pt x="1236" y="22"/>
                    <a:pt x="1114" y="68"/>
                  </a:cubicBezTo>
                  <a:cubicBezTo>
                    <a:pt x="736" y="203"/>
                    <a:pt x="488" y="548"/>
                    <a:pt x="378" y="1090"/>
                  </a:cubicBezTo>
                  <a:cubicBezTo>
                    <a:pt x="0" y="3516"/>
                    <a:pt x="597" y="5516"/>
                    <a:pt x="1087" y="6270"/>
                  </a:cubicBezTo>
                  <a:cubicBezTo>
                    <a:pt x="1325" y="6629"/>
                    <a:pt x="1613" y="6823"/>
                    <a:pt x="1905" y="6823"/>
                  </a:cubicBezTo>
                  <a:cubicBezTo>
                    <a:pt x="1915" y="6823"/>
                    <a:pt x="1925" y="6822"/>
                    <a:pt x="1936" y="6822"/>
                  </a:cubicBezTo>
                  <a:cubicBezTo>
                    <a:pt x="2215" y="6808"/>
                    <a:pt x="2467" y="6611"/>
                    <a:pt x="2645" y="6266"/>
                  </a:cubicBezTo>
                  <a:cubicBezTo>
                    <a:pt x="2805" y="5949"/>
                    <a:pt x="2890" y="5943"/>
                    <a:pt x="2907" y="5943"/>
                  </a:cubicBezTo>
                  <a:cubicBezTo>
                    <a:pt x="2942" y="5946"/>
                    <a:pt x="2969" y="6010"/>
                    <a:pt x="2975" y="6038"/>
                  </a:cubicBezTo>
                  <a:lnTo>
                    <a:pt x="2982" y="6051"/>
                  </a:lnTo>
                  <a:cubicBezTo>
                    <a:pt x="3510" y="6927"/>
                    <a:pt x="3841" y="7016"/>
                    <a:pt x="4499" y="7190"/>
                  </a:cubicBezTo>
                  <a:lnTo>
                    <a:pt x="4584" y="7214"/>
                  </a:lnTo>
                  <a:cubicBezTo>
                    <a:pt x="4669" y="7237"/>
                    <a:pt x="4748" y="7248"/>
                    <a:pt x="4826" y="7248"/>
                  </a:cubicBezTo>
                  <a:cubicBezTo>
                    <a:pt x="4993" y="7248"/>
                    <a:pt x="5143" y="7196"/>
                    <a:pt x="5269" y="7097"/>
                  </a:cubicBezTo>
                  <a:cubicBezTo>
                    <a:pt x="5545" y="6890"/>
                    <a:pt x="5709" y="6468"/>
                    <a:pt x="5709" y="5970"/>
                  </a:cubicBezTo>
                  <a:cubicBezTo>
                    <a:pt x="5709" y="5530"/>
                    <a:pt x="5913" y="4760"/>
                    <a:pt x="6135" y="3942"/>
                  </a:cubicBezTo>
                  <a:cubicBezTo>
                    <a:pt x="6261" y="3465"/>
                    <a:pt x="6390" y="2974"/>
                    <a:pt x="6492" y="2517"/>
                  </a:cubicBezTo>
                  <a:cubicBezTo>
                    <a:pt x="6622" y="1921"/>
                    <a:pt x="6506" y="1348"/>
                    <a:pt x="6172" y="909"/>
                  </a:cubicBezTo>
                  <a:cubicBezTo>
                    <a:pt x="5852" y="490"/>
                    <a:pt x="5358" y="234"/>
                    <a:pt x="4815" y="207"/>
                  </a:cubicBezTo>
                  <a:cubicBezTo>
                    <a:pt x="4766" y="204"/>
                    <a:pt x="4718" y="203"/>
                    <a:pt x="4671" y="203"/>
                  </a:cubicBezTo>
                  <a:cubicBezTo>
                    <a:pt x="3826" y="203"/>
                    <a:pt x="3298" y="588"/>
                    <a:pt x="3162" y="705"/>
                  </a:cubicBezTo>
                  <a:cubicBezTo>
                    <a:pt x="2566" y="244"/>
                    <a:pt x="1987" y="0"/>
                    <a:pt x="151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28"/>
            <p:cNvSpPr/>
            <p:nvPr/>
          </p:nvSpPr>
          <p:spPr>
            <a:xfrm>
              <a:off x="4708302" y="2068570"/>
              <a:ext cx="317811" cy="365922"/>
            </a:xfrm>
            <a:custGeom>
              <a:avLst/>
              <a:gdLst/>
              <a:ahLst/>
              <a:cxnLst/>
              <a:rect l="l" t="t" r="r" b="b"/>
              <a:pathLst>
                <a:path w="6368" h="7332" extrusionOk="0">
                  <a:moveTo>
                    <a:pt x="1286" y="192"/>
                  </a:moveTo>
                  <a:cubicBezTo>
                    <a:pt x="1511" y="192"/>
                    <a:pt x="1767" y="254"/>
                    <a:pt x="2036" y="372"/>
                  </a:cubicBezTo>
                  <a:cubicBezTo>
                    <a:pt x="2308" y="488"/>
                    <a:pt x="2598" y="666"/>
                    <a:pt x="2888" y="894"/>
                  </a:cubicBezTo>
                  <a:lnTo>
                    <a:pt x="2953" y="942"/>
                  </a:lnTo>
                  <a:lnTo>
                    <a:pt x="3011" y="888"/>
                  </a:lnTo>
                  <a:cubicBezTo>
                    <a:pt x="3014" y="883"/>
                    <a:pt x="3048" y="853"/>
                    <a:pt x="3113" y="809"/>
                  </a:cubicBezTo>
                  <a:cubicBezTo>
                    <a:pt x="3208" y="737"/>
                    <a:pt x="3375" y="635"/>
                    <a:pt x="3600" y="550"/>
                  </a:cubicBezTo>
                  <a:cubicBezTo>
                    <a:pt x="3829" y="465"/>
                    <a:pt x="4115" y="397"/>
                    <a:pt x="4459" y="397"/>
                  </a:cubicBezTo>
                  <a:cubicBezTo>
                    <a:pt x="4499" y="397"/>
                    <a:pt x="4548" y="397"/>
                    <a:pt x="4592" y="400"/>
                  </a:cubicBezTo>
                  <a:cubicBezTo>
                    <a:pt x="5089" y="424"/>
                    <a:pt x="5542" y="659"/>
                    <a:pt x="5836" y="1044"/>
                  </a:cubicBezTo>
                  <a:cubicBezTo>
                    <a:pt x="6061" y="1337"/>
                    <a:pt x="6176" y="1698"/>
                    <a:pt x="6176" y="2087"/>
                  </a:cubicBezTo>
                  <a:cubicBezTo>
                    <a:pt x="6176" y="2230"/>
                    <a:pt x="6160" y="2380"/>
                    <a:pt x="6129" y="2530"/>
                  </a:cubicBezTo>
                  <a:cubicBezTo>
                    <a:pt x="6030" y="2983"/>
                    <a:pt x="5901" y="3471"/>
                    <a:pt x="5771" y="3947"/>
                  </a:cubicBezTo>
                  <a:cubicBezTo>
                    <a:pt x="5662" y="4360"/>
                    <a:pt x="5553" y="4759"/>
                    <a:pt x="5474" y="5116"/>
                  </a:cubicBezTo>
                  <a:cubicBezTo>
                    <a:pt x="5433" y="5294"/>
                    <a:pt x="5399" y="5461"/>
                    <a:pt x="5379" y="5611"/>
                  </a:cubicBezTo>
                  <a:cubicBezTo>
                    <a:pt x="5355" y="5761"/>
                    <a:pt x="5342" y="5897"/>
                    <a:pt x="5342" y="6013"/>
                  </a:cubicBezTo>
                  <a:cubicBezTo>
                    <a:pt x="5342" y="6238"/>
                    <a:pt x="5304" y="6445"/>
                    <a:pt x="5240" y="6623"/>
                  </a:cubicBezTo>
                  <a:cubicBezTo>
                    <a:pt x="5171" y="6797"/>
                    <a:pt x="5076" y="6936"/>
                    <a:pt x="4963" y="7025"/>
                  </a:cubicBezTo>
                  <a:cubicBezTo>
                    <a:pt x="4858" y="7104"/>
                    <a:pt x="4745" y="7140"/>
                    <a:pt x="4612" y="7140"/>
                  </a:cubicBezTo>
                  <a:cubicBezTo>
                    <a:pt x="4548" y="7140"/>
                    <a:pt x="4479" y="7131"/>
                    <a:pt x="4405" y="7113"/>
                  </a:cubicBezTo>
                  <a:lnTo>
                    <a:pt x="4319" y="7090"/>
                  </a:lnTo>
                  <a:cubicBezTo>
                    <a:pt x="4159" y="7046"/>
                    <a:pt x="4019" y="7008"/>
                    <a:pt x="3893" y="6964"/>
                  </a:cubicBezTo>
                  <a:cubicBezTo>
                    <a:pt x="3709" y="6899"/>
                    <a:pt x="3556" y="6817"/>
                    <a:pt x="3399" y="6678"/>
                  </a:cubicBezTo>
                  <a:cubicBezTo>
                    <a:pt x="3242" y="6538"/>
                    <a:pt x="3085" y="6333"/>
                    <a:pt x="2898" y="6023"/>
                  </a:cubicBezTo>
                  <a:lnTo>
                    <a:pt x="2898" y="6023"/>
                  </a:lnTo>
                  <a:cubicBezTo>
                    <a:pt x="2891" y="6001"/>
                    <a:pt x="2877" y="5966"/>
                    <a:pt x="2851" y="5931"/>
                  </a:cubicBezTo>
                  <a:cubicBezTo>
                    <a:pt x="2837" y="5910"/>
                    <a:pt x="2816" y="5887"/>
                    <a:pt x="2796" y="5873"/>
                  </a:cubicBezTo>
                  <a:cubicBezTo>
                    <a:pt x="2772" y="5856"/>
                    <a:pt x="2741" y="5842"/>
                    <a:pt x="2707" y="5839"/>
                  </a:cubicBezTo>
                  <a:cubicBezTo>
                    <a:pt x="2700" y="5836"/>
                    <a:pt x="2693" y="5836"/>
                    <a:pt x="2687" y="5836"/>
                  </a:cubicBezTo>
                  <a:cubicBezTo>
                    <a:pt x="2653" y="5836"/>
                    <a:pt x="2615" y="5846"/>
                    <a:pt x="2585" y="5866"/>
                  </a:cubicBezTo>
                  <a:cubicBezTo>
                    <a:pt x="2533" y="5893"/>
                    <a:pt x="2489" y="5938"/>
                    <a:pt x="2442" y="6000"/>
                  </a:cubicBezTo>
                  <a:cubicBezTo>
                    <a:pt x="2393" y="6064"/>
                    <a:pt x="2346" y="6143"/>
                    <a:pt x="2295" y="6241"/>
                  </a:cubicBezTo>
                  <a:cubicBezTo>
                    <a:pt x="2217" y="6391"/>
                    <a:pt x="2124" y="6507"/>
                    <a:pt x="2025" y="6585"/>
                  </a:cubicBezTo>
                  <a:cubicBezTo>
                    <a:pt x="1927" y="6667"/>
                    <a:pt x="1821" y="6708"/>
                    <a:pt x="1709" y="6715"/>
                  </a:cubicBezTo>
                  <a:lnTo>
                    <a:pt x="1682" y="6715"/>
                  </a:lnTo>
                  <a:cubicBezTo>
                    <a:pt x="1566" y="6715"/>
                    <a:pt x="1446" y="6674"/>
                    <a:pt x="1330" y="6596"/>
                  </a:cubicBezTo>
                  <a:cubicBezTo>
                    <a:pt x="1215" y="6514"/>
                    <a:pt x="1099" y="6391"/>
                    <a:pt x="996" y="6231"/>
                  </a:cubicBezTo>
                  <a:cubicBezTo>
                    <a:pt x="908" y="6094"/>
                    <a:pt x="812" y="5910"/>
                    <a:pt x="721" y="5679"/>
                  </a:cubicBezTo>
                  <a:cubicBezTo>
                    <a:pt x="444" y="4990"/>
                    <a:pt x="192" y="3914"/>
                    <a:pt x="192" y="2642"/>
                  </a:cubicBezTo>
                  <a:cubicBezTo>
                    <a:pt x="192" y="2172"/>
                    <a:pt x="226" y="1674"/>
                    <a:pt x="308" y="1160"/>
                  </a:cubicBezTo>
                  <a:cubicBezTo>
                    <a:pt x="356" y="915"/>
                    <a:pt x="438" y="717"/>
                    <a:pt x="543" y="564"/>
                  </a:cubicBezTo>
                  <a:cubicBezTo>
                    <a:pt x="652" y="413"/>
                    <a:pt x="785" y="308"/>
                    <a:pt x="949" y="250"/>
                  </a:cubicBezTo>
                  <a:cubicBezTo>
                    <a:pt x="1051" y="213"/>
                    <a:pt x="1163" y="192"/>
                    <a:pt x="1286" y="192"/>
                  </a:cubicBezTo>
                  <a:close/>
                  <a:moveTo>
                    <a:pt x="1286" y="111"/>
                  </a:moveTo>
                  <a:cubicBezTo>
                    <a:pt x="1157" y="111"/>
                    <a:pt x="1031" y="131"/>
                    <a:pt x="918" y="172"/>
                  </a:cubicBezTo>
                  <a:cubicBezTo>
                    <a:pt x="741" y="237"/>
                    <a:pt x="591" y="356"/>
                    <a:pt x="479" y="520"/>
                  </a:cubicBezTo>
                  <a:cubicBezTo>
                    <a:pt x="362" y="683"/>
                    <a:pt x="277" y="891"/>
                    <a:pt x="226" y="1146"/>
                  </a:cubicBezTo>
                  <a:cubicBezTo>
                    <a:pt x="144" y="1665"/>
                    <a:pt x="111" y="2168"/>
                    <a:pt x="111" y="2642"/>
                  </a:cubicBezTo>
                  <a:cubicBezTo>
                    <a:pt x="111" y="3494"/>
                    <a:pt x="223" y="4265"/>
                    <a:pt x="380" y="4888"/>
                  </a:cubicBezTo>
                  <a:cubicBezTo>
                    <a:pt x="461" y="5198"/>
                    <a:pt x="550" y="5474"/>
                    <a:pt x="645" y="5709"/>
                  </a:cubicBezTo>
                  <a:cubicBezTo>
                    <a:pt x="737" y="5945"/>
                    <a:pt x="836" y="6135"/>
                    <a:pt x="928" y="6275"/>
                  </a:cubicBezTo>
                  <a:cubicBezTo>
                    <a:pt x="1037" y="6442"/>
                    <a:pt x="1157" y="6572"/>
                    <a:pt x="1283" y="6660"/>
                  </a:cubicBezTo>
                  <a:cubicBezTo>
                    <a:pt x="1412" y="6749"/>
                    <a:pt x="1545" y="6797"/>
                    <a:pt x="1682" y="6797"/>
                  </a:cubicBezTo>
                  <a:lnTo>
                    <a:pt x="1715" y="6797"/>
                  </a:lnTo>
                  <a:cubicBezTo>
                    <a:pt x="1845" y="6790"/>
                    <a:pt x="1968" y="6739"/>
                    <a:pt x="2077" y="6650"/>
                  </a:cubicBezTo>
                  <a:cubicBezTo>
                    <a:pt x="2189" y="6561"/>
                    <a:pt x="2285" y="6435"/>
                    <a:pt x="2366" y="6278"/>
                  </a:cubicBezTo>
                  <a:cubicBezTo>
                    <a:pt x="2431" y="6149"/>
                    <a:pt x="2492" y="6057"/>
                    <a:pt x="2547" y="6000"/>
                  </a:cubicBezTo>
                  <a:cubicBezTo>
                    <a:pt x="2574" y="5968"/>
                    <a:pt x="2602" y="5948"/>
                    <a:pt x="2622" y="5938"/>
                  </a:cubicBezTo>
                  <a:cubicBezTo>
                    <a:pt x="2646" y="5924"/>
                    <a:pt x="2666" y="5918"/>
                    <a:pt x="2687" y="5918"/>
                  </a:cubicBezTo>
                  <a:cubicBezTo>
                    <a:pt x="2690" y="5918"/>
                    <a:pt x="2693" y="5918"/>
                    <a:pt x="2697" y="5921"/>
                  </a:cubicBezTo>
                  <a:cubicBezTo>
                    <a:pt x="2717" y="5921"/>
                    <a:pt x="2731" y="5928"/>
                    <a:pt x="2748" y="5938"/>
                  </a:cubicBezTo>
                  <a:cubicBezTo>
                    <a:pt x="2769" y="5951"/>
                    <a:pt x="2786" y="5975"/>
                    <a:pt x="2799" y="6000"/>
                  </a:cubicBezTo>
                  <a:cubicBezTo>
                    <a:pt x="2813" y="6023"/>
                    <a:pt x="2819" y="6047"/>
                    <a:pt x="2823" y="6057"/>
                  </a:cubicBezTo>
                  <a:lnTo>
                    <a:pt x="2823" y="6064"/>
                  </a:lnTo>
                  <a:lnTo>
                    <a:pt x="2827" y="6067"/>
                  </a:lnTo>
                  <a:cubicBezTo>
                    <a:pt x="2953" y="6275"/>
                    <a:pt x="3068" y="6439"/>
                    <a:pt x="3178" y="6568"/>
                  </a:cubicBezTo>
                  <a:cubicBezTo>
                    <a:pt x="3345" y="6763"/>
                    <a:pt x="3505" y="6882"/>
                    <a:pt x="3682" y="6967"/>
                  </a:cubicBezTo>
                  <a:cubicBezTo>
                    <a:pt x="3859" y="7052"/>
                    <a:pt x="4057" y="7104"/>
                    <a:pt x="4299" y="7168"/>
                  </a:cubicBezTo>
                  <a:lnTo>
                    <a:pt x="4384" y="7192"/>
                  </a:lnTo>
                  <a:cubicBezTo>
                    <a:pt x="4463" y="7212"/>
                    <a:pt x="4537" y="7222"/>
                    <a:pt x="4612" y="7222"/>
                  </a:cubicBezTo>
                  <a:cubicBezTo>
                    <a:pt x="4759" y="7222"/>
                    <a:pt x="4895" y="7178"/>
                    <a:pt x="5011" y="7090"/>
                  </a:cubicBezTo>
                  <a:cubicBezTo>
                    <a:pt x="5141" y="6991"/>
                    <a:pt x="5243" y="6838"/>
                    <a:pt x="5314" y="6650"/>
                  </a:cubicBezTo>
                  <a:cubicBezTo>
                    <a:pt x="5386" y="6466"/>
                    <a:pt x="5424" y="6248"/>
                    <a:pt x="5424" y="6013"/>
                  </a:cubicBezTo>
                  <a:cubicBezTo>
                    <a:pt x="5424" y="5904"/>
                    <a:pt x="5437" y="5770"/>
                    <a:pt x="5457" y="5624"/>
                  </a:cubicBezTo>
                  <a:cubicBezTo>
                    <a:pt x="5526" y="5178"/>
                    <a:pt x="5685" y="4585"/>
                    <a:pt x="5849" y="3968"/>
                  </a:cubicBezTo>
                  <a:cubicBezTo>
                    <a:pt x="5979" y="3494"/>
                    <a:pt x="6108" y="3004"/>
                    <a:pt x="6207" y="2547"/>
                  </a:cubicBezTo>
                  <a:cubicBezTo>
                    <a:pt x="6242" y="2390"/>
                    <a:pt x="6258" y="2237"/>
                    <a:pt x="6258" y="2087"/>
                  </a:cubicBezTo>
                  <a:cubicBezTo>
                    <a:pt x="6258" y="1681"/>
                    <a:pt x="6135" y="1303"/>
                    <a:pt x="5901" y="993"/>
                  </a:cubicBezTo>
                  <a:cubicBezTo>
                    <a:pt x="5591" y="591"/>
                    <a:pt x="5117" y="342"/>
                    <a:pt x="4595" y="318"/>
                  </a:cubicBezTo>
                  <a:cubicBezTo>
                    <a:pt x="4551" y="315"/>
                    <a:pt x="4504" y="315"/>
                    <a:pt x="4459" y="315"/>
                  </a:cubicBezTo>
                  <a:cubicBezTo>
                    <a:pt x="3985" y="315"/>
                    <a:pt x="3610" y="441"/>
                    <a:pt x="3354" y="567"/>
                  </a:cubicBezTo>
                  <a:cubicBezTo>
                    <a:pt x="3228" y="632"/>
                    <a:pt x="3129" y="693"/>
                    <a:pt x="3062" y="744"/>
                  </a:cubicBezTo>
                  <a:cubicBezTo>
                    <a:pt x="3027" y="768"/>
                    <a:pt x="3003" y="789"/>
                    <a:pt x="2983" y="802"/>
                  </a:cubicBezTo>
                  <a:cubicBezTo>
                    <a:pt x="2976" y="809"/>
                    <a:pt x="2970" y="816"/>
                    <a:pt x="2963" y="819"/>
                  </a:cubicBezTo>
                  <a:cubicBezTo>
                    <a:pt x="2959" y="822"/>
                    <a:pt x="2956" y="826"/>
                    <a:pt x="2956" y="826"/>
                  </a:cubicBezTo>
                  <a:lnTo>
                    <a:pt x="2945" y="836"/>
                  </a:lnTo>
                  <a:lnTo>
                    <a:pt x="2939" y="829"/>
                  </a:lnTo>
                  <a:cubicBezTo>
                    <a:pt x="2643" y="597"/>
                    <a:pt x="2349" y="417"/>
                    <a:pt x="2070" y="298"/>
                  </a:cubicBezTo>
                  <a:cubicBezTo>
                    <a:pt x="1791" y="175"/>
                    <a:pt x="1525" y="111"/>
                    <a:pt x="1286" y="111"/>
                  </a:cubicBezTo>
                  <a:close/>
                  <a:moveTo>
                    <a:pt x="1293" y="83"/>
                  </a:moveTo>
                  <a:cubicBezTo>
                    <a:pt x="1525" y="83"/>
                    <a:pt x="1784" y="144"/>
                    <a:pt x="2056" y="260"/>
                  </a:cubicBezTo>
                  <a:cubicBezTo>
                    <a:pt x="2332" y="376"/>
                    <a:pt x="2622" y="550"/>
                    <a:pt x="2918" y="778"/>
                  </a:cubicBezTo>
                  <a:lnTo>
                    <a:pt x="2945" y="798"/>
                  </a:lnTo>
                  <a:lnTo>
                    <a:pt x="2970" y="778"/>
                  </a:lnTo>
                  <a:cubicBezTo>
                    <a:pt x="3038" y="724"/>
                    <a:pt x="3198" y="601"/>
                    <a:pt x="3450" y="492"/>
                  </a:cubicBezTo>
                  <a:cubicBezTo>
                    <a:pt x="3699" y="383"/>
                    <a:pt x="4036" y="287"/>
                    <a:pt x="4455" y="287"/>
                  </a:cubicBezTo>
                  <a:cubicBezTo>
                    <a:pt x="4499" y="287"/>
                    <a:pt x="4548" y="287"/>
                    <a:pt x="4598" y="290"/>
                  </a:cubicBezTo>
                  <a:cubicBezTo>
                    <a:pt x="5127" y="318"/>
                    <a:pt x="5608" y="567"/>
                    <a:pt x="5921" y="979"/>
                  </a:cubicBezTo>
                  <a:cubicBezTo>
                    <a:pt x="6163" y="1292"/>
                    <a:pt x="6286" y="1674"/>
                    <a:pt x="6286" y="2087"/>
                  </a:cubicBezTo>
                  <a:cubicBezTo>
                    <a:pt x="6286" y="2237"/>
                    <a:pt x="6269" y="2393"/>
                    <a:pt x="6234" y="2554"/>
                  </a:cubicBezTo>
                  <a:cubicBezTo>
                    <a:pt x="6135" y="3007"/>
                    <a:pt x="6003" y="3498"/>
                    <a:pt x="5877" y="3975"/>
                  </a:cubicBezTo>
                  <a:cubicBezTo>
                    <a:pt x="5767" y="4384"/>
                    <a:pt x="5662" y="4779"/>
                    <a:pt x="5580" y="5133"/>
                  </a:cubicBezTo>
                  <a:cubicBezTo>
                    <a:pt x="5542" y="5308"/>
                    <a:pt x="5509" y="5471"/>
                    <a:pt x="5485" y="5621"/>
                  </a:cubicBezTo>
                  <a:cubicBezTo>
                    <a:pt x="5465" y="5767"/>
                    <a:pt x="5451" y="5901"/>
                    <a:pt x="5451" y="6013"/>
                  </a:cubicBezTo>
                  <a:cubicBezTo>
                    <a:pt x="5451" y="6258"/>
                    <a:pt x="5410" y="6483"/>
                    <a:pt x="5335" y="6670"/>
                  </a:cubicBezTo>
                  <a:cubicBezTo>
                    <a:pt x="5263" y="6858"/>
                    <a:pt x="5158" y="7011"/>
                    <a:pt x="5028" y="7110"/>
                  </a:cubicBezTo>
                  <a:cubicBezTo>
                    <a:pt x="4905" y="7202"/>
                    <a:pt x="4765" y="7250"/>
                    <a:pt x="4609" y="7250"/>
                  </a:cubicBezTo>
                  <a:cubicBezTo>
                    <a:pt x="4537" y="7250"/>
                    <a:pt x="4459" y="7239"/>
                    <a:pt x="4377" y="7216"/>
                  </a:cubicBezTo>
                  <a:lnTo>
                    <a:pt x="4292" y="7195"/>
                  </a:lnTo>
                  <a:cubicBezTo>
                    <a:pt x="4128" y="7151"/>
                    <a:pt x="3985" y="7113"/>
                    <a:pt x="3856" y="7066"/>
                  </a:cubicBezTo>
                  <a:cubicBezTo>
                    <a:pt x="3661" y="6997"/>
                    <a:pt x="3497" y="6912"/>
                    <a:pt x="3331" y="6763"/>
                  </a:cubicBezTo>
                  <a:cubicBezTo>
                    <a:pt x="3167" y="6617"/>
                    <a:pt x="2998" y="6402"/>
                    <a:pt x="2800" y="6076"/>
                  </a:cubicBezTo>
                  <a:lnTo>
                    <a:pt x="2800" y="6076"/>
                  </a:lnTo>
                  <a:lnTo>
                    <a:pt x="2798" y="6071"/>
                  </a:lnTo>
                  <a:lnTo>
                    <a:pt x="2798" y="6071"/>
                  </a:lnTo>
                  <a:lnTo>
                    <a:pt x="2799" y="6071"/>
                  </a:lnTo>
                  <a:cubicBezTo>
                    <a:pt x="2796" y="6061"/>
                    <a:pt x="2792" y="6050"/>
                    <a:pt x="2789" y="6040"/>
                  </a:cubicBezTo>
                  <a:cubicBezTo>
                    <a:pt x="2779" y="6023"/>
                    <a:pt x="2772" y="6003"/>
                    <a:pt x="2758" y="5986"/>
                  </a:cubicBezTo>
                  <a:cubicBezTo>
                    <a:pt x="2752" y="5975"/>
                    <a:pt x="2741" y="5968"/>
                    <a:pt x="2734" y="5962"/>
                  </a:cubicBezTo>
                  <a:cubicBezTo>
                    <a:pt x="2725" y="5955"/>
                    <a:pt x="2711" y="5948"/>
                    <a:pt x="2693" y="5945"/>
                  </a:cubicBezTo>
                  <a:lnTo>
                    <a:pt x="2690" y="5945"/>
                  </a:lnTo>
                  <a:cubicBezTo>
                    <a:pt x="2687" y="5945"/>
                    <a:pt x="2680" y="5945"/>
                    <a:pt x="2670" y="5948"/>
                  </a:cubicBezTo>
                  <a:cubicBezTo>
                    <a:pt x="2659" y="5951"/>
                    <a:pt x="2643" y="5955"/>
                    <a:pt x="2626" y="5968"/>
                  </a:cubicBezTo>
                  <a:cubicBezTo>
                    <a:pt x="2598" y="5986"/>
                    <a:pt x="2568" y="6013"/>
                    <a:pt x="2527" y="6064"/>
                  </a:cubicBezTo>
                  <a:cubicBezTo>
                    <a:pt x="2489" y="6115"/>
                    <a:pt x="2445" y="6187"/>
                    <a:pt x="2390" y="6289"/>
                  </a:cubicBezTo>
                  <a:cubicBezTo>
                    <a:pt x="2305" y="6459"/>
                    <a:pt x="2199" y="6588"/>
                    <a:pt x="2087" y="6678"/>
                  </a:cubicBezTo>
                  <a:cubicBezTo>
                    <a:pt x="1971" y="6766"/>
                    <a:pt x="1849" y="6817"/>
                    <a:pt x="1715" y="6824"/>
                  </a:cubicBezTo>
                  <a:lnTo>
                    <a:pt x="1685" y="6824"/>
                  </a:lnTo>
                  <a:cubicBezTo>
                    <a:pt x="1548" y="6824"/>
                    <a:pt x="1412" y="6780"/>
                    <a:pt x="1279" y="6691"/>
                  </a:cubicBezTo>
                  <a:cubicBezTo>
                    <a:pt x="1146" y="6599"/>
                    <a:pt x="1020" y="6466"/>
                    <a:pt x="905" y="6292"/>
                  </a:cubicBezTo>
                  <a:cubicBezTo>
                    <a:pt x="812" y="6149"/>
                    <a:pt x="713" y="5955"/>
                    <a:pt x="618" y="5723"/>
                  </a:cubicBezTo>
                  <a:cubicBezTo>
                    <a:pt x="332" y="5021"/>
                    <a:pt x="83" y="3947"/>
                    <a:pt x="83" y="2670"/>
                  </a:cubicBezTo>
                  <a:cubicBezTo>
                    <a:pt x="83" y="2187"/>
                    <a:pt x="117" y="1676"/>
                    <a:pt x="198" y="1143"/>
                  </a:cubicBezTo>
                  <a:lnTo>
                    <a:pt x="198" y="1143"/>
                  </a:lnTo>
                  <a:lnTo>
                    <a:pt x="199" y="1143"/>
                  </a:lnTo>
                  <a:cubicBezTo>
                    <a:pt x="254" y="877"/>
                    <a:pt x="342" y="659"/>
                    <a:pt x="461" y="495"/>
                  </a:cubicBezTo>
                  <a:cubicBezTo>
                    <a:pt x="581" y="328"/>
                    <a:pt x="727" y="216"/>
                    <a:pt x="911" y="147"/>
                  </a:cubicBezTo>
                  <a:cubicBezTo>
                    <a:pt x="1027" y="103"/>
                    <a:pt x="1157" y="83"/>
                    <a:pt x="1293" y="83"/>
                  </a:cubicBezTo>
                  <a:close/>
                  <a:moveTo>
                    <a:pt x="1293" y="1"/>
                  </a:moveTo>
                  <a:cubicBezTo>
                    <a:pt x="1146" y="1"/>
                    <a:pt x="1010" y="25"/>
                    <a:pt x="880" y="70"/>
                  </a:cubicBezTo>
                  <a:cubicBezTo>
                    <a:pt x="686" y="144"/>
                    <a:pt x="523" y="270"/>
                    <a:pt x="394" y="448"/>
                  </a:cubicBezTo>
                  <a:cubicBezTo>
                    <a:pt x="267" y="625"/>
                    <a:pt x="175" y="850"/>
                    <a:pt x="120" y="1126"/>
                  </a:cubicBezTo>
                  <a:lnTo>
                    <a:pt x="120" y="1129"/>
                  </a:lnTo>
                  <a:cubicBezTo>
                    <a:pt x="35" y="1665"/>
                    <a:pt x="1" y="2182"/>
                    <a:pt x="1" y="2670"/>
                  </a:cubicBezTo>
                  <a:cubicBezTo>
                    <a:pt x="1" y="3529"/>
                    <a:pt x="114" y="4295"/>
                    <a:pt x="274" y="4922"/>
                  </a:cubicBezTo>
                  <a:cubicBezTo>
                    <a:pt x="353" y="5236"/>
                    <a:pt x="444" y="5515"/>
                    <a:pt x="543" y="5754"/>
                  </a:cubicBezTo>
                  <a:cubicBezTo>
                    <a:pt x="639" y="5989"/>
                    <a:pt x="741" y="6187"/>
                    <a:pt x="836" y="6336"/>
                  </a:cubicBezTo>
                  <a:cubicBezTo>
                    <a:pt x="955" y="6517"/>
                    <a:pt x="1092" y="6660"/>
                    <a:pt x="1235" y="6759"/>
                  </a:cubicBezTo>
                  <a:cubicBezTo>
                    <a:pt x="1378" y="6854"/>
                    <a:pt x="1531" y="6906"/>
                    <a:pt x="1685" y="6906"/>
                  </a:cubicBezTo>
                  <a:lnTo>
                    <a:pt x="1719" y="6906"/>
                  </a:lnTo>
                  <a:cubicBezTo>
                    <a:pt x="1869" y="6899"/>
                    <a:pt x="2012" y="6841"/>
                    <a:pt x="2138" y="6742"/>
                  </a:cubicBezTo>
                  <a:cubicBezTo>
                    <a:pt x="2261" y="6643"/>
                    <a:pt x="2373" y="6503"/>
                    <a:pt x="2462" y="6327"/>
                  </a:cubicBezTo>
                  <a:cubicBezTo>
                    <a:pt x="2541" y="6173"/>
                    <a:pt x="2602" y="6098"/>
                    <a:pt x="2639" y="6061"/>
                  </a:cubicBezTo>
                  <a:cubicBezTo>
                    <a:pt x="2659" y="6044"/>
                    <a:pt x="2673" y="6033"/>
                    <a:pt x="2680" y="6030"/>
                  </a:cubicBezTo>
                  <a:cubicBezTo>
                    <a:pt x="2682" y="6030"/>
                    <a:pt x="2684" y="6029"/>
                    <a:pt x="2685" y="6028"/>
                  </a:cubicBezTo>
                  <a:lnTo>
                    <a:pt x="2685" y="6028"/>
                  </a:lnTo>
                  <a:cubicBezTo>
                    <a:pt x="2686" y="6029"/>
                    <a:pt x="2688" y="6031"/>
                    <a:pt x="2690" y="6033"/>
                  </a:cubicBezTo>
                  <a:cubicBezTo>
                    <a:pt x="2697" y="6040"/>
                    <a:pt x="2704" y="6050"/>
                    <a:pt x="2707" y="6064"/>
                  </a:cubicBezTo>
                  <a:cubicBezTo>
                    <a:pt x="2714" y="6074"/>
                    <a:pt x="2717" y="6085"/>
                    <a:pt x="2720" y="6091"/>
                  </a:cubicBezTo>
                  <a:lnTo>
                    <a:pt x="2720" y="6094"/>
                  </a:lnTo>
                  <a:lnTo>
                    <a:pt x="2728" y="6115"/>
                  </a:lnTo>
                  <a:lnTo>
                    <a:pt x="2731" y="6118"/>
                  </a:lnTo>
                  <a:cubicBezTo>
                    <a:pt x="2864" y="6336"/>
                    <a:pt x="2983" y="6507"/>
                    <a:pt x="3102" y="6643"/>
                  </a:cubicBezTo>
                  <a:cubicBezTo>
                    <a:pt x="3280" y="6848"/>
                    <a:pt x="3447" y="6974"/>
                    <a:pt x="3634" y="7063"/>
                  </a:cubicBezTo>
                  <a:cubicBezTo>
                    <a:pt x="3821" y="7154"/>
                    <a:pt x="4023" y="7206"/>
                    <a:pt x="4271" y="7274"/>
                  </a:cubicBezTo>
                  <a:lnTo>
                    <a:pt x="4356" y="7294"/>
                  </a:lnTo>
                  <a:cubicBezTo>
                    <a:pt x="4442" y="7318"/>
                    <a:pt x="4527" y="7332"/>
                    <a:pt x="4609" y="7332"/>
                  </a:cubicBezTo>
                  <a:cubicBezTo>
                    <a:pt x="4782" y="7332"/>
                    <a:pt x="4943" y="7277"/>
                    <a:pt x="5079" y="7175"/>
                  </a:cubicBezTo>
                  <a:cubicBezTo>
                    <a:pt x="5222" y="7063"/>
                    <a:pt x="5335" y="6899"/>
                    <a:pt x="5413" y="6701"/>
                  </a:cubicBezTo>
                  <a:cubicBezTo>
                    <a:pt x="5492" y="6500"/>
                    <a:pt x="5532" y="6265"/>
                    <a:pt x="5532" y="6013"/>
                  </a:cubicBezTo>
                  <a:cubicBezTo>
                    <a:pt x="5532" y="5907"/>
                    <a:pt x="5542" y="5778"/>
                    <a:pt x="5567" y="5631"/>
                  </a:cubicBezTo>
                  <a:cubicBezTo>
                    <a:pt x="5635" y="5195"/>
                    <a:pt x="5792" y="4609"/>
                    <a:pt x="5955" y="3996"/>
                  </a:cubicBezTo>
                  <a:cubicBezTo>
                    <a:pt x="6081" y="3518"/>
                    <a:pt x="6214" y="3027"/>
                    <a:pt x="6313" y="2571"/>
                  </a:cubicBezTo>
                  <a:cubicBezTo>
                    <a:pt x="6350" y="2407"/>
                    <a:pt x="6368" y="2244"/>
                    <a:pt x="6368" y="2087"/>
                  </a:cubicBezTo>
                  <a:cubicBezTo>
                    <a:pt x="6368" y="1657"/>
                    <a:pt x="6237" y="1256"/>
                    <a:pt x="5986" y="928"/>
                  </a:cubicBezTo>
                  <a:cubicBezTo>
                    <a:pt x="5658" y="499"/>
                    <a:pt x="5154" y="237"/>
                    <a:pt x="4602" y="209"/>
                  </a:cubicBezTo>
                  <a:cubicBezTo>
                    <a:pt x="4551" y="205"/>
                    <a:pt x="4504" y="205"/>
                    <a:pt x="4455" y="205"/>
                  </a:cubicBezTo>
                  <a:cubicBezTo>
                    <a:pt x="4023" y="205"/>
                    <a:pt x="3675" y="304"/>
                    <a:pt x="3416" y="417"/>
                  </a:cubicBezTo>
                  <a:cubicBezTo>
                    <a:pt x="3185" y="517"/>
                    <a:pt x="3028" y="628"/>
                    <a:pt x="2945" y="694"/>
                  </a:cubicBezTo>
                  <a:lnTo>
                    <a:pt x="2945" y="694"/>
                  </a:lnTo>
                  <a:cubicBezTo>
                    <a:pt x="2653" y="472"/>
                    <a:pt x="2365" y="301"/>
                    <a:pt x="2091" y="185"/>
                  </a:cubicBezTo>
                  <a:cubicBezTo>
                    <a:pt x="1808" y="62"/>
                    <a:pt x="1539" y="1"/>
                    <a:pt x="1293"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28"/>
            <p:cNvSpPr/>
            <p:nvPr/>
          </p:nvSpPr>
          <p:spPr>
            <a:xfrm>
              <a:off x="4801381" y="2109396"/>
              <a:ext cx="53950" cy="21859"/>
            </a:xfrm>
            <a:custGeom>
              <a:avLst/>
              <a:gdLst/>
              <a:ahLst/>
              <a:cxnLst/>
              <a:rect l="l" t="t" r="r" b="b"/>
              <a:pathLst>
                <a:path w="1081" h="438" extrusionOk="0">
                  <a:moveTo>
                    <a:pt x="1080" y="1"/>
                  </a:moveTo>
                  <a:lnTo>
                    <a:pt x="1080" y="1"/>
                  </a:lnTo>
                  <a:cubicBezTo>
                    <a:pt x="907" y="100"/>
                    <a:pt x="737" y="196"/>
                    <a:pt x="563" y="267"/>
                  </a:cubicBezTo>
                  <a:cubicBezTo>
                    <a:pt x="474" y="304"/>
                    <a:pt x="382" y="331"/>
                    <a:pt x="290" y="352"/>
                  </a:cubicBezTo>
                  <a:cubicBezTo>
                    <a:pt x="195" y="372"/>
                    <a:pt x="103" y="376"/>
                    <a:pt x="1" y="380"/>
                  </a:cubicBezTo>
                  <a:cubicBezTo>
                    <a:pt x="86" y="418"/>
                    <a:pt x="180" y="438"/>
                    <a:pt x="278" y="438"/>
                  </a:cubicBezTo>
                  <a:cubicBezTo>
                    <a:pt x="286" y="438"/>
                    <a:pt x="293" y="438"/>
                    <a:pt x="300" y="438"/>
                  </a:cubicBezTo>
                  <a:cubicBezTo>
                    <a:pt x="402" y="430"/>
                    <a:pt x="505" y="403"/>
                    <a:pt x="600" y="366"/>
                  </a:cubicBezTo>
                  <a:cubicBezTo>
                    <a:pt x="696" y="328"/>
                    <a:pt x="788" y="277"/>
                    <a:pt x="866" y="216"/>
                  </a:cubicBezTo>
                  <a:cubicBezTo>
                    <a:pt x="948" y="155"/>
                    <a:pt x="1023" y="83"/>
                    <a:pt x="1080"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28"/>
            <p:cNvSpPr/>
            <p:nvPr/>
          </p:nvSpPr>
          <p:spPr>
            <a:xfrm>
              <a:off x="4792398" y="2103107"/>
              <a:ext cx="69920" cy="30194"/>
            </a:xfrm>
            <a:custGeom>
              <a:avLst/>
              <a:gdLst/>
              <a:ahLst/>
              <a:cxnLst/>
              <a:rect l="l" t="t" r="r" b="b"/>
              <a:pathLst>
                <a:path w="1401" h="605" extrusionOk="0">
                  <a:moveTo>
                    <a:pt x="1038" y="296"/>
                  </a:moveTo>
                  <a:lnTo>
                    <a:pt x="1038" y="296"/>
                  </a:lnTo>
                  <a:cubicBezTo>
                    <a:pt x="1033" y="300"/>
                    <a:pt x="1028" y="304"/>
                    <a:pt x="1022" y="308"/>
                  </a:cubicBezTo>
                  <a:cubicBezTo>
                    <a:pt x="944" y="369"/>
                    <a:pt x="859" y="416"/>
                    <a:pt x="766" y="454"/>
                  </a:cubicBezTo>
                  <a:cubicBezTo>
                    <a:pt x="675" y="492"/>
                    <a:pt x="576" y="515"/>
                    <a:pt x="477" y="523"/>
                  </a:cubicBezTo>
                  <a:lnTo>
                    <a:pt x="457" y="523"/>
                  </a:lnTo>
                  <a:cubicBezTo>
                    <a:pt x="463" y="521"/>
                    <a:pt x="470" y="520"/>
                    <a:pt x="477" y="519"/>
                  </a:cubicBezTo>
                  <a:lnTo>
                    <a:pt x="480" y="519"/>
                  </a:lnTo>
                  <a:cubicBezTo>
                    <a:pt x="573" y="495"/>
                    <a:pt x="664" y="468"/>
                    <a:pt x="757" y="430"/>
                  </a:cubicBezTo>
                  <a:cubicBezTo>
                    <a:pt x="853" y="390"/>
                    <a:pt x="946" y="345"/>
                    <a:pt x="1038" y="296"/>
                  </a:cubicBezTo>
                  <a:close/>
                  <a:moveTo>
                    <a:pt x="1400" y="1"/>
                  </a:moveTo>
                  <a:lnTo>
                    <a:pt x="1240" y="89"/>
                  </a:lnTo>
                  <a:cubicBezTo>
                    <a:pt x="1067" y="188"/>
                    <a:pt x="900" y="284"/>
                    <a:pt x="725" y="355"/>
                  </a:cubicBezTo>
                  <a:cubicBezTo>
                    <a:pt x="640" y="389"/>
                    <a:pt x="552" y="416"/>
                    <a:pt x="460" y="437"/>
                  </a:cubicBezTo>
                  <a:lnTo>
                    <a:pt x="460" y="438"/>
                  </a:lnTo>
                  <a:lnTo>
                    <a:pt x="460" y="438"/>
                  </a:lnTo>
                  <a:cubicBezTo>
                    <a:pt x="369" y="457"/>
                    <a:pt x="278" y="461"/>
                    <a:pt x="181" y="465"/>
                  </a:cubicBezTo>
                  <a:lnTo>
                    <a:pt x="0" y="465"/>
                  </a:lnTo>
                  <a:lnTo>
                    <a:pt x="164" y="543"/>
                  </a:lnTo>
                  <a:cubicBezTo>
                    <a:pt x="252" y="584"/>
                    <a:pt x="351" y="605"/>
                    <a:pt x="450" y="605"/>
                  </a:cubicBezTo>
                  <a:lnTo>
                    <a:pt x="483" y="605"/>
                  </a:lnTo>
                  <a:cubicBezTo>
                    <a:pt x="593" y="597"/>
                    <a:pt x="699" y="570"/>
                    <a:pt x="797" y="533"/>
                  </a:cubicBezTo>
                  <a:lnTo>
                    <a:pt x="797" y="529"/>
                  </a:lnTo>
                  <a:cubicBezTo>
                    <a:pt x="896" y="488"/>
                    <a:pt x="988" y="437"/>
                    <a:pt x="1073" y="372"/>
                  </a:cubicBezTo>
                  <a:cubicBezTo>
                    <a:pt x="1155" y="311"/>
                    <a:pt x="1233" y="236"/>
                    <a:pt x="1295" y="147"/>
                  </a:cubicBezTo>
                  <a:lnTo>
                    <a:pt x="1400"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28"/>
            <p:cNvSpPr/>
            <p:nvPr/>
          </p:nvSpPr>
          <p:spPr>
            <a:xfrm>
              <a:off x="4801381" y="2329546"/>
              <a:ext cx="47312" cy="41872"/>
            </a:xfrm>
            <a:custGeom>
              <a:avLst/>
              <a:gdLst/>
              <a:ahLst/>
              <a:cxnLst/>
              <a:rect l="l" t="t" r="r" b="b"/>
              <a:pathLst>
                <a:path w="948" h="839" extrusionOk="0">
                  <a:moveTo>
                    <a:pt x="1" y="0"/>
                  </a:moveTo>
                  <a:cubicBezTo>
                    <a:pt x="99" y="51"/>
                    <a:pt x="191" y="99"/>
                    <a:pt x="280" y="160"/>
                  </a:cubicBezTo>
                  <a:cubicBezTo>
                    <a:pt x="365" y="218"/>
                    <a:pt x="451" y="283"/>
                    <a:pt x="525" y="354"/>
                  </a:cubicBezTo>
                  <a:cubicBezTo>
                    <a:pt x="679" y="497"/>
                    <a:pt x="815" y="661"/>
                    <a:pt x="948" y="838"/>
                  </a:cubicBezTo>
                  <a:cubicBezTo>
                    <a:pt x="921" y="730"/>
                    <a:pt x="869" y="631"/>
                    <a:pt x="811" y="535"/>
                  </a:cubicBezTo>
                  <a:cubicBezTo>
                    <a:pt x="753" y="439"/>
                    <a:pt x="679" y="354"/>
                    <a:pt x="600" y="276"/>
                  </a:cubicBezTo>
                  <a:cubicBezTo>
                    <a:pt x="519" y="201"/>
                    <a:pt x="423" y="137"/>
                    <a:pt x="321" y="85"/>
                  </a:cubicBezTo>
                  <a:cubicBezTo>
                    <a:pt x="222" y="34"/>
                    <a:pt x="110" y="7"/>
                    <a:pt x="1"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28"/>
            <p:cNvSpPr/>
            <p:nvPr/>
          </p:nvSpPr>
          <p:spPr>
            <a:xfrm>
              <a:off x="4791699" y="2326602"/>
              <a:ext cx="61237" cy="54000"/>
            </a:xfrm>
            <a:custGeom>
              <a:avLst/>
              <a:gdLst/>
              <a:ahLst/>
              <a:cxnLst/>
              <a:rect l="l" t="t" r="r" b="b"/>
              <a:pathLst>
                <a:path w="1227" h="1082" extrusionOk="0">
                  <a:moveTo>
                    <a:pt x="481" y="174"/>
                  </a:moveTo>
                  <a:lnTo>
                    <a:pt x="481" y="174"/>
                  </a:lnTo>
                  <a:cubicBezTo>
                    <a:pt x="487" y="177"/>
                    <a:pt x="492" y="179"/>
                    <a:pt x="497" y="182"/>
                  </a:cubicBezTo>
                  <a:cubicBezTo>
                    <a:pt x="596" y="229"/>
                    <a:pt x="686" y="291"/>
                    <a:pt x="763" y="366"/>
                  </a:cubicBezTo>
                  <a:cubicBezTo>
                    <a:pt x="845" y="441"/>
                    <a:pt x="914" y="523"/>
                    <a:pt x="972" y="614"/>
                  </a:cubicBezTo>
                  <a:cubicBezTo>
                    <a:pt x="977" y="622"/>
                    <a:pt x="981" y="630"/>
                    <a:pt x="986" y="637"/>
                  </a:cubicBezTo>
                  <a:lnTo>
                    <a:pt x="986" y="637"/>
                  </a:lnTo>
                  <a:cubicBezTo>
                    <a:pt x="910" y="548"/>
                    <a:pt x="831" y="464"/>
                    <a:pt x="747" y="386"/>
                  </a:cubicBezTo>
                  <a:cubicBezTo>
                    <a:pt x="668" y="311"/>
                    <a:pt x="583" y="246"/>
                    <a:pt x="497" y="185"/>
                  </a:cubicBezTo>
                  <a:cubicBezTo>
                    <a:pt x="492" y="181"/>
                    <a:pt x="487" y="178"/>
                    <a:pt x="481" y="174"/>
                  </a:cubicBezTo>
                  <a:close/>
                  <a:moveTo>
                    <a:pt x="0" y="1"/>
                  </a:moveTo>
                  <a:lnTo>
                    <a:pt x="174" y="97"/>
                  </a:lnTo>
                  <a:cubicBezTo>
                    <a:pt x="272" y="147"/>
                    <a:pt x="368" y="192"/>
                    <a:pt x="450" y="250"/>
                  </a:cubicBezTo>
                  <a:lnTo>
                    <a:pt x="450" y="253"/>
                  </a:lnTo>
                  <a:cubicBezTo>
                    <a:pt x="535" y="311"/>
                    <a:pt x="617" y="372"/>
                    <a:pt x="692" y="444"/>
                  </a:cubicBezTo>
                  <a:cubicBezTo>
                    <a:pt x="842" y="584"/>
                    <a:pt x="975" y="748"/>
                    <a:pt x="1108" y="921"/>
                  </a:cubicBezTo>
                  <a:lnTo>
                    <a:pt x="1227" y="1081"/>
                  </a:lnTo>
                  <a:lnTo>
                    <a:pt x="1180" y="887"/>
                  </a:lnTo>
                  <a:cubicBezTo>
                    <a:pt x="1152" y="775"/>
                    <a:pt x="1101" y="669"/>
                    <a:pt x="1040" y="573"/>
                  </a:cubicBezTo>
                  <a:cubicBezTo>
                    <a:pt x="978" y="475"/>
                    <a:pt x="903" y="386"/>
                    <a:pt x="821" y="304"/>
                  </a:cubicBezTo>
                  <a:cubicBezTo>
                    <a:pt x="736" y="226"/>
                    <a:pt x="637" y="158"/>
                    <a:pt x="532" y="106"/>
                  </a:cubicBezTo>
                  <a:lnTo>
                    <a:pt x="531" y="108"/>
                  </a:lnTo>
                  <a:lnTo>
                    <a:pt x="531" y="108"/>
                  </a:lnTo>
                  <a:cubicBezTo>
                    <a:pt x="423" y="55"/>
                    <a:pt x="309" y="28"/>
                    <a:pt x="198" y="18"/>
                  </a:cubicBezTo>
                  <a:lnTo>
                    <a:pt x="0" y="1"/>
                  </a:ln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28"/>
            <p:cNvSpPr/>
            <p:nvPr/>
          </p:nvSpPr>
          <p:spPr>
            <a:xfrm>
              <a:off x="4696922" y="2523445"/>
              <a:ext cx="71318" cy="43919"/>
            </a:xfrm>
            <a:custGeom>
              <a:avLst/>
              <a:gdLst/>
              <a:ahLst/>
              <a:cxnLst/>
              <a:rect l="l" t="t" r="r" b="b"/>
              <a:pathLst>
                <a:path w="1429" h="880" extrusionOk="0">
                  <a:moveTo>
                    <a:pt x="979" y="109"/>
                  </a:moveTo>
                  <a:cubicBezTo>
                    <a:pt x="1116" y="255"/>
                    <a:pt x="1309" y="511"/>
                    <a:pt x="1296" y="620"/>
                  </a:cubicBezTo>
                  <a:cubicBezTo>
                    <a:pt x="1296" y="634"/>
                    <a:pt x="1289" y="644"/>
                    <a:pt x="1279" y="648"/>
                  </a:cubicBezTo>
                  <a:cubicBezTo>
                    <a:pt x="1114" y="739"/>
                    <a:pt x="931" y="769"/>
                    <a:pt x="760" y="769"/>
                  </a:cubicBezTo>
                  <a:cubicBezTo>
                    <a:pt x="464" y="769"/>
                    <a:pt x="204" y="677"/>
                    <a:pt x="137" y="651"/>
                  </a:cubicBezTo>
                  <a:cubicBezTo>
                    <a:pt x="117" y="607"/>
                    <a:pt x="114" y="569"/>
                    <a:pt x="131" y="528"/>
                  </a:cubicBezTo>
                  <a:cubicBezTo>
                    <a:pt x="192" y="365"/>
                    <a:pt x="540" y="245"/>
                    <a:pt x="703" y="191"/>
                  </a:cubicBezTo>
                  <a:cubicBezTo>
                    <a:pt x="771" y="167"/>
                    <a:pt x="801" y="157"/>
                    <a:pt x="822" y="143"/>
                  </a:cubicBezTo>
                  <a:cubicBezTo>
                    <a:pt x="863" y="120"/>
                    <a:pt x="935" y="109"/>
                    <a:pt x="979" y="109"/>
                  </a:cubicBezTo>
                  <a:close/>
                  <a:moveTo>
                    <a:pt x="1003" y="0"/>
                  </a:moveTo>
                  <a:cubicBezTo>
                    <a:pt x="985" y="0"/>
                    <a:pt x="850" y="0"/>
                    <a:pt x="765" y="55"/>
                  </a:cubicBezTo>
                  <a:cubicBezTo>
                    <a:pt x="754" y="58"/>
                    <a:pt x="710" y="75"/>
                    <a:pt x="669" y="88"/>
                  </a:cubicBezTo>
                  <a:cubicBezTo>
                    <a:pt x="474" y="153"/>
                    <a:pt x="110" y="280"/>
                    <a:pt x="29" y="491"/>
                  </a:cubicBezTo>
                  <a:cubicBezTo>
                    <a:pt x="1" y="566"/>
                    <a:pt x="8" y="641"/>
                    <a:pt x="52" y="719"/>
                  </a:cubicBezTo>
                  <a:cubicBezTo>
                    <a:pt x="56" y="730"/>
                    <a:pt x="65" y="739"/>
                    <a:pt x="76" y="743"/>
                  </a:cubicBezTo>
                  <a:cubicBezTo>
                    <a:pt x="96" y="750"/>
                    <a:pt x="397" y="879"/>
                    <a:pt x="757" y="879"/>
                  </a:cubicBezTo>
                  <a:cubicBezTo>
                    <a:pt x="945" y="879"/>
                    <a:pt x="1146" y="845"/>
                    <a:pt x="1333" y="743"/>
                  </a:cubicBezTo>
                  <a:cubicBezTo>
                    <a:pt x="1374" y="719"/>
                    <a:pt x="1399" y="681"/>
                    <a:pt x="1405" y="634"/>
                  </a:cubicBezTo>
                  <a:cubicBezTo>
                    <a:pt x="1429" y="436"/>
                    <a:pt x="1105" y="85"/>
                    <a:pt x="1040" y="17"/>
                  </a:cubicBezTo>
                  <a:cubicBezTo>
                    <a:pt x="1030" y="7"/>
                    <a:pt x="1017" y="0"/>
                    <a:pt x="100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28"/>
            <p:cNvSpPr/>
            <p:nvPr/>
          </p:nvSpPr>
          <p:spPr>
            <a:xfrm>
              <a:off x="4695425" y="2521398"/>
              <a:ext cx="73663" cy="48011"/>
            </a:xfrm>
            <a:custGeom>
              <a:avLst/>
              <a:gdLst/>
              <a:ahLst/>
              <a:cxnLst/>
              <a:rect l="l" t="t" r="r" b="b"/>
              <a:pathLst>
                <a:path w="1476" h="962" extrusionOk="0">
                  <a:moveTo>
                    <a:pt x="991" y="191"/>
                  </a:moveTo>
                  <a:lnTo>
                    <a:pt x="991" y="191"/>
                  </a:lnTo>
                  <a:cubicBezTo>
                    <a:pt x="1053" y="258"/>
                    <a:pt x="1126" y="347"/>
                    <a:pt x="1183" y="433"/>
                  </a:cubicBezTo>
                  <a:cubicBezTo>
                    <a:pt x="1213" y="477"/>
                    <a:pt x="1240" y="521"/>
                    <a:pt x="1258" y="559"/>
                  </a:cubicBezTo>
                  <a:cubicBezTo>
                    <a:pt x="1268" y="579"/>
                    <a:pt x="1275" y="596"/>
                    <a:pt x="1278" y="614"/>
                  </a:cubicBezTo>
                  <a:cubicBezTo>
                    <a:pt x="1285" y="628"/>
                    <a:pt x="1285" y="641"/>
                    <a:pt x="1285" y="648"/>
                  </a:cubicBezTo>
                  <a:lnTo>
                    <a:pt x="1285" y="655"/>
                  </a:lnTo>
                  <a:lnTo>
                    <a:pt x="1285" y="656"/>
                  </a:lnTo>
                  <a:lnTo>
                    <a:pt x="1285" y="656"/>
                  </a:lnTo>
                  <a:cubicBezTo>
                    <a:pt x="1129" y="740"/>
                    <a:pt x="957" y="771"/>
                    <a:pt x="791" y="771"/>
                  </a:cubicBezTo>
                  <a:cubicBezTo>
                    <a:pt x="525" y="771"/>
                    <a:pt x="285" y="691"/>
                    <a:pt x="198" y="661"/>
                  </a:cubicBezTo>
                  <a:lnTo>
                    <a:pt x="198" y="661"/>
                  </a:lnTo>
                  <a:cubicBezTo>
                    <a:pt x="193" y="646"/>
                    <a:pt x="191" y="633"/>
                    <a:pt x="191" y="620"/>
                  </a:cubicBezTo>
                  <a:cubicBezTo>
                    <a:pt x="191" y="610"/>
                    <a:pt x="194" y="596"/>
                    <a:pt x="198" y="587"/>
                  </a:cubicBezTo>
                  <a:cubicBezTo>
                    <a:pt x="205" y="569"/>
                    <a:pt x="215" y="552"/>
                    <a:pt x="229" y="538"/>
                  </a:cubicBezTo>
                  <a:cubicBezTo>
                    <a:pt x="252" y="508"/>
                    <a:pt x="287" y="480"/>
                    <a:pt x="328" y="453"/>
                  </a:cubicBezTo>
                  <a:cubicBezTo>
                    <a:pt x="392" y="412"/>
                    <a:pt x="471" y="375"/>
                    <a:pt x="545" y="345"/>
                  </a:cubicBezTo>
                  <a:cubicBezTo>
                    <a:pt x="620" y="313"/>
                    <a:pt x="692" y="290"/>
                    <a:pt x="746" y="269"/>
                  </a:cubicBezTo>
                  <a:cubicBezTo>
                    <a:pt x="781" y="259"/>
                    <a:pt x="808" y="249"/>
                    <a:pt x="825" y="242"/>
                  </a:cubicBezTo>
                  <a:cubicBezTo>
                    <a:pt x="845" y="235"/>
                    <a:pt x="859" y="228"/>
                    <a:pt x="872" y="219"/>
                  </a:cubicBezTo>
                  <a:cubicBezTo>
                    <a:pt x="880" y="214"/>
                    <a:pt x="890" y="211"/>
                    <a:pt x="900" y="208"/>
                  </a:cubicBezTo>
                  <a:cubicBezTo>
                    <a:pt x="917" y="201"/>
                    <a:pt x="938" y="198"/>
                    <a:pt x="958" y="194"/>
                  </a:cubicBezTo>
                  <a:cubicBezTo>
                    <a:pt x="968" y="192"/>
                    <a:pt x="980" y="191"/>
                    <a:pt x="991" y="191"/>
                  </a:cubicBezTo>
                  <a:close/>
                  <a:moveTo>
                    <a:pt x="1006" y="109"/>
                  </a:moveTo>
                  <a:cubicBezTo>
                    <a:pt x="982" y="109"/>
                    <a:pt x="951" y="112"/>
                    <a:pt x="921" y="120"/>
                  </a:cubicBezTo>
                  <a:cubicBezTo>
                    <a:pt x="907" y="123"/>
                    <a:pt x="890" y="126"/>
                    <a:pt x="872" y="129"/>
                  </a:cubicBezTo>
                  <a:cubicBezTo>
                    <a:pt x="859" y="137"/>
                    <a:pt x="845" y="143"/>
                    <a:pt x="828" y="150"/>
                  </a:cubicBezTo>
                  <a:cubicBezTo>
                    <a:pt x="825" y="153"/>
                    <a:pt x="815" y="161"/>
                    <a:pt x="798" y="167"/>
                  </a:cubicBezTo>
                  <a:cubicBezTo>
                    <a:pt x="781" y="174"/>
                    <a:pt x="754" y="181"/>
                    <a:pt x="719" y="191"/>
                  </a:cubicBezTo>
                  <a:cubicBezTo>
                    <a:pt x="638" y="222"/>
                    <a:pt x="508" y="266"/>
                    <a:pt x="389" y="324"/>
                  </a:cubicBezTo>
                  <a:cubicBezTo>
                    <a:pt x="331" y="354"/>
                    <a:pt x="273" y="385"/>
                    <a:pt x="229" y="423"/>
                  </a:cubicBezTo>
                  <a:cubicBezTo>
                    <a:pt x="205" y="444"/>
                    <a:pt x="181" y="464"/>
                    <a:pt x="164" y="484"/>
                  </a:cubicBezTo>
                  <a:cubicBezTo>
                    <a:pt x="147" y="508"/>
                    <a:pt x="130" y="532"/>
                    <a:pt x="123" y="556"/>
                  </a:cubicBezTo>
                  <a:cubicBezTo>
                    <a:pt x="113" y="576"/>
                    <a:pt x="109" y="600"/>
                    <a:pt x="109" y="620"/>
                  </a:cubicBezTo>
                  <a:cubicBezTo>
                    <a:pt x="109" y="651"/>
                    <a:pt x="116" y="682"/>
                    <a:pt x="130" y="709"/>
                  </a:cubicBezTo>
                  <a:lnTo>
                    <a:pt x="136" y="722"/>
                  </a:lnTo>
                  <a:lnTo>
                    <a:pt x="153" y="730"/>
                  </a:lnTo>
                  <a:cubicBezTo>
                    <a:pt x="222" y="757"/>
                    <a:pt x="488" y="852"/>
                    <a:pt x="791" y="852"/>
                  </a:cubicBezTo>
                  <a:cubicBezTo>
                    <a:pt x="965" y="852"/>
                    <a:pt x="1155" y="821"/>
                    <a:pt x="1330" y="726"/>
                  </a:cubicBezTo>
                  <a:cubicBezTo>
                    <a:pt x="1339" y="719"/>
                    <a:pt x="1350" y="709"/>
                    <a:pt x="1357" y="699"/>
                  </a:cubicBezTo>
                  <a:cubicBezTo>
                    <a:pt x="1363" y="689"/>
                    <a:pt x="1367" y="678"/>
                    <a:pt x="1367" y="668"/>
                  </a:cubicBezTo>
                  <a:lnTo>
                    <a:pt x="1367" y="648"/>
                  </a:lnTo>
                  <a:cubicBezTo>
                    <a:pt x="1367" y="631"/>
                    <a:pt x="1363" y="610"/>
                    <a:pt x="1357" y="590"/>
                  </a:cubicBezTo>
                  <a:cubicBezTo>
                    <a:pt x="1347" y="552"/>
                    <a:pt x="1330" y="515"/>
                    <a:pt x="1306" y="474"/>
                  </a:cubicBezTo>
                  <a:cubicBezTo>
                    <a:pt x="1272" y="412"/>
                    <a:pt x="1227" y="351"/>
                    <a:pt x="1179" y="290"/>
                  </a:cubicBezTo>
                  <a:cubicBezTo>
                    <a:pt x="1132" y="228"/>
                    <a:pt x="1081" y="170"/>
                    <a:pt x="1036" y="123"/>
                  </a:cubicBezTo>
                  <a:lnTo>
                    <a:pt x="1026" y="109"/>
                  </a:lnTo>
                  <a:close/>
                  <a:moveTo>
                    <a:pt x="1029" y="82"/>
                  </a:moveTo>
                  <a:cubicBezTo>
                    <a:pt x="1033" y="82"/>
                    <a:pt x="1036" y="82"/>
                    <a:pt x="1040" y="85"/>
                  </a:cubicBezTo>
                  <a:cubicBezTo>
                    <a:pt x="1070" y="120"/>
                    <a:pt x="1163" y="214"/>
                    <a:pt x="1245" y="327"/>
                  </a:cubicBezTo>
                  <a:cubicBezTo>
                    <a:pt x="1285" y="385"/>
                    <a:pt x="1322" y="444"/>
                    <a:pt x="1350" y="501"/>
                  </a:cubicBezTo>
                  <a:cubicBezTo>
                    <a:pt x="1363" y="529"/>
                    <a:pt x="1374" y="559"/>
                    <a:pt x="1384" y="583"/>
                  </a:cubicBezTo>
                  <a:cubicBezTo>
                    <a:pt x="1391" y="610"/>
                    <a:pt x="1394" y="631"/>
                    <a:pt x="1394" y="651"/>
                  </a:cubicBezTo>
                  <a:lnTo>
                    <a:pt x="1394" y="672"/>
                  </a:lnTo>
                  <a:cubicBezTo>
                    <a:pt x="1391" y="689"/>
                    <a:pt x="1384" y="702"/>
                    <a:pt x="1377" y="716"/>
                  </a:cubicBezTo>
                  <a:cubicBezTo>
                    <a:pt x="1368" y="729"/>
                    <a:pt x="1357" y="739"/>
                    <a:pt x="1344" y="749"/>
                  </a:cubicBezTo>
                  <a:lnTo>
                    <a:pt x="1344" y="749"/>
                  </a:lnTo>
                  <a:lnTo>
                    <a:pt x="1343" y="746"/>
                  </a:lnTo>
                  <a:cubicBezTo>
                    <a:pt x="1166" y="845"/>
                    <a:pt x="968" y="879"/>
                    <a:pt x="787" y="879"/>
                  </a:cubicBezTo>
                  <a:cubicBezTo>
                    <a:pt x="614" y="879"/>
                    <a:pt x="450" y="848"/>
                    <a:pt x="331" y="815"/>
                  </a:cubicBezTo>
                  <a:cubicBezTo>
                    <a:pt x="208" y="784"/>
                    <a:pt x="130" y="750"/>
                    <a:pt x="123" y="746"/>
                  </a:cubicBezTo>
                  <a:cubicBezTo>
                    <a:pt x="120" y="746"/>
                    <a:pt x="120" y="743"/>
                    <a:pt x="116" y="740"/>
                  </a:cubicBezTo>
                  <a:cubicBezTo>
                    <a:pt x="92" y="699"/>
                    <a:pt x="82" y="658"/>
                    <a:pt x="82" y="620"/>
                  </a:cubicBezTo>
                  <a:cubicBezTo>
                    <a:pt x="82" y="596"/>
                    <a:pt x="89" y="573"/>
                    <a:pt x="95" y="546"/>
                  </a:cubicBezTo>
                  <a:cubicBezTo>
                    <a:pt x="113" y="501"/>
                    <a:pt x="147" y="460"/>
                    <a:pt x="191" y="419"/>
                  </a:cubicBezTo>
                  <a:cubicBezTo>
                    <a:pt x="259" y="362"/>
                    <a:pt x="355" y="310"/>
                    <a:pt x="450" y="266"/>
                  </a:cubicBezTo>
                  <a:cubicBezTo>
                    <a:pt x="542" y="225"/>
                    <a:pt x="638" y="191"/>
                    <a:pt x="713" y="167"/>
                  </a:cubicBezTo>
                  <a:cubicBezTo>
                    <a:pt x="733" y="161"/>
                    <a:pt x="754" y="153"/>
                    <a:pt x="770" y="147"/>
                  </a:cubicBezTo>
                  <a:cubicBezTo>
                    <a:pt x="781" y="143"/>
                    <a:pt x="787" y="140"/>
                    <a:pt x="795" y="137"/>
                  </a:cubicBezTo>
                  <a:cubicBezTo>
                    <a:pt x="798" y="137"/>
                    <a:pt x="801" y="137"/>
                    <a:pt x="804" y="133"/>
                  </a:cubicBezTo>
                  <a:cubicBezTo>
                    <a:pt x="808" y="133"/>
                    <a:pt x="811" y="133"/>
                    <a:pt x="815" y="129"/>
                  </a:cubicBezTo>
                  <a:cubicBezTo>
                    <a:pt x="845" y="109"/>
                    <a:pt x="893" y="96"/>
                    <a:pt x="930" y="89"/>
                  </a:cubicBezTo>
                  <a:cubicBezTo>
                    <a:pt x="971" y="82"/>
                    <a:pt x="1009" y="82"/>
                    <a:pt x="1023" y="82"/>
                  </a:cubicBezTo>
                  <a:close/>
                  <a:moveTo>
                    <a:pt x="1023" y="0"/>
                  </a:moveTo>
                  <a:cubicBezTo>
                    <a:pt x="1006" y="0"/>
                    <a:pt x="965" y="0"/>
                    <a:pt x="921" y="7"/>
                  </a:cubicBezTo>
                  <a:cubicBezTo>
                    <a:pt x="872" y="17"/>
                    <a:pt x="818" y="30"/>
                    <a:pt x="770" y="58"/>
                  </a:cubicBezTo>
                  <a:lnTo>
                    <a:pt x="771" y="60"/>
                  </a:lnTo>
                  <a:lnTo>
                    <a:pt x="771" y="60"/>
                  </a:lnTo>
                  <a:cubicBezTo>
                    <a:pt x="769" y="61"/>
                    <a:pt x="765" y="63"/>
                    <a:pt x="764" y="65"/>
                  </a:cubicBezTo>
                  <a:cubicBezTo>
                    <a:pt x="743" y="71"/>
                    <a:pt x="713" y="82"/>
                    <a:pt x="685" y="89"/>
                  </a:cubicBezTo>
                  <a:cubicBezTo>
                    <a:pt x="586" y="123"/>
                    <a:pt x="447" y="170"/>
                    <a:pt x="317" y="239"/>
                  </a:cubicBezTo>
                  <a:cubicBezTo>
                    <a:pt x="252" y="273"/>
                    <a:pt x="191" y="313"/>
                    <a:pt x="140" y="358"/>
                  </a:cubicBezTo>
                  <a:cubicBezTo>
                    <a:pt x="86" y="403"/>
                    <a:pt x="45" y="457"/>
                    <a:pt x="21" y="518"/>
                  </a:cubicBezTo>
                  <a:cubicBezTo>
                    <a:pt x="7" y="552"/>
                    <a:pt x="0" y="587"/>
                    <a:pt x="0" y="620"/>
                  </a:cubicBezTo>
                  <a:cubicBezTo>
                    <a:pt x="0" y="675"/>
                    <a:pt x="18" y="730"/>
                    <a:pt x="45" y="780"/>
                  </a:cubicBezTo>
                  <a:cubicBezTo>
                    <a:pt x="54" y="798"/>
                    <a:pt x="72" y="815"/>
                    <a:pt x="92" y="821"/>
                  </a:cubicBezTo>
                  <a:cubicBezTo>
                    <a:pt x="103" y="825"/>
                    <a:pt x="185" y="862"/>
                    <a:pt x="307" y="893"/>
                  </a:cubicBezTo>
                  <a:cubicBezTo>
                    <a:pt x="433" y="927"/>
                    <a:pt x="603" y="961"/>
                    <a:pt x="787" y="961"/>
                  </a:cubicBezTo>
                  <a:cubicBezTo>
                    <a:pt x="979" y="961"/>
                    <a:pt x="1190" y="927"/>
                    <a:pt x="1384" y="818"/>
                  </a:cubicBezTo>
                  <a:cubicBezTo>
                    <a:pt x="1408" y="804"/>
                    <a:pt x="1429" y="784"/>
                    <a:pt x="1445" y="760"/>
                  </a:cubicBezTo>
                  <a:cubicBezTo>
                    <a:pt x="1459" y="736"/>
                    <a:pt x="1469" y="709"/>
                    <a:pt x="1476" y="682"/>
                  </a:cubicBezTo>
                  <a:lnTo>
                    <a:pt x="1476" y="651"/>
                  </a:lnTo>
                  <a:cubicBezTo>
                    <a:pt x="1476" y="620"/>
                    <a:pt x="1469" y="590"/>
                    <a:pt x="1462" y="559"/>
                  </a:cubicBezTo>
                  <a:cubicBezTo>
                    <a:pt x="1445" y="505"/>
                    <a:pt x="1418" y="450"/>
                    <a:pt x="1384" y="395"/>
                  </a:cubicBezTo>
                  <a:cubicBezTo>
                    <a:pt x="1336" y="313"/>
                    <a:pt x="1275" y="232"/>
                    <a:pt x="1220" y="167"/>
                  </a:cubicBezTo>
                  <a:cubicBezTo>
                    <a:pt x="1166" y="102"/>
                    <a:pt x="1122" y="51"/>
                    <a:pt x="1097" y="30"/>
                  </a:cubicBezTo>
                  <a:cubicBezTo>
                    <a:pt x="1081" y="10"/>
                    <a:pt x="1056" y="0"/>
                    <a:pt x="103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28"/>
            <p:cNvSpPr/>
            <p:nvPr/>
          </p:nvSpPr>
          <p:spPr>
            <a:xfrm>
              <a:off x="4538762" y="2522397"/>
              <a:ext cx="71468" cy="43919"/>
            </a:xfrm>
            <a:custGeom>
              <a:avLst/>
              <a:gdLst/>
              <a:ahLst/>
              <a:cxnLst/>
              <a:rect l="l" t="t" r="r" b="b"/>
              <a:pathLst>
                <a:path w="1432" h="880" extrusionOk="0">
                  <a:moveTo>
                    <a:pt x="979" y="109"/>
                  </a:moveTo>
                  <a:cubicBezTo>
                    <a:pt x="1115" y="256"/>
                    <a:pt x="1312" y="512"/>
                    <a:pt x="1296" y="621"/>
                  </a:cubicBezTo>
                  <a:cubicBezTo>
                    <a:pt x="1296" y="635"/>
                    <a:pt x="1289" y="644"/>
                    <a:pt x="1279" y="648"/>
                  </a:cubicBezTo>
                  <a:cubicBezTo>
                    <a:pt x="1113" y="739"/>
                    <a:pt x="931" y="770"/>
                    <a:pt x="760" y="770"/>
                  </a:cubicBezTo>
                  <a:cubicBezTo>
                    <a:pt x="463" y="770"/>
                    <a:pt x="204" y="678"/>
                    <a:pt x="137" y="652"/>
                  </a:cubicBezTo>
                  <a:cubicBezTo>
                    <a:pt x="116" y="608"/>
                    <a:pt x="116" y="570"/>
                    <a:pt x="130" y="532"/>
                  </a:cubicBezTo>
                  <a:cubicBezTo>
                    <a:pt x="192" y="365"/>
                    <a:pt x="539" y="249"/>
                    <a:pt x="703" y="191"/>
                  </a:cubicBezTo>
                  <a:cubicBezTo>
                    <a:pt x="771" y="168"/>
                    <a:pt x="805" y="158"/>
                    <a:pt x="822" y="144"/>
                  </a:cubicBezTo>
                  <a:cubicBezTo>
                    <a:pt x="862" y="120"/>
                    <a:pt x="934" y="109"/>
                    <a:pt x="979" y="109"/>
                  </a:cubicBezTo>
                  <a:close/>
                  <a:moveTo>
                    <a:pt x="1002" y="1"/>
                  </a:moveTo>
                  <a:cubicBezTo>
                    <a:pt x="985" y="1"/>
                    <a:pt x="849" y="1"/>
                    <a:pt x="764" y="55"/>
                  </a:cubicBezTo>
                  <a:cubicBezTo>
                    <a:pt x="754" y="59"/>
                    <a:pt x="709" y="76"/>
                    <a:pt x="669" y="89"/>
                  </a:cubicBezTo>
                  <a:cubicBezTo>
                    <a:pt x="474" y="154"/>
                    <a:pt x="110" y="280"/>
                    <a:pt x="28" y="491"/>
                  </a:cubicBezTo>
                  <a:cubicBezTo>
                    <a:pt x="0" y="567"/>
                    <a:pt x="8" y="641"/>
                    <a:pt x="52" y="720"/>
                  </a:cubicBezTo>
                  <a:cubicBezTo>
                    <a:pt x="55" y="730"/>
                    <a:pt x="65" y="740"/>
                    <a:pt x="76" y="743"/>
                  </a:cubicBezTo>
                  <a:cubicBezTo>
                    <a:pt x="96" y="751"/>
                    <a:pt x="396" y="880"/>
                    <a:pt x="757" y="880"/>
                  </a:cubicBezTo>
                  <a:cubicBezTo>
                    <a:pt x="944" y="880"/>
                    <a:pt x="1145" y="846"/>
                    <a:pt x="1333" y="743"/>
                  </a:cubicBezTo>
                  <a:cubicBezTo>
                    <a:pt x="1374" y="720"/>
                    <a:pt x="1398" y="682"/>
                    <a:pt x="1405" y="635"/>
                  </a:cubicBezTo>
                  <a:cubicBezTo>
                    <a:pt x="1432" y="437"/>
                    <a:pt x="1105" y="86"/>
                    <a:pt x="1040" y="18"/>
                  </a:cubicBezTo>
                  <a:cubicBezTo>
                    <a:pt x="1030" y="7"/>
                    <a:pt x="1016" y="1"/>
                    <a:pt x="100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28"/>
            <p:cNvSpPr/>
            <p:nvPr/>
          </p:nvSpPr>
          <p:spPr>
            <a:xfrm>
              <a:off x="4537265" y="2520350"/>
              <a:ext cx="73663" cy="48011"/>
            </a:xfrm>
            <a:custGeom>
              <a:avLst/>
              <a:gdLst/>
              <a:ahLst/>
              <a:cxnLst/>
              <a:rect l="l" t="t" r="r" b="b"/>
              <a:pathLst>
                <a:path w="1476" h="962" extrusionOk="0">
                  <a:moveTo>
                    <a:pt x="991" y="192"/>
                  </a:moveTo>
                  <a:cubicBezTo>
                    <a:pt x="1053" y="258"/>
                    <a:pt x="1125" y="348"/>
                    <a:pt x="1183" y="433"/>
                  </a:cubicBezTo>
                  <a:cubicBezTo>
                    <a:pt x="1213" y="478"/>
                    <a:pt x="1240" y="522"/>
                    <a:pt x="1257" y="559"/>
                  </a:cubicBezTo>
                  <a:cubicBezTo>
                    <a:pt x="1268" y="580"/>
                    <a:pt x="1274" y="597"/>
                    <a:pt x="1278" y="614"/>
                  </a:cubicBezTo>
                  <a:cubicBezTo>
                    <a:pt x="1285" y="628"/>
                    <a:pt x="1285" y="641"/>
                    <a:pt x="1285" y="649"/>
                  </a:cubicBezTo>
                  <a:lnTo>
                    <a:pt x="1285" y="657"/>
                  </a:lnTo>
                  <a:lnTo>
                    <a:pt x="1285" y="657"/>
                  </a:lnTo>
                  <a:cubicBezTo>
                    <a:pt x="1129" y="741"/>
                    <a:pt x="957" y="771"/>
                    <a:pt x="790" y="771"/>
                  </a:cubicBezTo>
                  <a:cubicBezTo>
                    <a:pt x="524" y="771"/>
                    <a:pt x="285" y="691"/>
                    <a:pt x="198" y="661"/>
                  </a:cubicBezTo>
                  <a:lnTo>
                    <a:pt x="198" y="661"/>
                  </a:lnTo>
                  <a:cubicBezTo>
                    <a:pt x="193" y="647"/>
                    <a:pt x="191" y="634"/>
                    <a:pt x="191" y="621"/>
                  </a:cubicBezTo>
                  <a:cubicBezTo>
                    <a:pt x="191" y="611"/>
                    <a:pt x="194" y="597"/>
                    <a:pt x="197" y="587"/>
                  </a:cubicBezTo>
                  <a:cubicBezTo>
                    <a:pt x="205" y="570"/>
                    <a:pt x="214" y="553"/>
                    <a:pt x="228" y="539"/>
                  </a:cubicBezTo>
                  <a:cubicBezTo>
                    <a:pt x="252" y="509"/>
                    <a:pt x="286" y="481"/>
                    <a:pt x="327" y="454"/>
                  </a:cubicBezTo>
                  <a:cubicBezTo>
                    <a:pt x="392" y="413"/>
                    <a:pt x="470" y="375"/>
                    <a:pt x="545" y="345"/>
                  </a:cubicBezTo>
                  <a:cubicBezTo>
                    <a:pt x="620" y="314"/>
                    <a:pt x="692" y="290"/>
                    <a:pt x="746" y="270"/>
                  </a:cubicBezTo>
                  <a:cubicBezTo>
                    <a:pt x="780" y="260"/>
                    <a:pt x="807" y="249"/>
                    <a:pt x="825" y="243"/>
                  </a:cubicBezTo>
                  <a:cubicBezTo>
                    <a:pt x="845" y="235"/>
                    <a:pt x="859" y="229"/>
                    <a:pt x="872" y="222"/>
                  </a:cubicBezTo>
                  <a:cubicBezTo>
                    <a:pt x="879" y="215"/>
                    <a:pt x="889" y="212"/>
                    <a:pt x="900" y="209"/>
                  </a:cubicBezTo>
                  <a:cubicBezTo>
                    <a:pt x="917" y="202"/>
                    <a:pt x="937" y="199"/>
                    <a:pt x="958" y="195"/>
                  </a:cubicBezTo>
                  <a:cubicBezTo>
                    <a:pt x="968" y="193"/>
                    <a:pt x="980" y="192"/>
                    <a:pt x="991" y="192"/>
                  </a:cubicBezTo>
                  <a:close/>
                  <a:moveTo>
                    <a:pt x="1005" y="110"/>
                  </a:moveTo>
                  <a:cubicBezTo>
                    <a:pt x="982" y="110"/>
                    <a:pt x="950" y="113"/>
                    <a:pt x="920" y="120"/>
                  </a:cubicBezTo>
                  <a:cubicBezTo>
                    <a:pt x="906" y="123"/>
                    <a:pt x="889" y="127"/>
                    <a:pt x="876" y="130"/>
                  </a:cubicBezTo>
                  <a:cubicBezTo>
                    <a:pt x="859" y="137"/>
                    <a:pt x="845" y="144"/>
                    <a:pt x="828" y="150"/>
                  </a:cubicBezTo>
                  <a:cubicBezTo>
                    <a:pt x="825" y="154"/>
                    <a:pt x="815" y="161"/>
                    <a:pt x="798" y="168"/>
                  </a:cubicBezTo>
                  <a:cubicBezTo>
                    <a:pt x="780" y="174"/>
                    <a:pt x="757" y="182"/>
                    <a:pt x="722" y="195"/>
                  </a:cubicBezTo>
                  <a:cubicBezTo>
                    <a:pt x="637" y="222"/>
                    <a:pt x="508" y="267"/>
                    <a:pt x="389" y="325"/>
                  </a:cubicBezTo>
                  <a:cubicBezTo>
                    <a:pt x="331" y="355"/>
                    <a:pt x="276" y="386"/>
                    <a:pt x="228" y="424"/>
                  </a:cubicBezTo>
                  <a:cubicBezTo>
                    <a:pt x="205" y="444"/>
                    <a:pt x="181" y="465"/>
                    <a:pt x="164" y="485"/>
                  </a:cubicBezTo>
                  <a:cubicBezTo>
                    <a:pt x="146" y="509"/>
                    <a:pt x="133" y="532"/>
                    <a:pt x="123" y="556"/>
                  </a:cubicBezTo>
                  <a:cubicBezTo>
                    <a:pt x="112" y="577"/>
                    <a:pt x="109" y="600"/>
                    <a:pt x="109" y="621"/>
                  </a:cubicBezTo>
                  <a:cubicBezTo>
                    <a:pt x="109" y="652"/>
                    <a:pt x="115" y="682"/>
                    <a:pt x="129" y="710"/>
                  </a:cubicBezTo>
                  <a:lnTo>
                    <a:pt x="136" y="723"/>
                  </a:lnTo>
                  <a:lnTo>
                    <a:pt x="153" y="730"/>
                  </a:lnTo>
                  <a:cubicBezTo>
                    <a:pt x="222" y="757"/>
                    <a:pt x="488" y="853"/>
                    <a:pt x="790" y="853"/>
                  </a:cubicBezTo>
                  <a:cubicBezTo>
                    <a:pt x="964" y="853"/>
                    <a:pt x="1155" y="822"/>
                    <a:pt x="1329" y="726"/>
                  </a:cubicBezTo>
                  <a:cubicBezTo>
                    <a:pt x="1339" y="720"/>
                    <a:pt x="1350" y="710"/>
                    <a:pt x="1356" y="699"/>
                  </a:cubicBezTo>
                  <a:cubicBezTo>
                    <a:pt x="1363" y="689"/>
                    <a:pt x="1367" y="679"/>
                    <a:pt x="1367" y="669"/>
                  </a:cubicBezTo>
                  <a:lnTo>
                    <a:pt x="1367" y="649"/>
                  </a:lnTo>
                  <a:cubicBezTo>
                    <a:pt x="1367" y="631"/>
                    <a:pt x="1363" y="611"/>
                    <a:pt x="1356" y="590"/>
                  </a:cubicBezTo>
                  <a:cubicBezTo>
                    <a:pt x="1346" y="553"/>
                    <a:pt x="1329" y="515"/>
                    <a:pt x="1305" y="474"/>
                  </a:cubicBezTo>
                  <a:cubicBezTo>
                    <a:pt x="1271" y="413"/>
                    <a:pt x="1227" y="352"/>
                    <a:pt x="1179" y="290"/>
                  </a:cubicBezTo>
                  <a:cubicBezTo>
                    <a:pt x="1131" y="229"/>
                    <a:pt x="1081" y="171"/>
                    <a:pt x="1036" y="123"/>
                  </a:cubicBezTo>
                  <a:lnTo>
                    <a:pt x="1026" y="110"/>
                  </a:lnTo>
                  <a:close/>
                  <a:moveTo>
                    <a:pt x="1029" y="83"/>
                  </a:moveTo>
                  <a:cubicBezTo>
                    <a:pt x="1036" y="83"/>
                    <a:pt x="1036" y="83"/>
                    <a:pt x="1040" y="86"/>
                  </a:cubicBezTo>
                  <a:cubicBezTo>
                    <a:pt x="1070" y="120"/>
                    <a:pt x="1162" y="215"/>
                    <a:pt x="1244" y="328"/>
                  </a:cubicBezTo>
                  <a:cubicBezTo>
                    <a:pt x="1285" y="386"/>
                    <a:pt x="1322" y="444"/>
                    <a:pt x="1350" y="501"/>
                  </a:cubicBezTo>
                  <a:cubicBezTo>
                    <a:pt x="1363" y="529"/>
                    <a:pt x="1377" y="559"/>
                    <a:pt x="1383" y="583"/>
                  </a:cubicBezTo>
                  <a:cubicBezTo>
                    <a:pt x="1391" y="611"/>
                    <a:pt x="1394" y="631"/>
                    <a:pt x="1394" y="652"/>
                  </a:cubicBezTo>
                  <a:lnTo>
                    <a:pt x="1394" y="672"/>
                  </a:lnTo>
                  <a:cubicBezTo>
                    <a:pt x="1391" y="689"/>
                    <a:pt x="1383" y="703"/>
                    <a:pt x="1377" y="716"/>
                  </a:cubicBezTo>
                  <a:cubicBezTo>
                    <a:pt x="1370" y="730"/>
                    <a:pt x="1357" y="739"/>
                    <a:pt x="1344" y="750"/>
                  </a:cubicBezTo>
                  <a:lnTo>
                    <a:pt x="1344" y="750"/>
                  </a:lnTo>
                  <a:lnTo>
                    <a:pt x="1342" y="747"/>
                  </a:lnTo>
                  <a:cubicBezTo>
                    <a:pt x="1166" y="846"/>
                    <a:pt x="968" y="880"/>
                    <a:pt x="787" y="880"/>
                  </a:cubicBezTo>
                  <a:cubicBezTo>
                    <a:pt x="614" y="880"/>
                    <a:pt x="450" y="849"/>
                    <a:pt x="331" y="815"/>
                  </a:cubicBezTo>
                  <a:cubicBezTo>
                    <a:pt x="208" y="784"/>
                    <a:pt x="129" y="751"/>
                    <a:pt x="123" y="747"/>
                  </a:cubicBezTo>
                  <a:cubicBezTo>
                    <a:pt x="119" y="747"/>
                    <a:pt x="119" y="743"/>
                    <a:pt x="115" y="740"/>
                  </a:cubicBezTo>
                  <a:cubicBezTo>
                    <a:pt x="92" y="699"/>
                    <a:pt x="82" y="662"/>
                    <a:pt x="82" y="621"/>
                  </a:cubicBezTo>
                  <a:cubicBezTo>
                    <a:pt x="82" y="597"/>
                    <a:pt x="88" y="573"/>
                    <a:pt x="95" y="546"/>
                  </a:cubicBezTo>
                  <a:cubicBezTo>
                    <a:pt x="112" y="501"/>
                    <a:pt x="146" y="460"/>
                    <a:pt x="191" y="420"/>
                  </a:cubicBezTo>
                  <a:cubicBezTo>
                    <a:pt x="259" y="362"/>
                    <a:pt x="354" y="311"/>
                    <a:pt x="450" y="267"/>
                  </a:cubicBezTo>
                  <a:cubicBezTo>
                    <a:pt x="542" y="226"/>
                    <a:pt x="641" y="195"/>
                    <a:pt x="712" y="168"/>
                  </a:cubicBezTo>
                  <a:cubicBezTo>
                    <a:pt x="733" y="161"/>
                    <a:pt x="753" y="154"/>
                    <a:pt x="770" y="147"/>
                  </a:cubicBezTo>
                  <a:cubicBezTo>
                    <a:pt x="780" y="144"/>
                    <a:pt x="787" y="141"/>
                    <a:pt x="794" y="141"/>
                  </a:cubicBezTo>
                  <a:cubicBezTo>
                    <a:pt x="798" y="137"/>
                    <a:pt x="801" y="137"/>
                    <a:pt x="804" y="133"/>
                  </a:cubicBezTo>
                  <a:cubicBezTo>
                    <a:pt x="807" y="133"/>
                    <a:pt x="811" y="133"/>
                    <a:pt x="815" y="130"/>
                  </a:cubicBezTo>
                  <a:cubicBezTo>
                    <a:pt x="831" y="120"/>
                    <a:pt x="856" y="110"/>
                    <a:pt x="876" y="103"/>
                  </a:cubicBezTo>
                  <a:cubicBezTo>
                    <a:pt x="910" y="92"/>
                    <a:pt x="947" y="86"/>
                    <a:pt x="974" y="86"/>
                  </a:cubicBezTo>
                  <a:cubicBezTo>
                    <a:pt x="988" y="83"/>
                    <a:pt x="1002" y="83"/>
                    <a:pt x="1012" y="83"/>
                  </a:cubicBezTo>
                  <a:close/>
                  <a:moveTo>
                    <a:pt x="1019" y="1"/>
                  </a:moveTo>
                  <a:cubicBezTo>
                    <a:pt x="999" y="1"/>
                    <a:pt x="961" y="1"/>
                    <a:pt x="913" y="11"/>
                  </a:cubicBezTo>
                  <a:cubicBezTo>
                    <a:pt x="869" y="18"/>
                    <a:pt x="818" y="31"/>
                    <a:pt x="770" y="59"/>
                  </a:cubicBezTo>
                  <a:lnTo>
                    <a:pt x="771" y="60"/>
                  </a:lnTo>
                  <a:lnTo>
                    <a:pt x="771" y="60"/>
                  </a:lnTo>
                  <a:cubicBezTo>
                    <a:pt x="768" y="62"/>
                    <a:pt x="765" y="63"/>
                    <a:pt x="763" y="65"/>
                  </a:cubicBezTo>
                  <a:cubicBezTo>
                    <a:pt x="743" y="72"/>
                    <a:pt x="712" y="83"/>
                    <a:pt x="685" y="89"/>
                  </a:cubicBezTo>
                  <a:cubicBezTo>
                    <a:pt x="590" y="123"/>
                    <a:pt x="447" y="171"/>
                    <a:pt x="317" y="240"/>
                  </a:cubicBezTo>
                  <a:cubicBezTo>
                    <a:pt x="252" y="273"/>
                    <a:pt x="191" y="314"/>
                    <a:pt x="140" y="358"/>
                  </a:cubicBezTo>
                  <a:cubicBezTo>
                    <a:pt x="85" y="403"/>
                    <a:pt x="44" y="457"/>
                    <a:pt x="21" y="518"/>
                  </a:cubicBezTo>
                  <a:cubicBezTo>
                    <a:pt x="7" y="553"/>
                    <a:pt x="0" y="587"/>
                    <a:pt x="0" y="621"/>
                  </a:cubicBezTo>
                  <a:cubicBezTo>
                    <a:pt x="0" y="676"/>
                    <a:pt x="17" y="730"/>
                    <a:pt x="44" y="781"/>
                  </a:cubicBezTo>
                  <a:cubicBezTo>
                    <a:pt x="54" y="798"/>
                    <a:pt x="71" y="815"/>
                    <a:pt x="88" y="822"/>
                  </a:cubicBezTo>
                  <a:lnTo>
                    <a:pt x="92" y="822"/>
                  </a:lnTo>
                  <a:cubicBezTo>
                    <a:pt x="102" y="825"/>
                    <a:pt x="184" y="863"/>
                    <a:pt x="307" y="894"/>
                  </a:cubicBezTo>
                  <a:cubicBezTo>
                    <a:pt x="433" y="927"/>
                    <a:pt x="603" y="962"/>
                    <a:pt x="787" y="962"/>
                  </a:cubicBezTo>
                  <a:cubicBezTo>
                    <a:pt x="978" y="962"/>
                    <a:pt x="1189" y="927"/>
                    <a:pt x="1383" y="819"/>
                  </a:cubicBezTo>
                  <a:cubicBezTo>
                    <a:pt x="1408" y="805"/>
                    <a:pt x="1431" y="784"/>
                    <a:pt x="1445" y="761"/>
                  </a:cubicBezTo>
                  <a:cubicBezTo>
                    <a:pt x="1462" y="737"/>
                    <a:pt x="1469" y="710"/>
                    <a:pt x="1476" y="682"/>
                  </a:cubicBezTo>
                  <a:lnTo>
                    <a:pt x="1476" y="652"/>
                  </a:lnTo>
                  <a:cubicBezTo>
                    <a:pt x="1476" y="621"/>
                    <a:pt x="1469" y="590"/>
                    <a:pt x="1462" y="559"/>
                  </a:cubicBezTo>
                  <a:cubicBezTo>
                    <a:pt x="1445" y="505"/>
                    <a:pt x="1418" y="451"/>
                    <a:pt x="1383" y="396"/>
                  </a:cubicBezTo>
                  <a:cubicBezTo>
                    <a:pt x="1336" y="314"/>
                    <a:pt x="1274" y="232"/>
                    <a:pt x="1220" y="168"/>
                  </a:cubicBezTo>
                  <a:cubicBezTo>
                    <a:pt x="1169" y="103"/>
                    <a:pt x="1121" y="51"/>
                    <a:pt x="1101" y="31"/>
                  </a:cubicBezTo>
                  <a:cubicBezTo>
                    <a:pt x="1081" y="11"/>
                    <a:pt x="1056" y="1"/>
                    <a:pt x="1032" y="1"/>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28"/>
            <p:cNvSpPr/>
            <p:nvPr/>
          </p:nvSpPr>
          <p:spPr>
            <a:xfrm>
              <a:off x="4240758" y="2525641"/>
              <a:ext cx="71468" cy="43919"/>
            </a:xfrm>
            <a:custGeom>
              <a:avLst/>
              <a:gdLst/>
              <a:ahLst/>
              <a:cxnLst/>
              <a:rect l="l" t="t" r="r" b="b"/>
              <a:pathLst>
                <a:path w="1432" h="880" extrusionOk="0">
                  <a:moveTo>
                    <a:pt x="979" y="109"/>
                  </a:moveTo>
                  <a:cubicBezTo>
                    <a:pt x="1115" y="256"/>
                    <a:pt x="1313" y="511"/>
                    <a:pt x="1296" y="620"/>
                  </a:cubicBezTo>
                  <a:cubicBezTo>
                    <a:pt x="1296" y="634"/>
                    <a:pt x="1289" y="645"/>
                    <a:pt x="1279" y="651"/>
                  </a:cubicBezTo>
                  <a:cubicBezTo>
                    <a:pt x="1115" y="741"/>
                    <a:pt x="935" y="771"/>
                    <a:pt x="766" y="771"/>
                  </a:cubicBezTo>
                  <a:cubicBezTo>
                    <a:pt x="468" y="771"/>
                    <a:pt x="207" y="677"/>
                    <a:pt x="137" y="651"/>
                  </a:cubicBezTo>
                  <a:cubicBezTo>
                    <a:pt x="117" y="610"/>
                    <a:pt x="117" y="570"/>
                    <a:pt x="131" y="532"/>
                  </a:cubicBezTo>
                  <a:cubicBezTo>
                    <a:pt x="195" y="365"/>
                    <a:pt x="540" y="249"/>
                    <a:pt x="703" y="191"/>
                  </a:cubicBezTo>
                  <a:cubicBezTo>
                    <a:pt x="774" y="167"/>
                    <a:pt x="805" y="157"/>
                    <a:pt x="822" y="147"/>
                  </a:cubicBezTo>
                  <a:cubicBezTo>
                    <a:pt x="863" y="120"/>
                    <a:pt x="935" y="113"/>
                    <a:pt x="979" y="109"/>
                  </a:cubicBezTo>
                  <a:close/>
                  <a:moveTo>
                    <a:pt x="1003" y="0"/>
                  </a:moveTo>
                  <a:cubicBezTo>
                    <a:pt x="985" y="0"/>
                    <a:pt x="850" y="0"/>
                    <a:pt x="765" y="55"/>
                  </a:cubicBezTo>
                  <a:cubicBezTo>
                    <a:pt x="754" y="62"/>
                    <a:pt x="710" y="76"/>
                    <a:pt x="669" y="89"/>
                  </a:cubicBezTo>
                  <a:cubicBezTo>
                    <a:pt x="474" y="157"/>
                    <a:pt x="110" y="280"/>
                    <a:pt x="28" y="491"/>
                  </a:cubicBezTo>
                  <a:cubicBezTo>
                    <a:pt x="1" y="566"/>
                    <a:pt x="8" y="645"/>
                    <a:pt x="52" y="719"/>
                  </a:cubicBezTo>
                  <a:cubicBezTo>
                    <a:pt x="59" y="733"/>
                    <a:pt x="65" y="740"/>
                    <a:pt x="76" y="743"/>
                  </a:cubicBezTo>
                  <a:cubicBezTo>
                    <a:pt x="96" y="754"/>
                    <a:pt x="396" y="880"/>
                    <a:pt x="757" y="880"/>
                  </a:cubicBezTo>
                  <a:cubicBezTo>
                    <a:pt x="944" y="880"/>
                    <a:pt x="1146" y="845"/>
                    <a:pt x="1333" y="743"/>
                  </a:cubicBezTo>
                  <a:cubicBezTo>
                    <a:pt x="1374" y="719"/>
                    <a:pt x="1398" y="682"/>
                    <a:pt x="1405" y="637"/>
                  </a:cubicBezTo>
                  <a:cubicBezTo>
                    <a:pt x="1432" y="440"/>
                    <a:pt x="1105" y="85"/>
                    <a:pt x="1040" y="17"/>
                  </a:cubicBezTo>
                  <a:cubicBezTo>
                    <a:pt x="1030" y="7"/>
                    <a:pt x="1016" y="0"/>
                    <a:pt x="100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28"/>
            <p:cNvSpPr/>
            <p:nvPr/>
          </p:nvSpPr>
          <p:spPr>
            <a:xfrm>
              <a:off x="4239261" y="2523594"/>
              <a:ext cx="73663" cy="48011"/>
            </a:xfrm>
            <a:custGeom>
              <a:avLst/>
              <a:gdLst/>
              <a:ahLst/>
              <a:cxnLst/>
              <a:rect l="l" t="t" r="r" b="b"/>
              <a:pathLst>
                <a:path w="1476" h="962" extrusionOk="0">
                  <a:moveTo>
                    <a:pt x="1289" y="655"/>
                  </a:moveTo>
                  <a:lnTo>
                    <a:pt x="1289" y="655"/>
                  </a:lnTo>
                  <a:lnTo>
                    <a:pt x="1289" y="655"/>
                  </a:lnTo>
                  <a:close/>
                  <a:moveTo>
                    <a:pt x="992" y="192"/>
                  </a:moveTo>
                  <a:cubicBezTo>
                    <a:pt x="1054" y="262"/>
                    <a:pt x="1126" y="351"/>
                    <a:pt x="1183" y="433"/>
                  </a:cubicBezTo>
                  <a:cubicBezTo>
                    <a:pt x="1213" y="477"/>
                    <a:pt x="1240" y="522"/>
                    <a:pt x="1261" y="563"/>
                  </a:cubicBezTo>
                  <a:cubicBezTo>
                    <a:pt x="1268" y="579"/>
                    <a:pt x="1275" y="597"/>
                    <a:pt x="1281" y="614"/>
                  </a:cubicBezTo>
                  <a:cubicBezTo>
                    <a:pt x="1285" y="628"/>
                    <a:pt x="1289" y="641"/>
                    <a:pt x="1289" y="651"/>
                  </a:cubicBezTo>
                  <a:cubicBezTo>
                    <a:pt x="1289" y="655"/>
                    <a:pt x="1285" y="655"/>
                    <a:pt x="1285" y="658"/>
                  </a:cubicBezTo>
                  <a:lnTo>
                    <a:pt x="1285" y="658"/>
                  </a:lnTo>
                  <a:lnTo>
                    <a:pt x="1285" y="658"/>
                  </a:lnTo>
                  <a:lnTo>
                    <a:pt x="1285" y="658"/>
                  </a:lnTo>
                  <a:lnTo>
                    <a:pt x="1285" y="658"/>
                  </a:lnTo>
                  <a:cubicBezTo>
                    <a:pt x="1127" y="741"/>
                    <a:pt x="956" y="771"/>
                    <a:pt x="790" y="771"/>
                  </a:cubicBezTo>
                  <a:cubicBezTo>
                    <a:pt x="525" y="771"/>
                    <a:pt x="286" y="694"/>
                    <a:pt x="199" y="661"/>
                  </a:cubicBezTo>
                  <a:lnTo>
                    <a:pt x="199" y="661"/>
                  </a:lnTo>
                  <a:cubicBezTo>
                    <a:pt x="193" y="647"/>
                    <a:pt x="191" y="634"/>
                    <a:pt x="191" y="624"/>
                  </a:cubicBezTo>
                  <a:cubicBezTo>
                    <a:pt x="191" y="611"/>
                    <a:pt x="194" y="600"/>
                    <a:pt x="197" y="587"/>
                  </a:cubicBezTo>
                  <a:cubicBezTo>
                    <a:pt x="205" y="573"/>
                    <a:pt x="215" y="556"/>
                    <a:pt x="229" y="539"/>
                  </a:cubicBezTo>
                  <a:cubicBezTo>
                    <a:pt x="252" y="512"/>
                    <a:pt x="287" y="481"/>
                    <a:pt x="328" y="453"/>
                  </a:cubicBezTo>
                  <a:cubicBezTo>
                    <a:pt x="392" y="413"/>
                    <a:pt x="471" y="375"/>
                    <a:pt x="545" y="345"/>
                  </a:cubicBezTo>
                  <a:cubicBezTo>
                    <a:pt x="620" y="314"/>
                    <a:pt x="692" y="290"/>
                    <a:pt x="746" y="273"/>
                  </a:cubicBezTo>
                  <a:cubicBezTo>
                    <a:pt x="781" y="260"/>
                    <a:pt x="808" y="252"/>
                    <a:pt x="828" y="242"/>
                  </a:cubicBezTo>
                  <a:cubicBezTo>
                    <a:pt x="845" y="236"/>
                    <a:pt x="862" y="229"/>
                    <a:pt x="876" y="222"/>
                  </a:cubicBezTo>
                  <a:lnTo>
                    <a:pt x="872" y="222"/>
                  </a:lnTo>
                  <a:cubicBezTo>
                    <a:pt x="880" y="219"/>
                    <a:pt x="889" y="211"/>
                    <a:pt x="900" y="208"/>
                  </a:cubicBezTo>
                  <a:cubicBezTo>
                    <a:pt x="917" y="205"/>
                    <a:pt x="938" y="198"/>
                    <a:pt x="958" y="198"/>
                  </a:cubicBezTo>
                  <a:cubicBezTo>
                    <a:pt x="969" y="196"/>
                    <a:pt x="981" y="194"/>
                    <a:pt x="992" y="192"/>
                  </a:cubicBezTo>
                  <a:close/>
                  <a:moveTo>
                    <a:pt x="1006" y="109"/>
                  </a:moveTo>
                  <a:cubicBezTo>
                    <a:pt x="985" y="109"/>
                    <a:pt x="954" y="113"/>
                    <a:pt x="920" y="120"/>
                  </a:cubicBezTo>
                  <a:cubicBezTo>
                    <a:pt x="889" y="126"/>
                    <a:pt x="859" y="134"/>
                    <a:pt x="831" y="154"/>
                  </a:cubicBezTo>
                  <a:cubicBezTo>
                    <a:pt x="825" y="157"/>
                    <a:pt x="815" y="161"/>
                    <a:pt x="798" y="167"/>
                  </a:cubicBezTo>
                  <a:cubicBezTo>
                    <a:pt x="781" y="175"/>
                    <a:pt x="757" y="181"/>
                    <a:pt x="723" y="195"/>
                  </a:cubicBezTo>
                  <a:cubicBezTo>
                    <a:pt x="637" y="222"/>
                    <a:pt x="508" y="266"/>
                    <a:pt x="392" y="324"/>
                  </a:cubicBezTo>
                  <a:cubicBezTo>
                    <a:pt x="331" y="355"/>
                    <a:pt x="276" y="389"/>
                    <a:pt x="229" y="427"/>
                  </a:cubicBezTo>
                  <a:cubicBezTo>
                    <a:pt x="205" y="444"/>
                    <a:pt x="184" y="464"/>
                    <a:pt x="164" y="488"/>
                  </a:cubicBezTo>
                  <a:cubicBezTo>
                    <a:pt x="147" y="508"/>
                    <a:pt x="133" y="532"/>
                    <a:pt x="123" y="559"/>
                  </a:cubicBezTo>
                  <a:cubicBezTo>
                    <a:pt x="112" y="579"/>
                    <a:pt x="109" y="600"/>
                    <a:pt x="109" y="624"/>
                  </a:cubicBezTo>
                  <a:cubicBezTo>
                    <a:pt x="109" y="651"/>
                    <a:pt x="116" y="682"/>
                    <a:pt x="130" y="710"/>
                  </a:cubicBezTo>
                  <a:lnTo>
                    <a:pt x="136" y="727"/>
                  </a:lnTo>
                  <a:lnTo>
                    <a:pt x="153" y="730"/>
                  </a:lnTo>
                  <a:cubicBezTo>
                    <a:pt x="225" y="757"/>
                    <a:pt x="488" y="853"/>
                    <a:pt x="790" y="853"/>
                  </a:cubicBezTo>
                  <a:cubicBezTo>
                    <a:pt x="968" y="853"/>
                    <a:pt x="1155" y="822"/>
                    <a:pt x="1329" y="727"/>
                  </a:cubicBezTo>
                  <a:lnTo>
                    <a:pt x="1333" y="727"/>
                  </a:lnTo>
                  <a:cubicBezTo>
                    <a:pt x="1339" y="719"/>
                    <a:pt x="1350" y="713"/>
                    <a:pt x="1356" y="702"/>
                  </a:cubicBezTo>
                  <a:cubicBezTo>
                    <a:pt x="1363" y="692"/>
                    <a:pt x="1367" y="678"/>
                    <a:pt x="1367" y="669"/>
                  </a:cubicBezTo>
                  <a:cubicBezTo>
                    <a:pt x="1367" y="661"/>
                    <a:pt x="1370" y="658"/>
                    <a:pt x="1370" y="651"/>
                  </a:cubicBezTo>
                  <a:cubicBezTo>
                    <a:pt x="1370" y="631"/>
                    <a:pt x="1363" y="611"/>
                    <a:pt x="1360" y="590"/>
                  </a:cubicBezTo>
                  <a:cubicBezTo>
                    <a:pt x="1347" y="552"/>
                    <a:pt x="1329" y="515"/>
                    <a:pt x="1306" y="474"/>
                  </a:cubicBezTo>
                  <a:cubicBezTo>
                    <a:pt x="1271" y="416"/>
                    <a:pt x="1227" y="351"/>
                    <a:pt x="1179" y="290"/>
                  </a:cubicBezTo>
                  <a:cubicBezTo>
                    <a:pt x="1132" y="229"/>
                    <a:pt x="1084" y="170"/>
                    <a:pt x="1040" y="123"/>
                  </a:cubicBezTo>
                  <a:lnTo>
                    <a:pt x="1026" y="109"/>
                  </a:lnTo>
                  <a:close/>
                  <a:moveTo>
                    <a:pt x="1029" y="82"/>
                  </a:moveTo>
                  <a:cubicBezTo>
                    <a:pt x="1036" y="82"/>
                    <a:pt x="1040" y="85"/>
                    <a:pt x="1040" y="85"/>
                  </a:cubicBezTo>
                  <a:cubicBezTo>
                    <a:pt x="1070" y="120"/>
                    <a:pt x="1163" y="215"/>
                    <a:pt x="1244" y="331"/>
                  </a:cubicBezTo>
                  <a:cubicBezTo>
                    <a:pt x="1285" y="386"/>
                    <a:pt x="1322" y="447"/>
                    <a:pt x="1350" y="502"/>
                  </a:cubicBezTo>
                  <a:cubicBezTo>
                    <a:pt x="1363" y="532"/>
                    <a:pt x="1377" y="559"/>
                    <a:pt x="1383" y="584"/>
                  </a:cubicBezTo>
                  <a:cubicBezTo>
                    <a:pt x="1391" y="611"/>
                    <a:pt x="1394" y="634"/>
                    <a:pt x="1394" y="655"/>
                  </a:cubicBezTo>
                  <a:lnTo>
                    <a:pt x="1394" y="672"/>
                  </a:lnTo>
                  <a:cubicBezTo>
                    <a:pt x="1391" y="689"/>
                    <a:pt x="1388" y="706"/>
                    <a:pt x="1377" y="716"/>
                  </a:cubicBezTo>
                  <a:cubicBezTo>
                    <a:pt x="1370" y="730"/>
                    <a:pt x="1356" y="740"/>
                    <a:pt x="1343" y="750"/>
                  </a:cubicBezTo>
                  <a:cubicBezTo>
                    <a:pt x="1166" y="845"/>
                    <a:pt x="968" y="880"/>
                    <a:pt x="787" y="880"/>
                  </a:cubicBezTo>
                  <a:cubicBezTo>
                    <a:pt x="614" y="880"/>
                    <a:pt x="450" y="849"/>
                    <a:pt x="331" y="818"/>
                  </a:cubicBezTo>
                  <a:cubicBezTo>
                    <a:pt x="211" y="784"/>
                    <a:pt x="133" y="750"/>
                    <a:pt x="123" y="747"/>
                  </a:cubicBezTo>
                  <a:cubicBezTo>
                    <a:pt x="120" y="747"/>
                    <a:pt x="120" y="743"/>
                    <a:pt x="116" y="743"/>
                  </a:cubicBezTo>
                  <a:cubicBezTo>
                    <a:pt x="92" y="699"/>
                    <a:pt x="82" y="661"/>
                    <a:pt x="82" y="624"/>
                  </a:cubicBezTo>
                  <a:cubicBezTo>
                    <a:pt x="82" y="597"/>
                    <a:pt x="89" y="573"/>
                    <a:pt x="99" y="549"/>
                  </a:cubicBezTo>
                  <a:cubicBezTo>
                    <a:pt x="116" y="505"/>
                    <a:pt x="147" y="461"/>
                    <a:pt x="194" y="420"/>
                  </a:cubicBezTo>
                  <a:cubicBezTo>
                    <a:pt x="259" y="362"/>
                    <a:pt x="355" y="310"/>
                    <a:pt x="450" y="269"/>
                  </a:cubicBezTo>
                  <a:cubicBezTo>
                    <a:pt x="545" y="225"/>
                    <a:pt x="641" y="195"/>
                    <a:pt x="713" y="167"/>
                  </a:cubicBezTo>
                  <a:cubicBezTo>
                    <a:pt x="733" y="164"/>
                    <a:pt x="754" y="154"/>
                    <a:pt x="770" y="147"/>
                  </a:cubicBezTo>
                  <a:cubicBezTo>
                    <a:pt x="781" y="147"/>
                    <a:pt x="787" y="144"/>
                    <a:pt x="798" y="140"/>
                  </a:cubicBezTo>
                  <a:cubicBezTo>
                    <a:pt x="801" y="137"/>
                    <a:pt x="801" y="137"/>
                    <a:pt x="804" y="137"/>
                  </a:cubicBezTo>
                  <a:cubicBezTo>
                    <a:pt x="808" y="134"/>
                    <a:pt x="811" y="134"/>
                    <a:pt x="815" y="130"/>
                  </a:cubicBezTo>
                  <a:cubicBezTo>
                    <a:pt x="831" y="120"/>
                    <a:pt x="856" y="109"/>
                    <a:pt x="876" y="103"/>
                  </a:cubicBezTo>
                  <a:cubicBezTo>
                    <a:pt x="910" y="93"/>
                    <a:pt x="947" y="89"/>
                    <a:pt x="974" y="85"/>
                  </a:cubicBezTo>
                  <a:cubicBezTo>
                    <a:pt x="992" y="85"/>
                    <a:pt x="1002" y="82"/>
                    <a:pt x="1012" y="82"/>
                  </a:cubicBezTo>
                  <a:close/>
                  <a:moveTo>
                    <a:pt x="1019" y="0"/>
                  </a:moveTo>
                  <a:cubicBezTo>
                    <a:pt x="999" y="0"/>
                    <a:pt x="961" y="4"/>
                    <a:pt x="913" y="11"/>
                  </a:cubicBezTo>
                  <a:cubicBezTo>
                    <a:pt x="869" y="18"/>
                    <a:pt x="818" y="31"/>
                    <a:pt x="774" y="62"/>
                  </a:cubicBezTo>
                  <a:cubicBezTo>
                    <a:pt x="774" y="62"/>
                    <a:pt x="767" y="62"/>
                    <a:pt x="763" y="65"/>
                  </a:cubicBezTo>
                  <a:cubicBezTo>
                    <a:pt x="743" y="72"/>
                    <a:pt x="716" y="82"/>
                    <a:pt x="685" y="93"/>
                  </a:cubicBezTo>
                  <a:cubicBezTo>
                    <a:pt x="590" y="126"/>
                    <a:pt x="447" y="175"/>
                    <a:pt x="317" y="242"/>
                  </a:cubicBezTo>
                  <a:cubicBezTo>
                    <a:pt x="252" y="277"/>
                    <a:pt x="191" y="314"/>
                    <a:pt x="140" y="359"/>
                  </a:cubicBezTo>
                  <a:cubicBezTo>
                    <a:pt x="89" y="406"/>
                    <a:pt x="45" y="457"/>
                    <a:pt x="21" y="518"/>
                  </a:cubicBezTo>
                  <a:cubicBezTo>
                    <a:pt x="7" y="552"/>
                    <a:pt x="0" y="587"/>
                    <a:pt x="0" y="624"/>
                  </a:cubicBezTo>
                  <a:cubicBezTo>
                    <a:pt x="0" y="675"/>
                    <a:pt x="18" y="730"/>
                    <a:pt x="45" y="781"/>
                  </a:cubicBezTo>
                  <a:cubicBezTo>
                    <a:pt x="54" y="801"/>
                    <a:pt x="72" y="815"/>
                    <a:pt x="92" y="822"/>
                  </a:cubicBezTo>
                  <a:cubicBezTo>
                    <a:pt x="103" y="829"/>
                    <a:pt x="184" y="862"/>
                    <a:pt x="310" y="897"/>
                  </a:cubicBezTo>
                  <a:cubicBezTo>
                    <a:pt x="433" y="931"/>
                    <a:pt x="603" y="961"/>
                    <a:pt x="787" y="961"/>
                  </a:cubicBezTo>
                  <a:cubicBezTo>
                    <a:pt x="979" y="961"/>
                    <a:pt x="1190" y="927"/>
                    <a:pt x="1383" y="822"/>
                  </a:cubicBezTo>
                  <a:cubicBezTo>
                    <a:pt x="1411" y="804"/>
                    <a:pt x="1432" y="784"/>
                    <a:pt x="1445" y="763"/>
                  </a:cubicBezTo>
                  <a:cubicBezTo>
                    <a:pt x="1462" y="740"/>
                    <a:pt x="1473" y="713"/>
                    <a:pt x="1476" y="682"/>
                  </a:cubicBezTo>
                  <a:lnTo>
                    <a:pt x="1476" y="655"/>
                  </a:lnTo>
                  <a:cubicBezTo>
                    <a:pt x="1476" y="624"/>
                    <a:pt x="1473" y="593"/>
                    <a:pt x="1462" y="563"/>
                  </a:cubicBezTo>
                  <a:cubicBezTo>
                    <a:pt x="1445" y="508"/>
                    <a:pt x="1418" y="450"/>
                    <a:pt x="1388" y="395"/>
                  </a:cubicBezTo>
                  <a:cubicBezTo>
                    <a:pt x="1336" y="314"/>
                    <a:pt x="1275" y="232"/>
                    <a:pt x="1220" y="167"/>
                  </a:cubicBezTo>
                  <a:cubicBezTo>
                    <a:pt x="1169" y="103"/>
                    <a:pt x="1122" y="52"/>
                    <a:pt x="1101" y="31"/>
                  </a:cubicBezTo>
                  <a:cubicBezTo>
                    <a:pt x="1081" y="11"/>
                    <a:pt x="1056" y="0"/>
                    <a:pt x="1033"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28"/>
            <p:cNvSpPr/>
            <p:nvPr/>
          </p:nvSpPr>
          <p:spPr>
            <a:xfrm>
              <a:off x="4956147" y="2525641"/>
              <a:ext cx="71318" cy="43919"/>
            </a:xfrm>
            <a:custGeom>
              <a:avLst/>
              <a:gdLst/>
              <a:ahLst/>
              <a:cxnLst/>
              <a:rect l="l" t="t" r="r" b="b"/>
              <a:pathLst>
                <a:path w="1429" h="880" extrusionOk="0">
                  <a:moveTo>
                    <a:pt x="975" y="109"/>
                  </a:moveTo>
                  <a:cubicBezTo>
                    <a:pt x="1115" y="256"/>
                    <a:pt x="1309" y="511"/>
                    <a:pt x="1296" y="620"/>
                  </a:cubicBezTo>
                  <a:cubicBezTo>
                    <a:pt x="1292" y="634"/>
                    <a:pt x="1289" y="645"/>
                    <a:pt x="1279" y="651"/>
                  </a:cubicBezTo>
                  <a:cubicBezTo>
                    <a:pt x="1115" y="741"/>
                    <a:pt x="934" y="771"/>
                    <a:pt x="765" y="771"/>
                  </a:cubicBezTo>
                  <a:cubicBezTo>
                    <a:pt x="466" y="771"/>
                    <a:pt x="204" y="677"/>
                    <a:pt x="137" y="651"/>
                  </a:cubicBezTo>
                  <a:cubicBezTo>
                    <a:pt x="117" y="610"/>
                    <a:pt x="113" y="570"/>
                    <a:pt x="131" y="532"/>
                  </a:cubicBezTo>
                  <a:cubicBezTo>
                    <a:pt x="192" y="365"/>
                    <a:pt x="539" y="249"/>
                    <a:pt x="703" y="191"/>
                  </a:cubicBezTo>
                  <a:cubicBezTo>
                    <a:pt x="771" y="167"/>
                    <a:pt x="801" y="157"/>
                    <a:pt x="822" y="147"/>
                  </a:cubicBezTo>
                  <a:cubicBezTo>
                    <a:pt x="863" y="120"/>
                    <a:pt x="935" y="113"/>
                    <a:pt x="975" y="109"/>
                  </a:cubicBezTo>
                  <a:close/>
                  <a:moveTo>
                    <a:pt x="1002" y="0"/>
                  </a:moveTo>
                  <a:cubicBezTo>
                    <a:pt x="985" y="0"/>
                    <a:pt x="849" y="0"/>
                    <a:pt x="764" y="55"/>
                  </a:cubicBezTo>
                  <a:cubicBezTo>
                    <a:pt x="754" y="62"/>
                    <a:pt x="710" y="76"/>
                    <a:pt x="669" y="89"/>
                  </a:cubicBezTo>
                  <a:cubicBezTo>
                    <a:pt x="474" y="157"/>
                    <a:pt x="110" y="280"/>
                    <a:pt x="28" y="491"/>
                  </a:cubicBezTo>
                  <a:cubicBezTo>
                    <a:pt x="0" y="566"/>
                    <a:pt x="8" y="645"/>
                    <a:pt x="52" y="719"/>
                  </a:cubicBezTo>
                  <a:cubicBezTo>
                    <a:pt x="55" y="733"/>
                    <a:pt x="65" y="740"/>
                    <a:pt x="76" y="743"/>
                  </a:cubicBezTo>
                  <a:cubicBezTo>
                    <a:pt x="96" y="754"/>
                    <a:pt x="396" y="880"/>
                    <a:pt x="757" y="880"/>
                  </a:cubicBezTo>
                  <a:cubicBezTo>
                    <a:pt x="944" y="880"/>
                    <a:pt x="1146" y="845"/>
                    <a:pt x="1333" y="743"/>
                  </a:cubicBezTo>
                  <a:cubicBezTo>
                    <a:pt x="1370" y="719"/>
                    <a:pt x="1398" y="682"/>
                    <a:pt x="1405" y="637"/>
                  </a:cubicBezTo>
                  <a:cubicBezTo>
                    <a:pt x="1429" y="440"/>
                    <a:pt x="1105" y="85"/>
                    <a:pt x="1040" y="17"/>
                  </a:cubicBezTo>
                  <a:cubicBezTo>
                    <a:pt x="1030" y="7"/>
                    <a:pt x="1016" y="0"/>
                    <a:pt x="100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28"/>
            <p:cNvSpPr/>
            <p:nvPr/>
          </p:nvSpPr>
          <p:spPr>
            <a:xfrm>
              <a:off x="4954650" y="2523594"/>
              <a:ext cx="73663" cy="48011"/>
            </a:xfrm>
            <a:custGeom>
              <a:avLst/>
              <a:gdLst/>
              <a:ahLst/>
              <a:cxnLst/>
              <a:rect l="l" t="t" r="r" b="b"/>
              <a:pathLst>
                <a:path w="1476" h="962" extrusionOk="0">
                  <a:moveTo>
                    <a:pt x="991" y="192"/>
                  </a:moveTo>
                  <a:cubicBezTo>
                    <a:pt x="1053" y="262"/>
                    <a:pt x="1126" y="351"/>
                    <a:pt x="1183" y="433"/>
                  </a:cubicBezTo>
                  <a:cubicBezTo>
                    <a:pt x="1213" y="477"/>
                    <a:pt x="1240" y="522"/>
                    <a:pt x="1257" y="563"/>
                  </a:cubicBezTo>
                  <a:cubicBezTo>
                    <a:pt x="1268" y="579"/>
                    <a:pt x="1274" y="597"/>
                    <a:pt x="1278" y="614"/>
                  </a:cubicBezTo>
                  <a:cubicBezTo>
                    <a:pt x="1285" y="628"/>
                    <a:pt x="1285" y="641"/>
                    <a:pt x="1285" y="651"/>
                  </a:cubicBezTo>
                  <a:lnTo>
                    <a:pt x="1285" y="656"/>
                  </a:lnTo>
                  <a:lnTo>
                    <a:pt x="1285" y="656"/>
                  </a:lnTo>
                  <a:cubicBezTo>
                    <a:pt x="1129" y="740"/>
                    <a:pt x="957" y="771"/>
                    <a:pt x="790" y="771"/>
                  </a:cubicBezTo>
                  <a:cubicBezTo>
                    <a:pt x="522" y="771"/>
                    <a:pt x="284" y="694"/>
                    <a:pt x="199" y="662"/>
                  </a:cubicBezTo>
                  <a:lnTo>
                    <a:pt x="199" y="662"/>
                  </a:lnTo>
                  <a:cubicBezTo>
                    <a:pt x="193" y="647"/>
                    <a:pt x="191" y="635"/>
                    <a:pt x="191" y="624"/>
                  </a:cubicBezTo>
                  <a:cubicBezTo>
                    <a:pt x="191" y="611"/>
                    <a:pt x="194" y="600"/>
                    <a:pt x="197" y="587"/>
                  </a:cubicBezTo>
                  <a:cubicBezTo>
                    <a:pt x="205" y="573"/>
                    <a:pt x="214" y="556"/>
                    <a:pt x="228" y="539"/>
                  </a:cubicBezTo>
                  <a:cubicBezTo>
                    <a:pt x="249" y="512"/>
                    <a:pt x="286" y="481"/>
                    <a:pt x="327" y="453"/>
                  </a:cubicBezTo>
                  <a:cubicBezTo>
                    <a:pt x="392" y="413"/>
                    <a:pt x="470" y="375"/>
                    <a:pt x="545" y="345"/>
                  </a:cubicBezTo>
                  <a:cubicBezTo>
                    <a:pt x="620" y="314"/>
                    <a:pt x="692" y="290"/>
                    <a:pt x="746" y="273"/>
                  </a:cubicBezTo>
                  <a:cubicBezTo>
                    <a:pt x="780" y="260"/>
                    <a:pt x="807" y="252"/>
                    <a:pt x="825" y="242"/>
                  </a:cubicBezTo>
                  <a:cubicBezTo>
                    <a:pt x="845" y="236"/>
                    <a:pt x="859" y="229"/>
                    <a:pt x="872" y="222"/>
                  </a:cubicBezTo>
                  <a:cubicBezTo>
                    <a:pt x="879" y="219"/>
                    <a:pt x="889" y="211"/>
                    <a:pt x="900" y="208"/>
                  </a:cubicBezTo>
                  <a:cubicBezTo>
                    <a:pt x="917" y="205"/>
                    <a:pt x="938" y="198"/>
                    <a:pt x="954" y="198"/>
                  </a:cubicBezTo>
                  <a:cubicBezTo>
                    <a:pt x="967" y="196"/>
                    <a:pt x="980" y="194"/>
                    <a:pt x="991" y="192"/>
                  </a:cubicBezTo>
                  <a:close/>
                  <a:moveTo>
                    <a:pt x="1005" y="109"/>
                  </a:moveTo>
                  <a:cubicBezTo>
                    <a:pt x="982" y="109"/>
                    <a:pt x="951" y="113"/>
                    <a:pt x="920" y="120"/>
                  </a:cubicBezTo>
                  <a:cubicBezTo>
                    <a:pt x="906" y="123"/>
                    <a:pt x="889" y="126"/>
                    <a:pt x="872" y="134"/>
                  </a:cubicBezTo>
                  <a:cubicBezTo>
                    <a:pt x="859" y="137"/>
                    <a:pt x="842" y="144"/>
                    <a:pt x="828" y="154"/>
                  </a:cubicBezTo>
                  <a:cubicBezTo>
                    <a:pt x="825" y="157"/>
                    <a:pt x="815" y="161"/>
                    <a:pt x="798" y="167"/>
                  </a:cubicBezTo>
                  <a:cubicBezTo>
                    <a:pt x="780" y="175"/>
                    <a:pt x="753" y="181"/>
                    <a:pt x="719" y="195"/>
                  </a:cubicBezTo>
                  <a:cubicBezTo>
                    <a:pt x="637" y="222"/>
                    <a:pt x="508" y="266"/>
                    <a:pt x="389" y="324"/>
                  </a:cubicBezTo>
                  <a:cubicBezTo>
                    <a:pt x="331" y="355"/>
                    <a:pt x="273" y="389"/>
                    <a:pt x="228" y="427"/>
                  </a:cubicBezTo>
                  <a:cubicBezTo>
                    <a:pt x="205" y="444"/>
                    <a:pt x="181" y="464"/>
                    <a:pt x="164" y="488"/>
                  </a:cubicBezTo>
                  <a:cubicBezTo>
                    <a:pt x="147" y="508"/>
                    <a:pt x="129" y="532"/>
                    <a:pt x="120" y="559"/>
                  </a:cubicBezTo>
                  <a:cubicBezTo>
                    <a:pt x="112" y="579"/>
                    <a:pt x="109" y="600"/>
                    <a:pt x="109" y="624"/>
                  </a:cubicBezTo>
                  <a:cubicBezTo>
                    <a:pt x="109" y="651"/>
                    <a:pt x="116" y="682"/>
                    <a:pt x="129" y="710"/>
                  </a:cubicBezTo>
                  <a:lnTo>
                    <a:pt x="136" y="727"/>
                  </a:lnTo>
                  <a:lnTo>
                    <a:pt x="153" y="730"/>
                  </a:lnTo>
                  <a:cubicBezTo>
                    <a:pt x="222" y="757"/>
                    <a:pt x="484" y="853"/>
                    <a:pt x="790" y="853"/>
                  </a:cubicBezTo>
                  <a:cubicBezTo>
                    <a:pt x="965" y="853"/>
                    <a:pt x="1155" y="822"/>
                    <a:pt x="1329" y="727"/>
                  </a:cubicBezTo>
                  <a:cubicBezTo>
                    <a:pt x="1339" y="719"/>
                    <a:pt x="1350" y="713"/>
                    <a:pt x="1356" y="702"/>
                  </a:cubicBezTo>
                  <a:cubicBezTo>
                    <a:pt x="1363" y="692"/>
                    <a:pt x="1363" y="678"/>
                    <a:pt x="1367" y="669"/>
                  </a:cubicBezTo>
                  <a:lnTo>
                    <a:pt x="1367" y="651"/>
                  </a:lnTo>
                  <a:cubicBezTo>
                    <a:pt x="1367" y="631"/>
                    <a:pt x="1363" y="611"/>
                    <a:pt x="1356" y="590"/>
                  </a:cubicBezTo>
                  <a:cubicBezTo>
                    <a:pt x="1346" y="552"/>
                    <a:pt x="1329" y="515"/>
                    <a:pt x="1306" y="474"/>
                  </a:cubicBezTo>
                  <a:cubicBezTo>
                    <a:pt x="1271" y="416"/>
                    <a:pt x="1227" y="351"/>
                    <a:pt x="1179" y="290"/>
                  </a:cubicBezTo>
                  <a:cubicBezTo>
                    <a:pt x="1131" y="229"/>
                    <a:pt x="1081" y="170"/>
                    <a:pt x="1036" y="123"/>
                  </a:cubicBezTo>
                  <a:lnTo>
                    <a:pt x="1023" y="109"/>
                  </a:lnTo>
                  <a:close/>
                  <a:moveTo>
                    <a:pt x="1029" y="82"/>
                  </a:moveTo>
                  <a:cubicBezTo>
                    <a:pt x="1032" y="82"/>
                    <a:pt x="1036" y="85"/>
                    <a:pt x="1040" y="85"/>
                  </a:cubicBezTo>
                  <a:cubicBezTo>
                    <a:pt x="1070" y="120"/>
                    <a:pt x="1162" y="215"/>
                    <a:pt x="1244" y="331"/>
                  </a:cubicBezTo>
                  <a:cubicBezTo>
                    <a:pt x="1285" y="386"/>
                    <a:pt x="1322" y="447"/>
                    <a:pt x="1350" y="502"/>
                  </a:cubicBezTo>
                  <a:cubicBezTo>
                    <a:pt x="1363" y="532"/>
                    <a:pt x="1373" y="559"/>
                    <a:pt x="1383" y="584"/>
                  </a:cubicBezTo>
                  <a:cubicBezTo>
                    <a:pt x="1391" y="611"/>
                    <a:pt x="1394" y="634"/>
                    <a:pt x="1394" y="655"/>
                  </a:cubicBezTo>
                  <a:lnTo>
                    <a:pt x="1394" y="672"/>
                  </a:lnTo>
                  <a:cubicBezTo>
                    <a:pt x="1391" y="689"/>
                    <a:pt x="1383" y="706"/>
                    <a:pt x="1377" y="716"/>
                  </a:cubicBezTo>
                  <a:cubicBezTo>
                    <a:pt x="1367" y="730"/>
                    <a:pt x="1356" y="740"/>
                    <a:pt x="1342" y="750"/>
                  </a:cubicBezTo>
                  <a:cubicBezTo>
                    <a:pt x="1162" y="845"/>
                    <a:pt x="968" y="880"/>
                    <a:pt x="787" y="880"/>
                  </a:cubicBezTo>
                  <a:cubicBezTo>
                    <a:pt x="610" y="880"/>
                    <a:pt x="450" y="849"/>
                    <a:pt x="331" y="818"/>
                  </a:cubicBezTo>
                  <a:cubicBezTo>
                    <a:pt x="208" y="784"/>
                    <a:pt x="129" y="750"/>
                    <a:pt x="123" y="747"/>
                  </a:cubicBezTo>
                  <a:cubicBezTo>
                    <a:pt x="120" y="747"/>
                    <a:pt x="116" y="743"/>
                    <a:pt x="116" y="743"/>
                  </a:cubicBezTo>
                  <a:cubicBezTo>
                    <a:pt x="92" y="699"/>
                    <a:pt x="82" y="661"/>
                    <a:pt x="82" y="624"/>
                  </a:cubicBezTo>
                  <a:cubicBezTo>
                    <a:pt x="82" y="597"/>
                    <a:pt x="85" y="573"/>
                    <a:pt x="95" y="549"/>
                  </a:cubicBezTo>
                  <a:cubicBezTo>
                    <a:pt x="112" y="505"/>
                    <a:pt x="147" y="461"/>
                    <a:pt x="191" y="420"/>
                  </a:cubicBezTo>
                  <a:cubicBezTo>
                    <a:pt x="259" y="362"/>
                    <a:pt x="354" y="310"/>
                    <a:pt x="447" y="269"/>
                  </a:cubicBezTo>
                  <a:cubicBezTo>
                    <a:pt x="542" y="225"/>
                    <a:pt x="637" y="195"/>
                    <a:pt x="713" y="167"/>
                  </a:cubicBezTo>
                  <a:cubicBezTo>
                    <a:pt x="733" y="164"/>
                    <a:pt x="753" y="154"/>
                    <a:pt x="770" y="147"/>
                  </a:cubicBezTo>
                  <a:cubicBezTo>
                    <a:pt x="780" y="147"/>
                    <a:pt x="787" y="144"/>
                    <a:pt x="794" y="140"/>
                  </a:cubicBezTo>
                  <a:cubicBezTo>
                    <a:pt x="798" y="137"/>
                    <a:pt x="801" y="137"/>
                    <a:pt x="804" y="137"/>
                  </a:cubicBezTo>
                  <a:cubicBezTo>
                    <a:pt x="807" y="134"/>
                    <a:pt x="811" y="134"/>
                    <a:pt x="815" y="130"/>
                  </a:cubicBezTo>
                  <a:cubicBezTo>
                    <a:pt x="831" y="120"/>
                    <a:pt x="852" y="109"/>
                    <a:pt x="876" y="103"/>
                  </a:cubicBezTo>
                  <a:cubicBezTo>
                    <a:pt x="910" y="93"/>
                    <a:pt x="947" y="89"/>
                    <a:pt x="974" y="85"/>
                  </a:cubicBezTo>
                  <a:cubicBezTo>
                    <a:pt x="988" y="85"/>
                    <a:pt x="1002" y="82"/>
                    <a:pt x="1012" y="82"/>
                  </a:cubicBezTo>
                  <a:close/>
                  <a:moveTo>
                    <a:pt x="1019" y="0"/>
                  </a:moveTo>
                  <a:cubicBezTo>
                    <a:pt x="999" y="0"/>
                    <a:pt x="961" y="4"/>
                    <a:pt x="913" y="11"/>
                  </a:cubicBezTo>
                  <a:cubicBezTo>
                    <a:pt x="870" y="17"/>
                    <a:pt x="818" y="31"/>
                    <a:pt x="774" y="59"/>
                  </a:cubicBezTo>
                  <a:lnTo>
                    <a:pt x="774" y="59"/>
                  </a:lnTo>
                  <a:lnTo>
                    <a:pt x="774" y="58"/>
                  </a:lnTo>
                  <a:lnTo>
                    <a:pt x="774" y="59"/>
                  </a:lnTo>
                  <a:lnTo>
                    <a:pt x="774" y="59"/>
                  </a:lnTo>
                  <a:cubicBezTo>
                    <a:pt x="773" y="60"/>
                    <a:pt x="771" y="61"/>
                    <a:pt x="770" y="62"/>
                  </a:cubicBezTo>
                  <a:lnTo>
                    <a:pt x="770" y="62"/>
                  </a:lnTo>
                  <a:lnTo>
                    <a:pt x="770" y="62"/>
                  </a:lnTo>
                  <a:cubicBezTo>
                    <a:pt x="767" y="62"/>
                    <a:pt x="764" y="63"/>
                    <a:pt x="760" y="65"/>
                  </a:cubicBezTo>
                  <a:cubicBezTo>
                    <a:pt x="743" y="72"/>
                    <a:pt x="713" y="82"/>
                    <a:pt x="685" y="93"/>
                  </a:cubicBezTo>
                  <a:cubicBezTo>
                    <a:pt x="586" y="126"/>
                    <a:pt x="447" y="175"/>
                    <a:pt x="317" y="242"/>
                  </a:cubicBezTo>
                  <a:cubicBezTo>
                    <a:pt x="252" y="277"/>
                    <a:pt x="191" y="314"/>
                    <a:pt x="140" y="359"/>
                  </a:cubicBezTo>
                  <a:cubicBezTo>
                    <a:pt x="85" y="406"/>
                    <a:pt x="44" y="457"/>
                    <a:pt x="21" y="518"/>
                  </a:cubicBezTo>
                  <a:cubicBezTo>
                    <a:pt x="7" y="552"/>
                    <a:pt x="0" y="587"/>
                    <a:pt x="0" y="624"/>
                  </a:cubicBezTo>
                  <a:cubicBezTo>
                    <a:pt x="0" y="675"/>
                    <a:pt x="17" y="730"/>
                    <a:pt x="44" y="781"/>
                  </a:cubicBezTo>
                  <a:cubicBezTo>
                    <a:pt x="54" y="801"/>
                    <a:pt x="71" y="815"/>
                    <a:pt x="89" y="822"/>
                  </a:cubicBezTo>
                  <a:cubicBezTo>
                    <a:pt x="102" y="829"/>
                    <a:pt x="184" y="862"/>
                    <a:pt x="307" y="897"/>
                  </a:cubicBezTo>
                  <a:cubicBezTo>
                    <a:pt x="433" y="931"/>
                    <a:pt x="603" y="961"/>
                    <a:pt x="787" y="961"/>
                  </a:cubicBezTo>
                  <a:cubicBezTo>
                    <a:pt x="978" y="961"/>
                    <a:pt x="1186" y="927"/>
                    <a:pt x="1383" y="822"/>
                  </a:cubicBezTo>
                  <a:cubicBezTo>
                    <a:pt x="1408" y="804"/>
                    <a:pt x="1428" y="784"/>
                    <a:pt x="1445" y="763"/>
                  </a:cubicBezTo>
                  <a:cubicBezTo>
                    <a:pt x="1459" y="740"/>
                    <a:pt x="1469" y="713"/>
                    <a:pt x="1472" y="682"/>
                  </a:cubicBezTo>
                  <a:cubicBezTo>
                    <a:pt x="1476" y="672"/>
                    <a:pt x="1476" y="665"/>
                    <a:pt x="1476" y="655"/>
                  </a:cubicBezTo>
                  <a:cubicBezTo>
                    <a:pt x="1476" y="624"/>
                    <a:pt x="1469" y="593"/>
                    <a:pt x="1462" y="563"/>
                  </a:cubicBezTo>
                  <a:cubicBezTo>
                    <a:pt x="1445" y="508"/>
                    <a:pt x="1418" y="450"/>
                    <a:pt x="1383" y="395"/>
                  </a:cubicBezTo>
                  <a:cubicBezTo>
                    <a:pt x="1336" y="314"/>
                    <a:pt x="1274" y="232"/>
                    <a:pt x="1220" y="167"/>
                  </a:cubicBezTo>
                  <a:cubicBezTo>
                    <a:pt x="1166" y="103"/>
                    <a:pt x="1122" y="52"/>
                    <a:pt x="1097" y="31"/>
                  </a:cubicBezTo>
                  <a:cubicBezTo>
                    <a:pt x="1081" y="11"/>
                    <a:pt x="1056" y="0"/>
                    <a:pt x="1032" y="0"/>
                  </a:cubicBezTo>
                  <a:close/>
                </a:path>
              </a:pathLst>
            </a:custGeom>
            <a:solidFill>
              <a:srgbClr val="303F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28"/>
            <p:cNvSpPr/>
            <p:nvPr/>
          </p:nvSpPr>
          <p:spPr>
            <a:xfrm>
              <a:off x="4239411" y="2585682"/>
              <a:ext cx="836350" cy="386484"/>
            </a:xfrm>
            <a:custGeom>
              <a:avLst/>
              <a:gdLst/>
              <a:ahLst/>
              <a:cxnLst/>
              <a:rect l="l" t="t" r="r" b="b"/>
              <a:pathLst>
                <a:path w="16758" h="7744" extrusionOk="0">
                  <a:moveTo>
                    <a:pt x="491" y="0"/>
                  </a:moveTo>
                  <a:cubicBezTo>
                    <a:pt x="334" y="18"/>
                    <a:pt x="212" y="48"/>
                    <a:pt x="144" y="76"/>
                  </a:cubicBezTo>
                  <a:cubicBezTo>
                    <a:pt x="1" y="137"/>
                    <a:pt x="28" y="273"/>
                    <a:pt x="69" y="351"/>
                  </a:cubicBezTo>
                  <a:cubicBezTo>
                    <a:pt x="35" y="403"/>
                    <a:pt x="31" y="454"/>
                    <a:pt x="55" y="505"/>
                  </a:cubicBezTo>
                  <a:cubicBezTo>
                    <a:pt x="137" y="665"/>
                    <a:pt x="501" y="757"/>
                    <a:pt x="696" y="808"/>
                  </a:cubicBezTo>
                  <a:cubicBezTo>
                    <a:pt x="737" y="818"/>
                    <a:pt x="781" y="828"/>
                    <a:pt x="792" y="832"/>
                  </a:cubicBezTo>
                  <a:cubicBezTo>
                    <a:pt x="853" y="862"/>
                    <a:pt x="938" y="869"/>
                    <a:pt x="989" y="873"/>
                  </a:cubicBezTo>
                  <a:lnTo>
                    <a:pt x="1663" y="2451"/>
                  </a:lnTo>
                  <a:cubicBezTo>
                    <a:pt x="1129" y="2628"/>
                    <a:pt x="702" y="3409"/>
                    <a:pt x="430" y="4717"/>
                  </a:cubicBezTo>
                  <a:cubicBezTo>
                    <a:pt x="150" y="6050"/>
                    <a:pt x="304" y="6962"/>
                    <a:pt x="869" y="7355"/>
                  </a:cubicBezTo>
                  <a:cubicBezTo>
                    <a:pt x="1078" y="7501"/>
                    <a:pt x="1336" y="7573"/>
                    <a:pt x="1636" y="7573"/>
                  </a:cubicBezTo>
                  <a:cubicBezTo>
                    <a:pt x="1762" y="7573"/>
                    <a:pt x="1896" y="7563"/>
                    <a:pt x="2039" y="7535"/>
                  </a:cubicBezTo>
                  <a:cubicBezTo>
                    <a:pt x="2952" y="7371"/>
                    <a:pt x="3381" y="7351"/>
                    <a:pt x="3538" y="7351"/>
                  </a:cubicBezTo>
                  <a:cubicBezTo>
                    <a:pt x="3589" y="7351"/>
                    <a:pt x="3613" y="7355"/>
                    <a:pt x="3613" y="7355"/>
                  </a:cubicBezTo>
                  <a:lnTo>
                    <a:pt x="3630" y="7355"/>
                  </a:lnTo>
                  <a:cubicBezTo>
                    <a:pt x="3630" y="7355"/>
                    <a:pt x="3654" y="7351"/>
                    <a:pt x="3705" y="7351"/>
                  </a:cubicBezTo>
                  <a:cubicBezTo>
                    <a:pt x="3862" y="7351"/>
                    <a:pt x="4291" y="7371"/>
                    <a:pt x="5204" y="7535"/>
                  </a:cubicBezTo>
                  <a:cubicBezTo>
                    <a:pt x="5347" y="7563"/>
                    <a:pt x="5481" y="7573"/>
                    <a:pt x="5607" y="7573"/>
                  </a:cubicBezTo>
                  <a:cubicBezTo>
                    <a:pt x="5907" y="7573"/>
                    <a:pt x="6165" y="7501"/>
                    <a:pt x="6374" y="7355"/>
                  </a:cubicBezTo>
                  <a:cubicBezTo>
                    <a:pt x="6939" y="6962"/>
                    <a:pt x="7093" y="6050"/>
                    <a:pt x="6813" y="4717"/>
                  </a:cubicBezTo>
                  <a:cubicBezTo>
                    <a:pt x="6796" y="4636"/>
                    <a:pt x="6779" y="4554"/>
                    <a:pt x="6758" y="4475"/>
                  </a:cubicBezTo>
                  <a:cubicBezTo>
                    <a:pt x="6810" y="4400"/>
                    <a:pt x="7143" y="3930"/>
                    <a:pt x="7672" y="3688"/>
                  </a:cubicBezTo>
                  <a:cubicBezTo>
                    <a:pt x="7675" y="3688"/>
                    <a:pt x="7682" y="3684"/>
                    <a:pt x="7686" y="3678"/>
                  </a:cubicBezTo>
                  <a:cubicBezTo>
                    <a:pt x="7723" y="3695"/>
                    <a:pt x="7767" y="3705"/>
                    <a:pt x="7812" y="3705"/>
                  </a:cubicBezTo>
                  <a:cubicBezTo>
                    <a:pt x="7931" y="3705"/>
                    <a:pt x="8030" y="3643"/>
                    <a:pt x="8054" y="3562"/>
                  </a:cubicBezTo>
                  <a:cubicBezTo>
                    <a:pt x="9028" y="3827"/>
                    <a:pt x="9498" y="4488"/>
                    <a:pt x="9564" y="4591"/>
                  </a:cubicBezTo>
                  <a:cubicBezTo>
                    <a:pt x="9416" y="5249"/>
                    <a:pt x="9375" y="6050"/>
                    <a:pt x="9556" y="6922"/>
                  </a:cubicBezTo>
                  <a:cubicBezTo>
                    <a:pt x="9666" y="7327"/>
                    <a:pt x="9914" y="7587"/>
                    <a:pt x="10292" y="7692"/>
                  </a:cubicBezTo>
                  <a:cubicBezTo>
                    <a:pt x="10412" y="7726"/>
                    <a:pt x="10545" y="7744"/>
                    <a:pt x="10688" y="7744"/>
                  </a:cubicBezTo>
                  <a:cubicBezTo>
                    <a:pt x="11165" y="7744"/>
                    <a:pt x="11741" y="7560"/>
                    <a:pt x="12340" y="7212"/>
                  </a:cubicBezTo>
                  <a:cubicBezTo>
                    <a:pt x="12477" y="7297"/>
                    <a:pt x="13002" y="7590"/>
                    <a:pt x="13850" y="7590"/>
                  </a:cubicBezTo>
                  <a:cubicBezTo>
                    <a:pt x="13899" y="7590"/>
                    <a:pt x="13946" y="7590"/>
                    <a:pt x="13993" y="7587"/>
                  </a:cubicBezTo>
                  <a:cubicBezTo>
                    <a:pt x="14536" y="7566"/>
                    <a:pt x="15030" y="7371"/>
                    <a:pt x="15350" y="7055"/>
                  </a:cubicBezTo>
                  <a:cubicBezTo>
                    <a:pt x="15684" y="6724"/>
                    <a:pt x="15800" y="6295"/>
                    <a:pt x="15670" y="5845"/>
                  </a:cubicBezTo>
                  <a:cubicBezTo>
                    <a:pt x="15568" y="5501"/>
                    <a:pt x="15439" y="5130"/>
                    <a:pt x="15313" y="4771"/>
                  </a:cubicBezTo>
                  <a:cubicBezTo>
                    <a:pt x="15228" y="4540"/>
                    <a:pt x="15149" y="4312"/>
                    <a:pt x="15077" y="4100"/>
                  </a:cubicBezTo>
                  <a:cubicBezTo>
                    <a:pt x="15391" y="3804"/>
                    <a:pt x="15824" y="3445"/>
                    <a:pt x="16287" y="3238"/>
                  </a:cubicBezTo>
                  <a:cubicBezTo>
                    <a:pt x="16291" y="3238"/>
                    <a:pt x="16291" y="3234"/>
                    <a:pt x="16291" y="3234"/>
                  </a:cubicBezTo>
                  <a:cubicBezTo>
                    <a:pt x="16335" y="3292"/>
                    <a:pt x="16414" y="3333"/>
                    <a:pt x="16508" y="3333"/>
                  </a:cubicBezTo>
                  <a:cubicBezTo>
                    <a:pt x="16645" y="3333"/>
                    <a:pt x="16757" y="3248"/>
                    <a:pt x="16757" y="3146"/>
                  </a:cubicBezTo>
                  <a:cubicBezTo>
                    <a:pt x="16757" y="3044"/>
                    <a:pt x="16645" y="2959"/>
                    <a:pt x="16508" y="2959"/>
                  </a:cubicBezTo>
                  <a:cubicBezTo>
                    <a:pt x="16373" y="2959"/>
                    <a:pt x="16260" y="3044"/>
                    <a:pt x="16260" y="3146"/>
                  </a:cubicBezTo>
                  <a:cubicBezTo>
                    <a:pt x="16260" y="3153"/>
                    <a:pt x="16263" y="3156"/>
                    <a:pt x="16263" y="3163"/>
                  </a:cubicBezTo>
                  <a:lnTo>
                    <a:pt x="16260" y="3163"/>
                  </a:lnTo>
                  <a:cubicBezTo>
                    <a:pt x="16250" y="3163"/>
                    <a:pt x="16239" y="3163"/>
                    <a:pt x="16233" y="3167"/>
                  </a:cubicBezTo>
                  <a:cubicBezTo>
                    <a:pt x="15776" y="3371"/>
                    <a:pt x="15357" y="3708"/>
                    <a:pt x="15047" y="3998"/>
                  </a:cubicBezTo>
                  <a:cubicBezTo>
                    <a:pt x="14951" y="3695"/>
                    <a:pt x="14887" y="3429"/>
                    <a:pt x="14887" y="3245"/>
                  </a:cubicBezTo>
                  <a:cubicBezTo>
                    <a:pt x="14887" y="2870"/>
                    <a:pt x="14723" y="2553"/>
                    <a:pt x="14447" y="2393"/>
                  </a:cubicBezTo>
                  <a:cubicBezTo>
                    <a:pt x="14321" y="2318"/>
                    <a:pt x="14171" y="2280"/>
                    <a:pt x="14004" y="2280"/>
                  </a:cubicBezTo>
                  <a:cubicBezTo>
                    <a:pt x="13956" y="2280"/>
                    <a:pt x="13908" y="2284"/>
                    <a:pt x="13858" y="2291"/>
                  </a:cubicBezTo>
                  <a:cubicBezTo>
                    <a:pt x="13987" y="2001"/>
                    <a:pt x="14539" y="873"/>
                    <a:pt x="15269" y="873"/>
                  </a:cubicBezTo>
                  <a:lnTo>
                    <a:pt x="15363" y="873"/>
                  </a:lnTo>
                  <a:cubicBezTo>
                    <a:pt x="15377" y="873"/>
                    <a:pt x="15391" y="869"/>
                    <a:pt x="15401" y="862"/>
                  </a:cubicBezTo>
                  <a:cubicBezTo>
                    <a:pt x="15466" y="808"/>
                    <a:pt x="15790" y="546"/>
                    <a:pt x="15763" y="395"/>
                  </a:cubicBezTo>
                  <a:cubicBezTo>
                    <a:pt x="15759" y="362"/>
                    <a:pt x="15735" y="331"/>
                    <a:pt x="15691" y="314"/>
                  </a:cubicBezTo>
                  <a:cubicBezTo>
                    <a:pt x="15507" y="235"/>
                    <a:pt x="15305" y="211"/>
                    <a:pt x="15118" y="211"/>
                  </a:cubicBezTo>
                  <a:cubicBezTo>
                    <a:pt x="14839" y="211"/>
                    <a:pt x="14594" y="270"/>
                    <a:pt x="14492" y="296"/>
                  </a:cubicBezTo>
                  <a:cubicBezTo>
                    <a:pt x="14471" y="252"/>
                    <a:pt x="14454" y="178"/>
                    <a:pt x="14528" y="147"/>
                  </a:cubicBezTo>
                  <a:cubicBezTo>
                    <a:pt x="14610" y="112"/>
                    <a:pt x="14825" y="68"/>
                    <a:pt x="15077" y="68"/>
                  </a:cubicBezTo>
                  <a:cubicBezTo>
                    <a:pt x="15244" y="68"/>
                    <a:pt x="15425" y="85"/>
                    <a:pt x="15596" y="140"/>
                  </a:cubicBezTo>
                  <a:cubicBezTo>
                    <a:pt x="15602" y="140"/>
                    <a:pt x="15612" y="144"/>
                    <a:pt x="15619" y="144"/>
                  </a:cubicBezTo>
                  <a:cubicBezTo>
                    <a:pt x="15640" y="144"/>
                    <a:pt x="15660" y="133"/>
                    <a:pt x="15667" y="117"/>
                  </a:cubicBezTo>
                  <a:cubicBezTo>
                    <a:pt x="15681" y="96"/>
                    <a:pt x="15667" y="72"/>
                    <a:pt x="15640" y="65"/>
                  </a:cubicBezTo>
                  <a:cubicBezTo>
                    <a:pt x="15534" y="31"/>
                    <a:pt x="15428" y="10"/>
                    <a:pt x="15322" y="0"/>
                  </a:cubicBezTo>
                  <a:cubicBezTo>
                    <a:pt x="15241" y="10"/>
                    <a:pt x="15156" y="18"/>
                    <a:pt x="15077" y="18"/>
                  </a:cubicBezTo>
                  <a:cubicBezTo>
                    <a:pt x="14986" y="18"/>
                    <a:pt x="14900" y="10"/>
                    <a:pt x="14822" y="0"/>
                  </a:cubicBezTo>
                  <a:cubicBezTo>
                    <a:pt x="14668" y="18"/>
                    <a:pt x="14545" y="48"/>
                    <a:pt x="14478" y="76"/>
                  </a:cubicBezTo>
                  <a:cubicBezTo>
                    <a:pt x="14331" y="137"/>
                    <a:pt x="14358" y="273"/>
                    <a:pt x="14399" y="351"/>
                  </a:cubicBezTo>
                  <a:cubicBezTo>
                    <a:pt x="14369" y="403"/>
                    <a:pt x="14365" y="454"/>
                    <a:pt x="14389" y="505"/>
                  </a:cubicBezTo>
                  <a:cubicBezTo>
                    <a:pt x="14471" y="665"/>
                    <a:pt x="14835" y="757"/>
                    <a:pt x="15030" y="808"/>
                  </a:cubicBezTo>
                  <a:cubicBezTo>
                    <a:pt x="15044" y="812"/>
                    <a:pt x="15053" y="815"/>
                    <a:pt x="15067" y="818"/>
                  </a:cubicBezTo>
                  <a:cubicBezTo>
                    <a:pt x="14311" y="999"/>
                    <a:pt x="13806" y="2137"/>
                    <a:pt x="13735" y="2314"/>
                  </a:cubicBezTo>
                  <a:lnTo>
                    <a:pt x="13677" y="2325"/>
                  </a:lnTo>
                  <a:cubicBezTo>
                    <a:pt x="13019" y="2457"/>
                    <a:pt x="12688" y="2522"/>
                    <a:pt x="12160" y="3184"/>
                  </a:cubicBezTo>
                  <a:lnTo>
                    <a:pt x="12153" y="3194"/>
                  </a:lnTo>
                  <a:cubicBezTo>
                    <a:pt x="12147" y="3214"/>
                    <a:pt x="12120" y="3261"/>
                    <a:pt x="12085" y="3266"/>
                  </a:cubicBezTo>
                  <a:lnTo>
                    <a:pt x="12082" y="3266"/>
                  </a:lnTo>
                  <a:cubicBezTo>
                    <a:pt x="12061" y="3266"/>
                    <a:pt x="11976" y="3248"/>
                    <a:pt x="11823" y="3020"/>
                  </a:cubicBezTo>
                  <a:cubicBezTo>
                    <a:pt x="11645" y="2761"/>
                    <a:pt x="11393" y="2614"/>
                    <a:pt x="11114" y="2604"/>
                  </a:cubicBezTo>
                  <a:cubicBezTo>
                    <a:pt x="11104" y="2604"/>
                    <a:pt x="11093" y="2601"/>
                    <a:pt x="11083" y="2601"/>
                  </a:cubicBezTo>
                  <a:cubicBezTo>
                    <a:pt x="11036" y="2601"/>
                    <a:pt x="10984" y="2607"/>
                    <a:pt x="10934" y="2614"/>
                  </a:cubicBezTo>
                  <a:lnTo>
                    <a:pt x="10201" y="897"/>
                  </a:lnTo>
                  <a:lnTo>
                    <a:pt x="10207" y="897"/>
                  </a:lnTo>
                  <a:cubicBezTo>
                    <a:pt x="10272" y="842"/>
                    <a:pt x="10596" y="579"/>
                    <a:pt x="10572" y="430"/>
                  </a:cubicBezTo>
                  <a:cubicBezTo>
                    <a:pt x="10566" y="395"/>
                    <a:pt x="10541" y="365"/>
                    <a:pt x="10497" y="348"/>
                  </a:cubicBezTo>
                  <a:cubicBezTo>
                    <a:pt x="10313" y="270"/>
                    <a:pt x="10112" y="246"/>
                    <a:pt x="9924" y="246"/>
                  </a:cubicBezTo>
                  <a:cubicBezTo>
                    <a:pt x="9645" y="246"/>
                    <a:pt x="9400" y="304"/>
                    <a:pt x="9298" y="331"/>
                  </a:cubicBezTo>
                  <a:cubicBezTo>
                    <a:pt x="9281" y="287"/>
                    <a:pt x="9263" y="211"/>
                    <a:pt x="9335" y="181"/>
                  </a:cubicBezTo>
                  <a:cubicBezTo>
                    <a:pt x="9416" y="147"/>
                    <a:pt x="9631" y="103"/>
                    <a:pt x="9883" y="103"/>
                  </a:cubicBezTo>
                  <a:cubicBezTo>
                    <a:pt x="10050" y="103"/>
                    <a:pt x="10231" y="120"/>
                    <a:pt x="10405" y="174"/>
                  </a:cubicBezTo>
                  <a:cubicBezTo>
                    <a:pt x="10412" y="178"/>
                    <a:pt x="10418" y="178"/>
                    <a:pt x="10426" y="178"/>
                  </a:cubicBezTo>
                  <a:cubicBezTo>
                    <a:pt x="10446" y="178"/>
                    <a:pt x="10467" y="167"/>
                    <a:pt x="10473" y="150"/>
                  </a:cubicBezTo>
                  <a:cubicBezTo>
                    <a:pt x="10487" y="130"/>
                    <a:pt x="10473" y="106"/>
                    <a:pt x="10446" y="99"/>
                  </a:cubicBezTo>
                  <a:cubicBezTo>
                    <a:pt x="10259" y="41"/>
                    <a:pt x="10064" y="21"/>
                    <a:pt x="9883" y="21"/>
                  </a:cubicBezTo>
                  <a:cubicBezTo>
                    <a:pt x="9614" y="21"/>
                    <a:pt x="9386" y="65"/>
                    <a:pt x="9284" y="109"/>
                  </a:cubicBezTo>
                  <a:cubicBezTo>
                    <a:pt x="9137" y="171"/>
                    <a:pt x="9164" y="307"/>
                    <a:pt x="9205" y="386"/>
                  </a:cubicBezTo>
                  <a:cubicBezTo>
                    <a:pt x="9175" y="436"/>
                    <a:pt x="9171" y="488"/>
                    <a:pt x="9196" y="539"/>
                  </a:cubicBezTo>
                  <a:cubicBezTo>
                    <a:pt x="9277" y="699"/>
                    <a:pt x="9641" y="791"/>
                    <a:pt x="9836" y="842"/>
                  </a:cubicBezTo>
                  <a:cubicBezTo>
                    <a:pt x="9877" y="853"/>
                    <a:pt x="9921" y="862"/>
                    <a:pt x="9932" y="869"/>
                  </a:cubicBezTo>
                  <a:cubicBezTo>
                    <a:pt x="9979" y="889"/>
                    <a:pt x="10040" y="900"/>
                    <a:pt x="10091" y="903"/>
                  </a:cubicBezTo>
                  <a:lnTo>
                    <a:pt x="10831" y="2638"/>
                  </a:lnTo>
                  <a:cubicBezTo>
                    <a:pt x="10627" y="2700"/>
                    <a:pt x="10432" y="2825"/>
                    <a:pt x="10265" y="3016"/>
                  </a:cubicBezTo>
                  <a:cubicBezTo>
                    <a:pt x="10023" y="3296"/>
                    <a:pt x="9757" y="3800"/>
                    <a:pt x="9594" y="4458"/>
                  </a:cubicBezTo>
                  <a:cubicBezTo>
                    <a:pt x="9420" y="4233"/>
                    <a:pt x="8946" y="3715"/>
                    <a:pt x="8077" y="3480"/>
                  </a:cubicBezTo>
                  <a:lnTo>
                    <a:pt x="8054" y="3480"/>
                  </a:lnTo>
                  <a:cubicBezTo>
                    <a:pt x="8030" y="3395"/>
                    <a:pt x="7931" y="3333"/>
                    <a:pt x="7812" y="3333"/>
                  </a:cubicBezTo>
                  <a:cubicBezTo>
                    <a:pt x="7675" y="3333"/>
                    <a:pt x="7563" y="3415"/>
                    <a:pt x="7563" y="3517"/>
                  </a:cubicBezTo>
                  <a:cubicBezTo>
                    <a:pt x="7563" y="3558"/>
                    <a:pt x="7580" y="3593"/>
                    <a:pt x="7607" y="3623"/>
                  </a:cubicBezTo>
                  <a:cubicBezTo>
                    <a:pt x="7164" y="3827"/>
                    <a:pt x="6860" y="4175"/>
                    <a:pt x="6728" y="4345"/>
                  </a:cubicBezTo>
                  <a:cubicBezTo>
                    <a:pt x="6451" y="3248"/>
                    <a:pt x="6050" y="2591"/>
                    <a:pt x="5559" y="2440"/>
                  </a:cubicBezTo>
                  <a:cubicBezTo>
                    <a:pt x="5490" y="2420"/>
                    <a:pt x="5419" y="2410"/>
                    <a:pt x="5347" y="2410"/>
                  </a:cubicBezTo>
                  <a:cubicBezTo>
                    <a:pt x="5467" y="2157"/>
                    <a:pt x="6039" y="1043"/>
                    <a:pt x="6905" y="917"/>
                  </a:cubicBezTo>
                  <a:cubicBezTo>
                    <a:pt x="6946" y="924"/>
                    <a:pt x="6980" y="924"/>
                    <a:pt x="6994" y="924"/>
                  </a:cubicBezTo>
                  <a:lnTo>
                    <a:pt x="7000" y="924"/>
                  </a:lnTo>
                  <a:cubicBezTo>
                    <a:pt x="7014" y="924"/>
                    <a:pt x="7028" y="917"/>
                    <a:pt x="7038" y="910"/>
                  </a:cubicBezTo>
                  <a:cubicBezTo>
                    <a:pt x="7103" y="859"/>
                    <a:pt x="7430" y="593"/>
                    <a:pt x="7403" y="444"/>
                  </a:cubicBezTo>
                  <a:cubicBezTo>
                    <a:pt x="7396" y="409"/>
                    <a:pt x="7372" y="382"/>
                    <a:pt x="7327" y="362"/>
                  </a:cubicBezTo>
                  <a:cubicBezTo>
                    <a:pt x="7143" y="287"/>
                    <a:pt x="6942" y="260"/>
                    <a:pt x="6755" y="260"/>
                  </a:cubicBezTo>
                  <a:cubicBezTo>
                    <a:pt x="6476" y="260"/>
                    <a:pt x="6231" y="317"/>
                    <a:pt x="6128" y="348"/>
                  </a:cubicBezTo>
                  <a:cubicBezTo>
                    <a:pt x="6111" y="304"/>
                    <a:pt x="6094" y="229"/>
                    <a:pt x="6165" y="194"/>
                  </a:cubicBezTo>
                  <a:cubicBezTo>
                    <a:pt x="6247" y="161"/>
                    <a:pt x="6462" y="117"/>
                    <a:pt x="6714" y="117"/>
                  </a:cubicBezTo>
                  <a:cubicBezTo>
                    <a:pt x="6881" y="117"/>
                    <a:pt x="7062" y="137"/>
                    <a:pt x="7236" y="188"/>
                  </a:cubicBezTo>
                  <a:cubicBezTo>
                    <a:pt x="7242" y="191"/>
                    <a:pt x="7249" y="191"/>
                    <a:pt x="7256" y="191"/>
                  </a:cubicBezTo>
                  <a:cubicBezTo>
                    <a:pt x="7277" y="191"/>
                    <a:pt x="7297" y="181"/>
                    <a:pt x="7304" y="167"/>
                  </a:cubicBezTo>
                  <a:cubicBezTo>
                    <a:pt x="7318" y="147"/>
                    <a:pt x="7304" y="123"/>
                    <a:pt x="7277" y="112"/>
                  </a:cubicBezTo>
                  <a:cubicBezTo>
                    <a:pt x="7089" y="55"/>
                    <a:pt x="6895" y="35"/>
                    <a:pt x="6714" y="35"/>
                  </a:cubicBezTo>
                  <a:cubicBezTo>
                    <a:pt x="6445" y="35"/>
                    <a:pt x="6217" y="82"/>
                    <a:pt x="6114" y="123"/>
                  </a:cubicBezTo>
                  <a:cubicBezTo>
                    <a:pt x="5968" y="188"/>
                    <a:pt x="5995" y="324"/>
                    <a:pt x="6036" y="399"/>
                  </a:cubicBezTo>
                  <a:cubicBezTo>
                    <a:pt x="6006" y="454"/>
                    <a:pt x="6002" y="505"/>
                    <a:pt x="6026" y="553"/>
                  </a:cubicBezTo>
                  <a:cubicBezTo>
                    <a:pt x="6108" y="713"/>
                    <a:pt x="6472" y="808"/>
                    <a:pt x="6667" y="856"/>
                  </a:cubicBezTo>
                  <a:cubicBezTo>
                    <a:pt x="6687" y="862"/>
                    <a:pt x="6707" y="866"/>
                    <a:pt x="6725" y="873"/>
                  </a:cubicBezTo>
                  <a:cubicBezTo>
                    <a:pt x="5838" y="1118"/>
                    <a:pt x="5303" y="2250"/>
                    <a:pt x="5232" y="2417"/>
                  </a:cubicBezTo>
                  <a:cubicBezTo>
                    <a:pt x="5122" y="2434"/>
                    <a:pt x="5017" y="2471"/>
                    <a:pt x="4915" y="2529"/>
                  </a:cubicBezTo>
                  <a:cubicBezTo>
                    <a:pt x="4669" y="2673"/>
                    <a:pt x="4509" y="2901"/>
                    <a:pt x="4356" y="3122"/>
                  </a:cubicBezTo>
                  <a:cubicBezTo>
                    <a:pt x="4158" y="3412"/>
                    <a:pt x="3985" y="3664"/>
                    <a:pt x="3657" y="3664"/>
                  </a:cubicBezTo>
                  <a:lnTo>
                    <a:pt x="3579" y="3664"/>
                  </a:lnTo>
                  <a:cubicBezTo>
                    <a:pt x="3258" y="3664"/>
                    <a:pt x="3085" y="3412"/>
                    <a:pt x="2887" y="3122"/>
                  </a:cubicBezTo>
                  <a:cubicBezTo>
                    <a:pt x="2734" y="2901"/>
                    <a:pt x="2574" y="2673"/>
                    <a:pt x="2328" y="2529"/>
                  </a:cubicBezTo>
                  <a:cubicBezTo>
                    <a:pt x="2189" y="2451"/>
                    <a:pt x="2045" y="2410"/>
                    <a:pt x="1902" y="2410"/>
                  </a:cubicBezTo>
                  <a:cubicBezTo>
                    <a:pt x="1855" y="2410"/>
                    <a:pt x="1810" y="2413"/>
                    <a:pt x="1766" y="2423"/>
                  </a:cubicBezTo>
                  <a:lnTo>
                    <a:pt x="1088" y="842"/>
                  </a:lnTo>
                  <a:cubicBezTo>
                    <a:pt x="1183" y="767"/>
                    <a:pt x="1456" y="532"/>
                    <a:pt x="1432" y="395"/>
                  </a:cubicBezTo>
                  <a:cubicBezTo>
                    <a:pt x="1425" y="362"/>
                    <a:pt x="1401" y="331"/>
                    <a:pt x="1360" y="314"/>
                  </a:cubicBezTo>
                  <a:cubicBezTo>
                    <a:pt x="1173" y="235"/>
                    <a:pt x="971" y="211"/>
                    <a:pt x="784" y="211"/>
                  </a:cubicBezTo>
                  <a:cubicBezTo>
                    <a:pt x="505" y="211"/>
                    <a:pt x="263" y="270"/>
                    <a:pt x="158" y="296"/>
                  </a:cubicBezTo>
                  <a:cubicBezTo>
                    <a:pt x="140" y="252"/>
                    <a:pt x="123" y="178"/>
                    <a:pt x="199" y="147"/>
                  </a:cubicBezTo>
                  <a:cubicBezTo>
                    <a:pt x="280" y="112"/>
                    <a:pt x="491" y="68"/>
                    <a:pt x="743" y="68"/>
                  </a:cubicBezTo>
                  <a:cubicBezTo>
                    <a:pt x="910" y="68"/>
                    <a:pt x="1091" y="85"/>
                    <a:pt x="1265" y="140"/>
                  </a:cubicBezTo>
                  <a:cubicBezTo>
                    <a:pt x="1272" y="140"/>
                    <a:pt x="1278" y="144"/>
                    <a:pt x="1286" y="144"/>
                  </a:cubicBezTo>
                  <a:cubicBezTo>
                    <a:pt x="1306" y="144"/>
                    <a:pt x="1326" y="133"/>
                    <a:pt x="1333" y="117"/>
                  </a:cubicBezTo>
                  <a:cubicBezTo>
                    <a:pt x="1347" y="96"/>
                    <a:pt x="1333" y="72"/>
                    <a:pt x="1306" y="65"/>
                  </a:cubicBezTo>
                  <a:cubicBezTo>
                    <a:pt x="1204" y="31"/>
                    <a:pt x="1094" y="10"/>
                    <a:pt x="992" y="0"/>
                  </a:cubicBezTo>
                  <a:cubicBezTo>
                    <a:pt x="907" y="10"/>
                    <a:pt x="822" y="18"/>
                    <a:pt x="743" y="18"/>
                  </a:cubicBezTo>
                  <a:cubicBezTo>
                    <a:pt x="655" y="18"/>
                    <a:pt x="567" y="10"/>
                    <a:pt x="491" y="0"/>
                  </a:cubicBezTo>
                  <a:close/>
                </a:path>
              </a:pathLst>
            </a:custGeom>
            <a:gradFill>
              <a:gsLst>
                <a:gs pos="0">
                  <a:srgbClr val="FFFFFF">
                    <a:alpha val="56078"/>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28"/>
            <p:cNvSpPr/>
            <p:nvPr/>
          </p:nvSpPr>
          <p:spPr>
            <a:xfrm>
              <a:off x="4263916" y="2584983"/>
              <a:ext cx="25004" cy="1597"/>
            </a:xfrm>
            <a:custGeom>
              <a:avLst/>
              <a:gdLst/>
              <a:ahLst/>
              <a:cxnLst/>
              <a:rect l="l" t="t" r="r" b="b"/>
              <a:pathLst>
                <a:path w="501" h="32" extrusionOk="0">
                  <a:moveTo>
                    <a:pt x="252" y="1"/>
                  </a:moveTo>
                  <a:cubicBezTo>
                    <a:pt x="164" y="1"/>
                    <a:pt x="76" y="4"/>
                    <a:pt x="0" y="14"/>
                  </a:cubicBezTo>
                  <a:cubicBezTo>
                    <a:pt x="76" y="24"/>
                    <a:pt x="164" y="32"/>
                    <a:pt x="252" y="32"/>
                  </a:cubicBezTo>
                  <a:cubicBezTo>
                    <a:pt x="331" y="32"/>
                    <a:pt x="416" y="24"/>
                    <a:pt x="501" y="14"/>
                  </a:cubicBezTo>
                  <a:cubicBezTo>
                    <a:pt x="416" y="4"/>
                    <a:pt x="331" y="1"/>
                    <a:pt x="252" y="1"/>
                  </a:cubicBezTo>
                  <a:close/>
                </a:path>
              </a:pathLst>
            </a:custGeom>
            <a:solidFill>
              <a:srgbClr val="C3C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28"/>
            <p:cNvSpPr/>
            <p:nvPr/>
          </p:nvSpPr>
          <p:spPr>
            <a:xfrm>
              <a:off x="4979105" y="2584983"/>
              <a:ext cx="25054" cy="1597"/>
            </a:xfrm>
            <a:custGeom>
              <a:avLst/>
              <a:gdLst/>
              <a:ahLst/>
              <a:cxnLst/>
              <a:rect l="l" t="t" r="r" b="b"/>
              <a:pathLst>
                <a:path w="502" h="32" extrusionOk="0">
                  <a:moveTo>
                    <a:pt x="256" y="1"/>
                  </a:moveTo>
                  <a:cubicBezTo>
                    <a:pt x="165" y="1"/>
                    <a:pt x="79" y="4"/>
                    <a:pt x="1" y="14"/>
                  </a:cubicBezTo>
                  <a:cubicBezTo>
                    <a:pt x="79" y="24"/>
                    <a:pt x="165" y="32"/>
                    <a:pt x="256" y="32"/>
                  </a:cubicBezTo>
                  <a:cubicBezTo>
                    <a:pt x="335" y="32"/>
                    <a:pt x="420" y="24"/>
                    <a:pt x="501" y="14"/>
                  </a:cubicBezTo>
                  <a:cubicBezTo>
                    <a:pt x="420" y="4"/>
                    <a:pt x="335" y="1"/>
                    <a:pt x="256" y="1"/>
                  </a:cubicBezTo>
                  <a:close/>
                </a:path>
              </a:pathLst>
            </a:custGeom>
            <a:solidFill>
              <a:srgbClr val="C3C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42" name="Google Shape;640;p28"/>
          <p:cNvSpPr/>
          <p:nvPr/>
        </p:nvSpPr>
        <p:spPr>
          <a:xfrm rot="5400000" flipH="1">
            <a:off x="4073125" y="-238021"/>
            <a:ext cx="1993923" cy="3707260"/>
          </a:xfrm>
          <a:prstGeom prst="wedgeRoundRectCallout">
            <a:avLst>
              <a:gd name="adj1" fmla="val -28775"/>
              <a:gd name="adj2" fmla="val 72249"/>
              <a:gd name="adj3" fmla="val 0"/>
            </a:avLst>
          </a:prstGeom>
          <a:solidFill>
            <a:srgbClr val="FFC3CC"/>
          </a:solidFill>
          <a:ln w="19050" cap="flat" cmpd="sng">
            <a:solidFill>
              <a:srgbClr val="303F4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TextBox 642"/>
          <p:cNvSpPr txBox="1"/>
          <p:nvPr/>
        </p:nvSpPr>
        <p:spPr>
          <a:xfrm>
            <a:off x="3309276" y="777248"/>
            <a:ext cx="3536750" cy="155305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cs typeface="Arial"/>
                <a:sym typeface="Arial"/>
              </a:rPr>
              <a:t>Trò chơi kết thúc, mời các em cùng chuyển sang nội dung tiếp theo!</a:t>
            </a:r>
            <a:endParaRPr kumimoji="0" lang="en-US" sz="2200" b="1" i="1"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92405403"/>
      </p:ext>
    </p:extLst>
  </p:cSld>
  <p:clrMapOvr>
    <a:masterClrMapping/>
  </p:clrMapOvr>
  <p:transition spd="med">
    <p:circl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12" name="Group 11"/>
          <p:cNvGrpSpPr/>
          <p:nvPr/>
        </p:nvGrpSpPr>
        <p:grpSpPr>
          <a:xfrm>
            <a:off x="747621" y="309183"/>
            <a:ext cx="7648758" cy="1881990"/>
            <a:chOff x="697373" y="704067"/>
            <a:chExt cx="15297516" cy="3763980"/>
          </a:xfrm>
        </p:grpSpPr>
        <p:sp>
          <p:nvSpPr>
            <p:cNvPr id="13" name="Google Shape;3331;p61"/>
            <p:cNvSpPr txBox="1"/>
            <p:nvPr/>
          </p:nvSpPr>
          <p:spPr>
            <a:xfrm flipH="1">
              <a:off x="825783" y="979481"/>
              <a:ext cx="4982686" cy="858392"/>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1 (SGK – tr.73)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697373" y="704067"/>
                  <a:ext cx="15297516" cy="376398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sz="2000" dirty="0">
                      <a:latin typeface="Arial" panose="020B0604020202020204" pitchFamily="34" charset="0"/>
                      <a:ea typeface="Times New Roman" panose="02020603050405020304" pitchFamily="18" charset="0"/>
                    </a:rPr>
                    <a:t>						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15a, 15b, 15c, 15d,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97373" y="704067"/>
                  <a:ext cx="15297516" cy="3763980"/>
                </a:xfrm>
                <a:prstGeom prst="rect">
                  <a:avLst/>
                </a:prstGeom>
                <a:blipFill>
                  <a:blip r:embed="rId3"/>
                  <a:stretch>
                    <a:fillRect l="-877" r="-797" b="-5195"/>
                  </a:stretch>
                </a:blipFill>
              </p:spPr>
              <p:txBody>
                <a:bodyPr/>
                <a:lstStyle/>
                <a:p>
                  <a:r>
                    <a:rPr lang="en-US">
                      <a:noFill/>
                    </a:rPr>
                    <a:t> </a:t>
                  </a:r>
                </a:p>
              </p:txBody>
            </p:sp>
          </mc:Fallback>
        </mc:AlternateContent>
      </p:grpSp>
      <p:sp>
        <p:nvSpPr>
          <p:cNvPr id="20" name="Google Shape;1913;p42"/>
          <p:cNvSpPr/>
          <p:nvPr/>
        </p:nvSpPr>
        <p:spPr>
          <a:xfrm rot="2165">
            <a:off x="682739" y="3182699"/>
            <a:ext cx="1076453" cy="508303"/>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47621" y="3691229"/>
                <a:ext cx="7822887" cy="960006"/>
              </a:xfrm>
              <a:prstGeom prst="rect">
                <a:avLst/>
              </a:prstGeom>
            </p:spPr>
            <p:txBody>
              <a:bodyPr wrap="square">
                <a:spAutoFit/>
              </a:bodyPr>
              <a:lstStyle/>
              <a:p>
                <a:pPr algn="just">
                  <a:lnSpc>
                    <a:spcPct val="150000"/>
                  </a:lnSpc>
                </a:pPr>
                <a:r>
                  <a:rPr lang="en-US" sz="2000" dirty="0">
                    <a:latin typeface="Cambria Math" panose="02040503050406030204" pitchFamily="18" charset="0"/>
                    <a:ea typeface="Calibri" panose="020F0502020204030204" pitchFamily="34" charset="0"/>
                    <a:cs typeface="Cambria Math" panose="02040503050406030204" pitchFamily="18" charset="0"/>
                  </a:rPr>
                  <a:t>⦁</a:t>
                </a:r>
                <a:r>
                  <a:rPr lang="en-US" sz="2000" dirty="0">
                    <a:latin typeface="Arial" panose="020B0604020202020204" pitchFamily="34" charset="0"/>
                    <a:ea typeface="Calibri" panose="020F0502020204030204" pitchFamily="34" charset="0"/>
                  </a:rPr>
                  <a:t> </a:t>
                </a:r>
                <a:r>
                  <a:rPr lang="fr-FR" sz="2000" dirty="0">
                    <a:latin typeface="Arial" panose="020B0604020202020204" pitchFamily="34" charset="0"/>
                    <a:ea typeface="Calibri" panose="020F0502020204030204" pitchFamily="34" charset="0"/>
                  </a:rPr>
                  <a:t>Ở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15a,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ngoại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đi</a:t>
                </a:r>
                <a:r>
                  <a:rPr lang="fr-FR" sz="2000" dirty="0">
                    <a:latin typeface="Arial" panose="020B0604020202020204" pitchFamily="34" charset="0"/>
                    <a:ea typeface="Calibri" panose="020F0502020204030204" pitchFamily="34" charset="0"/>
                  </a:rPr>
                  <a:t> qua </a:t>
                </a:r>
                <a:r>
                  <a:rPr lang="fr-FR" sz="2000" dirty="0" err="1">
                    <a:latin typeface="Arial" panose="020B0604020202020204" pitchFamily="34" charset="0"/>
                    <a:ea typeface="Calibri" panose="020F0502020204030204" pitchFamily="34" charset="0"/>
                  </a:rPr>
                  <a:t>cả</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đỉnh</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𝐵</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a:t>
                </a:r>
                <a:endParaRPr lang="en-US" sz="2000" dirty="0">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7621" y="3691229"/>
                <a:ext cx="7822887" cy="960006"/>
              </a:xfrm>
              <a:prstGeom prst="rect">
                <a:avLst/>
              </a:prstGeom>
              <a:blipFill>
                <a:blip r:embed="rId4"/>
                <a:stretch>
                  <a:fillRect l="-857" r="-779" b="-1082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7057D92-A662-4F10-596C-E08DFBD9A586}"/>
              </a:ext>
            </a:extLst>
          </p:cNvPr>
          <p:cNvPicPr>
            <a:picLocks noChangeAspect="1"/>
          </p:cNvPicPr>
          <p:nvPr/>
        </p:nvPicPr>
        <p:blipFill>
          <a:blip r:embed="rId5"/>
          <a:stretch>
            <a:fillRect/>
          </a:stretch>
        </p:blipFill>
        <p:spPr>
          <a:xfrm>
            <a:off x="2426356" y="2191173"/>
            <a:ext cx="5657100" cy="1606299"/>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12" name="Group 11"/>
          <p:cNvGrpSpPr/>
          <p:nvPr/>
        </p:nvGrpSpPr>
        <p:grpSpPr>
          <a:xfrm>
            <a:off x="747621" y="309183"/>
            <a:ext cx="7648758" cy="1881990"/>
            <a:chOff x="697373" y="704067"/>
            <a:chExt cx="15297516" cy="3763980"/>
          </a:xfrm>
        </p:grpSpPr>
        <p:sp>
          <p:nvSpPr>
            <p:cNvPr id="13" name="Google Shape;3331;p61"/>
            <p:cNvSpPr txBox="1"/>
            <p:nvPr/>
          </p:nvSpPr>
          <p:spPr>
            <a:xfrm flipH="1">
              <a:off x="825783" y="979481"/>
              <a:ext cx="4982686" cy="858392"/>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1 (SGK – tr.73)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697373" y="704067"/>
                  <a:ext cx="15297516" cy="376398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sz="2000" dirty="0">
                      <a:latin typeface="Arial" panose="020B0604020202020204" pitchFamily="34" charset="0"/>
                      <a:ea typeface="Times New Roman" panose="02020603050405020304" pitchFamily="18" charset="0"/>
                    </a:rPr>
                    <a:t>						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15a, 15b, 15c, 15d,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97373" y="704067"/>
                  <a:ext cx="15297516" cy="3763980"/>
                </a:xfrm>
                <a:prstGeom prst="rect">
                  <a:avLst/>
                </a:prstGeom>
                <a:blipFill>
                  <a:blip r:embed="rId3"/>
                  <a:stretch>
                    <a:fillRect l="-877" r="-797" b="-5195"/>
                  </a:stretch>
                </a:blipFill>
              </p:spPr>
              <p:txBody>
                <a:bodyPr/>
                <a:lstStyle/>
                <a:p>
                  <a:r>
                    <a:rPr lang="en-US">
                      <a:noFill/>
                    </a:rPr>
                    <a:t> </a:t>
                  </a:r>
                </a:p>
              </p:txBody>
            </p:sp>
          </mc:Fallback>
        </mc:AlternateContent>
      </p:grpSp>
      <p:sp>
        <p:nvSpPr>
          <p:cNvPr id="20" name="Google Shape;1913;p42"/>
          <p:cNvSpPr/>
          <p:nvPr/>
        </p:nvSpPr>
        <p:spPr>
          <a:xfrm rot="2165">
            <a:off x="682739" y="3182699"/>
            <a:ext cx="1076453" cy="508303"/>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47621" y="3691229"/>
                <a:ext cx="7822887" cy="960006"/>
              </a:xfrm>
              <a:prstGeom prst="rect">
                <a:avLst/>
              </a:prstGeom>
            </p:spPr>
            <p:txBody>
              <a:bodyPr wrap="square">
                <a:spAutoFit/>
              </a:bodyPr>
              <a:lstStyle/>
              <a:p>
                <a:pPr algn="just">
                  <a:lnSpc>
                    <a:spcPct val="150000"/>
                  </a:lnSpc>
                </a:pPr>
                <a:r>
                  <a:rPr lang="en-US" sz="2000" dirty="0">
                    <a:latin typeface="Cambria Math" panose="02040503050406030204" pitchFamily="18" charset="0"/>
                    <a:ea typeface="Calibri" panose="020F0502020204030204" pitchFamily="34" charset="0"/>
                    <a:cs typeface="Cambria Math" panose="02040503050406030204" pitchFamily="18" charset="0"/>
                  </a:rPr>
                  <a:t>⦁</a:t>
                </a:r>
                <a:r>
                  <a:rPr lang="en-US" sz="2000" dirty="0">
                    <a:latin typeface="Arial" panose="020B0604020202020204" pitchFamily="34" charset="0"/>
                    <a:ea typeface="Calibri" panose="020F0502020204030204" pitchFamily="34" charset="0"/>
                  </a:rPr>
                  <a:t> </a:t>
                </a:r>
                <a:r>
                  <a:rPr lang="fr-FR" sz="2000" dirty="0">
                    <a:latin typeface="Arial" panose="020B0604020202020204" pitchFamily="34" charset="0"/>
                    <a:ea typeface="Calibri" panose="020F0502020204030204" pitchFamily="34" charset="0"/>
                  </a:rPr>
                  <a:t>Ở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15b,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không</a:t>
                </a:r>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ngoại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đi</a:t>
                </a:r>
                <a:r>
                  <a:rPr lang="fr-FR" sz="2000" dirty="0">
                    <a:latin typeface="Arial" panose="020B0604020202020204" pitchFamily="34" charset="0"/>
                    <a:ea typeface="Calibri" panose="020F0502020204030204" pitchFamily="34" charset="0"/>
                  </a:rPr>
                  <a:t> qua </a:t>
                </a:r>
                <a:r>
                  <a:rPr lang="fr-FR" sz="2000" dirty="0" err="1">
                    <a:latin typeface="Arial" panose="020B0604020202020204" pitchFamily="34" charset="0"/>
                    <a:ea typeface="Calibri" panose="020F0502020204030204" pitchFamily="34" charset="0"/>
                  </a:rPr>
                  <a:t>đỉnh</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7621" y="3691229"/>
                <a:ext cx="7822887" cy="960006"/>
              </a:xfrm>
              <a:prstGeom prst="rect">
                <a:avLst/>
              </a:prstGeom>
              <a:blipFill>
                <a:blip r:embed="rId4"/>
                <a:stretch>
                  <a:fillRect l="-857" r="-779" b="-1082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7057D92-A662-4F10-596C-E08DFBD9A586}"/>
              </a:ext>
            </a:extLst>
          </p:cNvPr>
          <p:cNvPicPr>
            <a:picLocks noChangeAspect="1"/>
          </p:cNvPicPr>
          <p:nvPr/>
        </p:nvPicPr>
        <p:blipFill>
          <a:blip r:embed="rId5"/>
          <a:stretch>
            <a:fillRect/>
          </a:stretch>
        </p:blipFill>
        <p:spPr>
          <a:xfrm>
            <a:off x="2426356" y="2191173"/>
            <a:ext cx="5657100" cy="1606299"/>
          </a:xfrm>
          <a:prstGeom prst="rect">
            <a:avLst/>
          </a:prstGeom>
        </p:spPr>
      </p:pic>
    </p:spTree>
    <p:extLst>
      <p:ext uri="{BB962C8B-B14F-4D97-AF65-F5344CB8AC3E}">
        <p14:creationId xmlns:p14="http://schemas.microsoft.com/office/powerpoint/2010/main" val="14531351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12" name="Group 11"/>
          <p:cNvGrpSpPr/>
          <p:nvPr/>
        </p:nvGrpSpPr>
        <p:grpSpPr>
          <a:xfrm>
            <a:off x="747621" y="309183"/>
            <a:ext cx="7648758" cy="1881990"/>
            <a:chOff x="697373" y="704067"/>
            <a:chExt cx="15297516" cy="3763980"/>
          </a:xfrm>
        </p:grpSpPr>
        <p:sp>
          <p:nvSpPr>
            <p:cNvPr id="13" name="Google Shape;3331;p61"/>
            <p:cNvSpPr txBox="1"/>
            <p:nvPr/>
          </p:nvSpPr>
          <p:spPr>
            <a:xfrm flipH="1">
              <a:off x="825783" y="979481"/>
              <a:ext cx="4982686" cy="858392"/>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1 (SGK – tr.73)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697373" y="704067"/>
                  <a:ext cx="15297516" cy="376398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sz="2000" dirty="0">
                      <a:latin typeface="Arial" panose="020B0604020202020204" pitchFamily="34" charset="0"/>
                      <a:ea typeface="Times New Roman" panose="02020603050405020304" pitchFamily="18" charset="0"/>
                    </a:rPr>
                    <a:t>						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15a, 15b, 15c, 15d,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97373" y="704067"/>
                  <a:ext cx="15297516" cy="3763980"/>
                </a:xfrm>
                <a:prstGeom prst="rect">
                  <a:avLst/>
                </a:prstGeom>
                <a:blipFill>
                  <a:blip r:embed="rId3"/>
                  <a:stretch>
                    <a:fillRect l="-877" r="-797" b="-5195"/>
                  </a:stretch>
                </a:blipFill>
              </p:spPr>
              <p:txBody>
                <a:bodyPr/>
                <a:lstStyle/>
                <a:p>
                  <a:r>
                    <a:rPr lang="en-US">
                      <a:noFill/>
                    </a:rPr>
                    <a:t> </a:t>
                  </a:r>
                </a:p>
              </p:txBody>
            </p:sp>
          </mc:Fallback>
        </mc:AlternateContent>
      </p:grpSp>
      <p:sp>
        <p:nvSpPr>
          <p:cNvPr id="20" name="Google Shape;1913;p42"/>
          <p:cNvSpPr/>
          <p:nvPr/>
        </p:nvSpPr>
        <p:spPr>
          <a:xfrm rot="2165">
            <a:off x="682739" y="3182699"/>
            <a:ext cx="1076453" cy="508303"/>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47621" y="3691229"/>
                <a:ext cx="7822887" cy="960006"/>
              </a:xfrm>
              <a:prstGeom prst="rect">
                <a:avLst/>
              </a:prstGeom>
            </p:spPr>
            <p:txBody>
              <a:bodyPr wrap="square">
                <a:spAutoFit/>
              </a:bodyPr>
              <a:lstStyle/>
              <a:p>
                <a:pPr algn="just">
                  <a:lnSpc>
                    <a:spcPct val="150000"/>
                  </a:lnSpc>
                </a:pPr>
                <a:r>
                  <a:rPr lang="en-US" sz="2000" dirty="0">
                    <a:latin typeface="Cambria Math" panose="02040503050406030204" pitchFamily="18" charset="0"/>
                    <a:ea typeface="Calibri" panose="020F0502020204030204" pitchFamily="34" charset="0"/>
                    <a:cs typeface="Cambria Math" panose="02040503050406030204" pitchFamily="18" charset="0"/>
                  </a:rPr>
                  <a:t>⦁</a:t>
                </a:r>
                <a:r>
                  <a:rPr lang="en-US" sz="2000" dirty="0">
                    <a:latin typeface="Arial" panose="020B0604020202020204" pitchFamily="34" charset="0"/>
                    <a:ea typeface="Calibri" panose="020F0502020204030204" pitchFamily="34" charset="0"/>
                  </a:rPr>
                  <a:t> </a:t>
                </a:r>
                <a:r>
                  <a:rPr lang="fr-FR" sz="2000" dirty="0">
                    <a:latin typeface="Arial" panose="020B0604020202020204" pitchFamily="34" charset="0"/>
                    <a:ea typeface="Calibri" panose="020F0502020204030204" pitchFamily="34" charset="0"/>
                  </a:rPr>
                  <a:t>Ở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15c,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không</a:t>
                </a:r>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nội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xúc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với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7621" y="3691229"/>
                <a:ext cx="7822887" cy="960006"/>
              </a:xfrm>
              <a:prstGeom prst="rect">
                <a:avLst/>
              </a:prstGeom>
              <a:blipFill>
                <a:blip r:embed="rId4"/>
                <a:stretch>
                  <a:fillRect l="-857" r="-779" b="-1082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7057D92-A662-4F10-596C-E08DFBD9A586}"/>
              </a:ext>
            </a:extLst>
          </p:cNvPr>
          <p:cNvPicPr>
            <a:picLocks noChangeAspect="1"/>
          </p:cNvPicPr>
          <p:nvPr/>
        </p:nvPicPr>
        <p:blipFill>
          <a:blip r:embed="rId5"/>
          <a:stretch>
            <a:fillRect/>
          </a:stretch>
        </p:blipFill>
        <p:spPr>
          <a:xfrm>
            <a:off x="2426356" y="2191173"/>
            <a:ext cx="5657100" cy="1606299"/>
          </a:xfrm>
          <a:prstGeom prst="rect">
            <a:avLst/>
          </a:prstGeom>
        </p:spPr>
      </p:pic>
    </p:spTree>
    <p:extLst>
      <p:ext uri="{BB962C8B-B14F-4D97-AF65-F5344CB8AC3E}">
        <p14:creationId xmlns:p14="http://schemas.microsoft.com/office/powerpoint/2010/main" val="28082596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grpSp>
        <p:nvGrpSpPr>
          <p:cNvPr id="12" name="Group 11"/>
          <p:cNvGrpSpPr/>
          <p:nvPr/>
        </p:nvGrpSpPr>
        <p:grpSpPr>
          <a:xfrm>
            <a:off x="747621" y="309183"/>
            <a:ext cx="7648758" cy="1881990"/>
            <a:chOff x="697373" y="704067"/>
            <a:chExt cx="15297516" cy="3763980"/>
          </a:xfrm>
        </p:grpSpPr>
        <p:sp>
          <p:nvSpPr>
            <p:cNvPr id="13" name="Google Shape;3331;p61"/>
            <p:cNvSpPr txBox="1"/>
            <p:nvPr/>
          </p:nvSpPr>
          <p:spPr>
            <a:xfrm flipH="1">
              <a:off x="825783" y="979481"/>
              <a:ext cx="4982686" cy="858392"/>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1 (SGK – tr.73)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697373" y="704067"/>
                  <a:ext cx="15297516" cy="3763980"/>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sz="2000" dirty="0">
                      <a:latin typeface="Arial" panose="020B0604020202020204" pitchFamily="34" charset="0"/>
                      <a:ea typeface="Times New Roman" panose="02020603050405020304" pitchFamily="18" charset="0"/>
                    </a:rPr>
                    <a:t>						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15a, 15b, 15c, 15d,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697373" y="704067"/>
                  <a:ext cx="15297516" cy="3763980"/>
                </a:xfrm>
                <a:prstGeom prst="rect">
                  <a:avLst/>
                </a:prstGeom>
                <a:blipFill>
                  <a:blip r:embed="rId3"/>
                  <a:stretch>
                    <a:fillRect l="-877" r="-797" b="-5195"/>
                  </a:stretch>
                </a:blipFill>
              </p:spPr>
              <p:txBody>
                <a:bodyPr/>
                <a:lstStyle/>
                <a:p>
                  <a:r>
                    <a:rPr lang="en-US">
                      <a:noFill/>
                    </a:rPr>
                    <a:t> </a:t>
                  </a:r>
                </a:p>
              </p:txBody>
            </p:sp>
          </mc:Fallback>
        </mc:AlternateContent>
      </p:grpSp>
      <p:sp>
        <p:nvSpPr>
          <p:cNvPr id="20" name="Google Shape;1913;p42"/>
          <p:cNvSpPr/>
          <p:nvPr/>
        </p:nvSpPr>
        <p:spPr>
          <a:xfrm rot="2165">
            <a:off x="682739" y="3182699"/>
            <a:ext cx="1076453" cy="508303"/>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47621" y="3691229"/>
                <a:ext cx="7822887" cy="960006"/>
              </a:xfrm>
              <a:prstGeom prst="rect">
                <a:avLst/>
              </a:prstGeom>
            </p:spPr>
            <p:txBody>
              <a:bodyPr wrap="square">
                <a:spAutoFit/>
              </a:bodyPr>
              <a:lstStyle/>
              <a:p>
                <a:pPr algn="just">
                  <a:lnSpc>
                    <a:spcPct val="150000"/>
                  </a:lnSpc>
                </a:pPr>
                <a:r>
                  <a:rPr lang="en-US" sz="2000" dirty="0">
                    <a:latin typeface="Cambria Math" panose="02040503050406030204" pitchFamily="18" charset="0"/>
                    <a:ea typeface="Calibri" panose="020F0502020204030204" pitchFamily="34" charset="0"/>
                    <a:cs typeface="Cambria Math" panose="02040503050406030204" pitchFamily="18" charset="0"/>
                  </a:rPr>
                  <a:t>⦁</a:t>
                </a:r>
                <a:r>
                  <a:rPr lang="en-US" sz="2000" dirty="0">
                    <a:latin typeface="Arial" panose="020B0604020202020204" pitchFamily="34" charset="0"/>
                    <a:ea typeface="Calibri" panose="020F0502020204030204" pitchFamily="34" charset="0"/>
                  </a:rPr>
                  <a:t> </a:t>
                </a:r>
                <a:r>
                  <a:rPr lang="fr-FR" sz="2000" dirty="0">
                    <a:latin typeface="Arial" panose="020B0604020202020204" pitchFamily="34" charset="0"/>
                    <a:ea typeface="Calibri" panose="020F0502020204030204" pitchFamily="34" charset="0"/>
                  </a:rPr>
                  <a:t>Ở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15d,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nội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xúc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với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𝐶𝐴</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7621" y="3691229"/>
                <a:ext cx="7822887" cy="960006"/>
              </a:xfrm>
              <a:prstGeom prst="rect">
                <a:avLst/>
              </a:prstGeom>
              <a:blipFill>
                <a:blip r:embed="rId4"/>
                <a:stretch>
                  <a:fillRect l="-857" r="-779" b="-10828"/>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7057D92-A662-4F10-596C-E08DFBD9A586}"/>
              </a:ext>
            </a:extLst>
          </p:cNvPr>
          <p:cNvPicPr>
            <a:picLocks noChangeAspect="1"/>
          </p:cNvPicPr>
          <p:nvPr/>
        </p:nvPicPr>
        <p:blipFill>
          <a:blip r:embed="rId5"/>
          <a:stretch>
            <a:fillRect/>
          </a:stretch>
        </p:blipFill>
        <p:spPr>
          <a:xfrm>
            <a:off x="2426356" y="2191173"/>
            <a:ext cx="5657100" cy="1606299"/>
          </a:xfrm>
          <a:prstGeom prst="rect">
            <a:avLst/>
          </a:prstGeom>
        </p:spPr>
      </p:pic>
    </p:spTree>
    <p:extLst>
      <p:ext uri="{BB962C8B-B14F-4D97-AF65-F5344CB8AC3E}">
        <p14:creationId xmlns:p14="http://schemas.microsoft.com/office/powerpoint/2010/main" val="3410269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517"/>
        <p:cNvGrpSpPr/>
        <p:nvPr/>
      </p:nvGrpSpPr>
      <p:grpSpPr>
        <a:xfrm>
          <a:off x="0" y="0"/>
          <a:ext cx="0" cy="0"/>
          <a:chOff x="0" y="0"/>
          <a:chExt cx="0" cy="0"/>
        </a:xfrm>
      </p:grpSpPr>
      <p:sp>
        <p:nvSpPr>
          <p:cNvPr id="7" name="Google Shape;3331;p61"/>
          <p:cNvSpPr txBox="1"/>
          <p:nvPr/>
        </p:nvSpPr>
        <p:spPr>
          <a:xfrm flipH="1">
            <a:off x="1196905" y="332759"/>
            <a:ext cx="2580795" cy="42919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2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715122" y="930586"/>
                <a:ext cx="3544359" cy="1881990"/>
              </a:xfrm>
              <a:prstGeom prst="rect">
                <a:avLst/>
              </a:prstGeom>
              <a:noFill/>
            </p:spPr>
            <p:txBody>
              <a:bodyPr wrap="square" rtlCol="0">
                <a:spAutoFit/>
              </a:bodyPr>
              <a:lstStyle/>
              <a:p>
                <a:pPr lvl="0" algn="just" defTabSz="457200" eaLnBrk="0" fontAlgn="base" hangingPunct="0">
                  <a:lnSpc>
                    <a:spcPct val="150000"/>
                  </a:lnSpc>
                  <a:spcBef>
                    <a:spcPct val="0"/>
                  </a:spcBef>
                  <a:spcAft>
                    <a:spcPct val="0"/>
                  </a:spcAft>
                  <a:buClrTx/>
                  <a:defRPr/>
                </a:pPr>
                <a:r>
                  <a:rPr lang="en-US" sz="2000" dirty="0" err="1">
                    <a:latin typeface="Arial" panose="020B0604020202020204" pitchFamily="34" charset="0"/>
                    <a:ea typeface="Times New Roman" panose="02020603050405020304" pitchFamily="18" charset="0"/>
                  </a:rPr>
                  <a:t>Tính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vuông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tại</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biết</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=5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𝐴𝐶</m:t>
                    </m:r>
                    <m:r>
                      <a:rPr lang="en-US" sz="2000" i="1">
                        <a:latin typeface="Cambria Math" panose="02040503050406030204" pitchFamily="18" charset="0"/>
                        <a:ea typeface="Times New Roman" panose="02020603050405020304" pitchFamily="18" charset="0"/>
                        <a:cs typeface="Arial" panose="020B0604020202020204" pitchFamily="34" charset="0"/>
                      </a:rPr>
                      <m:t>=12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endParaRPr kumimoji="0" lang="vi-VN" altLang="en-US" sz="1900" b="0" u="none" strike="noStrike" kern="1200" cap="none" spc="0" normalizeH="0" baseline="0" noProof="0" dirty="0">
                  <a:ln>
                    <a:noFill/>
                  </a:ln>
                  <a:solidFill>
                    <a:srgbClr val="000000"/>
                  </a:solidFill>
                  <a:effectLst/>
                  <a:uLnTx/>
                  <a:uFillTx/>
                  <a:latin typeface="Arial" panose="020B0604020202020204" pitchFamily="34" charset="0"/>
                  <a:ea typeface="Open Sans"/>
                  <a:sym typeface="Aria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5122" y="930586"/>
                <a:ext cx="3544359" cy="1881990"/>
              </a:xfrm>
              <a:prstGeom prst="rect">
                <a:avLst/>
              </a:prstGeom>
              <a:blipFill>
                <a:blip r:embed="rId3"/>
                <a:stretch>
                  <a:fillRect l="-1718" r="-17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077844" y="3199911"/>
                <a:ext cx="6111433" cy="1421671"/>
              </a:xfrm>
              <a:prstGeom prst="rect">
                <a:avLst/>
              </a:prstGeom>
            </p:spPr>
            <p:txBody>
              <a:bodyPr wrap="square">
                <a:spAutoFit/>
              </a:bodyPr>
              <a:lstStyle/>
              <a:p>
                <a:pPr>
                  <a:lnSpc>
                    <a:spcPct val="150000"/>
                  </a:lnSpc>
                </a:pPr>
                <a:r>
                  <a:rPr lang="fr-FR" sz="2000" dirty="0" err="1">
                    <a:latin typeface="Arial" panose="020B0604020202020204" pitchFamily="34" charset="0"/>
                    <a:ea typeface="Calibri" panose="020F0502020204030204" pitchFamily="34" charset="0"/>
                  </a:rPr>
                  <a:t>Xét</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vuông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tại</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theo</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định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lí</a:t>
                </a:r>
                <a:r>
                  <a:rPr lang="fr-FR" sz="2000" dirty="0">
                    <a:latin typeface="Arial" panose="020B0604020202020204" pitchFamily="34" charset="0"/>
                    <a:ea typeface="Calibri" panose="020F0502020204030204" pitchFamily="34" charset="0"/>
                  </a:rPr>
                  <a:t> Pythagore,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endParaRPr lang="en-US" sz="2000" dirty="0">
                  <a:latin typeface="Times New Roman" panose="02020603050405020304" pitchFamily="18" charset="0"/>
                  <a:ea typeface="Times New Roman" panose="02020603050405020304" pitchFamily="18" charset="0"/>
                </a:endParaRPr>
              </a:p>
              <a:p>
                <a:pPr>
                  <a:lnSpc>
                    <a:spcPct val="150000"/>
                  </a:lnSpc>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𝐵</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5</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12</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=169</m:t>
                    </m:r>
                  </m:oMath>
                </a14:m>
                <a:r>
                  <a:rPr lang="fr-FR" sz="2000" dirty="0">
                    <a:latin typeface="Arial" panose="020B0604020202020204" pitchFamily="34" charset="0"/>
                    <a:ea typeface="Calibri" panose="020F0502020204030204" pitchFamily="34" charset="0"/>
                  </a:rPr>
                  <a:t> </a:t>
                </a:r>
                <a:endParaRPr lang="en-US" sz="2000" dirty="0">
                  <a:latin typeface="Times New Roman" panose="02020603050405020304" pitchFamily="18" charset="0"/>
                  <a:ea typeface="Times New Roman" panose="02020603050405020304" pitchFamily="18" charset="0"/>
                </a:endParaRPr>
              </a:p>
              <a:p>
                <a:pPr>
                  <a:lnSpc>
                    <a:spcPct val="150000"/>
                  </a:lnSpc>
                </a:pP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r>
                      <a:rPr lang="fr-FR" sz="2000" i="1">
                        <a:latin typeface="Cambria Math" panose="02040503050406030204" pitchFamily="18" charset="0"/>
                        <a:ea typeface="Calibri" panose="020F0502020204030204" pitchFamily="34" charset="0"/>
                        <a:cs typeface="Arial" panose="020B0604020202020204" pitchFamily="34" charset="0"/>
                      </a:rPr>
                      <m:t>=13 (</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a:t>
                </a:r>
                <a:endParaRPr lang="en-US" sz="2000" dirty="0">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077844" y="3199911"/>
                <a:ext cx="6111433" cy="1421671"/>
              </a:xfrm>
              <a:prstGeom prst="rect">
                <a:avLst/>
              </a:prstGeom>
              <a:blipFill>
                <a:blip r:embed="rId4"/>
                <a:stretch>
                  <a:fillRect l="-1098" b="-6867"/>
                </a:stretch>
              </a:blipFill>
            </p:spPr>
            <p:txBody>
              <a:bodyPr/>
              <a:lstStyle/>
              <a:p>
                <a:r>
                  <a:rPr lang="en-US">
                    <a:noFill/>
                  </a:rPr>
                  <a:t> </a:t>
                </a:r>
              </a:p>
            </p:txBody>
          </p:sp>
        </mc:Fallback>
      </mc:AlternateContent>
      <p:sp>
        <p:nvSpPr>
          <p:cNvPr id="12" name="Google Shape;1913;p42"/>
          <p:cNvSpPr/>
          <p:nvPr/>
        </p:nvSpPr>
        <p:spPr>
          <a:xfrm rot="2165">
            <a:off x="715224" y="3200226"/>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7" name="Google Shape;1678;p43"/>
          <p:cNvSpPr/>
          <p:nvPr/>
        </p:nvSpPr>
        <p:spPr>
          <a:xfrm rot="1701538">
            <a:off x="766160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679;p43"/>
          <p:cNvSpPr/>
          <p:nvPr/>
        </p:nvSpPr>
        <p:spPr>
          <a:xfrm rot="-1247444">
            <a:off x="796217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1546B1C6-5F03-A52A-2B1B-2FBE9F463DF1}"/>
              </a:ext>
            </a:extLst>
          </p:cNvPr>
          <p:cNvPicPr>
            <a:picLocks noChangeAspect="1"/>
          </p:cNvPicPr>
          <p:nvPr/>
        </p:nvPicPr>
        <p:blipFill>
          <a:blip r:embed="rId5"/>
          <a:stretch>
            <a:fillRect/>
          </a:stretch>
        </p:blipFill>
        <p:spPr>
          <a:xfrm>
            <a:off x="4901781" y="412623"/>
            <a:ext cx="2752266" cy="2628767"/>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4" grpId="0"/>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51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54158" y="1099218"/>
                <a:ext cx="3712393" cy="2345001"/>
              </a:xfrm>
              <a:prstGeom prst="rect">
                <a:avLst/>
              </a:prstGeom>
            </p:spPr>
            <p:txBody>
              <a:bodyPr wrap="square">
                <a:spAutoFit/>
              </a:bodyPr>
              <a:lstStyle/>
              <a:p>
                <a:pPr algn="just">
                  <a:lnSpc>
                    <a:spcPct val="150000"/>
                  </a:lnSpc>
                </a:pPr>
                <a:r>
                  <a:rPr lang="fr-FR" sz="2000" dirty="0" err="1">
                    <a:latin typeface="Arial" panose="020B0604020202020204" pitchFamily="34" charset="0"/>
                    <a:ea typeface="Calibri" panose="020F0502020204030204" pitchFamily="34" charset="0"/>
                  </a:rPr>
                  <a:t>Mặt</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khác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ngoại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vuông</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tâm</a:t>
                </a:r>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trung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điểm</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huyền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và</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bán</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kính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bằng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nửa</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huyền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54158" y="1099218"/>
                <a:ext cx="3712393" cy="2345001"/>
              </a:xfrm>
              <a:prstGeom prst="rect">
                <a:avLst/>
              </a:prstGeom>
              <a:blipFill>
                <a:blip r:embed="rId3"/>
                <a:stretch>
                  <a:fillRect l="-1642" r="-1806" b="-3636"/>
                </a:stretch>
              </a:blipFill>
            </p:spPr>
            <p:txBody>
              <a:bodyPr/>
              <a:lstStyle/>
              <a:p>
                <a:r>
                  <a:rPr lang="en-US">
                    <a:noFill/>
                  </a:rPr>
                  <a:t> </a:t>
                </a:r>
              </a:p>
            </p:txBody>
          </p:sp>
        </mc:Fallback>
      </mc:AlternateContent>
      <p:sp>
        <p:nvSpPr>
          <p:cNvPr id="12" name="Google Shape;1913;p42"/>
          <p:cNvSpPr/>
          <p:nvPr/>
        </p:nvSpPr>
        <p:spPr>
          <a:xfrm rot="2165">
            <a:off x="819396" y="519512"/>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7" name="Google Shape;1678;p43"/>
          <p:cNvSpPr/>
          <p:nvPr/>
        </p:nvSpPr>
        <p:spPr>
          <a:xfrm rot="1701538">
            <a:off x="7661606" y="484988"/>
            <a:ext cx="520112" cy="163237"/>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3"/>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1"/>
                </a:cubicBezTo>
                <a:cubicBezTo>
                  <a:pt x="44798" y="120740"/>
                  <a:pt x="37802" y="113053"/>
                  <a:pt x="33224" y="103811"/>
                </a:cubicBezTo>
                <a:cubicBezTo>
                  <a:pt x="27437" y="92064"/>
                  <a:pt x="26487" y="79972"/>
                  <a:pt x="30029" y="67707"/>
                </a:cubicBezTo>
                <a:cubicBezTo>
                  <a:pt x="33138" y="57083"/>
                  <a:pt x="39443" y="47841"/>
                  <a:pt x="49031" y="40154"/>
                </a:cubicBezTo>
                <a:cubicBezTo>
                  <a:pt x="63109" y="28753"/>
                  <a:pt x="80125" y="22966"/>
                  <a:pt x="99991" y="22880"/>
                </a:cubicBezTo>
                <a:cubicBezTo>
                  <a:pt x="114933" y="22880"/>
                  <a:pt x="129789" y="22880"/>
                  <a:pt x="144732" y="22880"/>
                </a:cubicBezTo>
                <a:cubicBezTo>
                  <a:pt x="159329" y="22880"/>
                  <a:pt x="174012" y="22880"/>
                  <a:pt x="188609" y="22880"/>
                </a:cubicBezTo>
                <a:cubicBezTo>
                  <a:pt x="204674" y="22880"/>
                  <a:pt x="220740" y="22880"/>
                  <a:pt x="236805" y="22880"/>
                </a:cubicBezTo>
                <a:cubicBezTo>
                  <a:pt x="249847" y="22880"/>
                  <a:pt x="262976" y="22880"/>
                  <a:pt x="276018" y="22793"/>
                </a:cubicBezTo>
                <a:cubicBezTo>
                  <a:pt x="289924" y="22793"/>
                  <a:pt x="303830" y="22793"/>
                  <a:pt x="317736" y="22793"/>
                </a:cubicBezTo>
                <a:cubicBezTo>
                  <a:pt x="333802" y="22793"/>
                  <a:pt x="349867" y="22793"/>
                  <a:pt x="365932" y="22880"/>
                </a:cubicBezTo>
                <a:cubicBezTo>
                  <a:pt x="380529" y="22880"/>
                  <a:pt x="395213" y="22880"/>
                  <a:pt x="409810" y="22880"/>
                </a:cubicBezTo>
                <a:cubicBezTo>
                  <a:pt x="419915" y="22880"/>
                  <a:pt x="430021" y="22966"/>
                  <a:pt x="440127" y="22880"/>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679;p43"/>
          <p:cNvSpPr/>
          <p:nvPr/>
        </p:nvSpPr>
        <p:spPr>
          <a:xfrm rot="-1247444">
            <a:off x="7962170" y="848959"/>
            <a:ext cx="520170" cy="163255"/>
          </a:xfrm>
          <a:custGeom>
            <a:avLst/>
            <a:gdLst/>
            <a:ahLst/>
            <a:cxnLst/>
            <a:rect l="l" t="t" r="r" b="b"/>
            <a:pathLst>
              <a:path w="520105" h="163235" extrusionOk="0">
                <a:moveTo>
                  <a:pt x="368351" y="77"/>
                </a:moveTo>
                <a:cubicBezTo>
                  <a:pt x="361787" y="77"/>
                  <a:pt x="355222" y="77"/>
                  <a:pt x="348658" y="77"/>
                </a:cubicBezTo>
                <a:cubicBezTo>
                  <a:pt x="339934" y="77"/>
                  <a:pt x="331211" y="77"/>
                  <a:pt x="322401" y="77"/>
                </a:cubicBezTo>
                <a:cubicBezTo>
                  <a:pt x="315836" y="77"/>
                  <a:pt x="309272" y="77"/>
                  <a:pt x="302708" y="77"/>
                </a:cubicBezTo>
                <a:cubicBezTo>
                  <a:pt x="295539" y="77"/>
                  <a:pt x="288370" y="77"/>
                  <a:pt x="281201" y="77"/>
                </a:cubicBezTo>
                <a:cubicBezTo>
                  <a:pt x="272995" y="77"/>
                  <a:pt x="264790" y="77"/>
                  <a:pt x="256584" y="77"/>
                </a:cubicBezTo>
                <a:cubicBezTo>
                  <a:pt x="247947" y="77"/>
                  <a:pt x="239224" y="77"/>
                  <a:pt x="230586" y="77"/>
                </a:cubicBezTo>
                <a:cubicBezTo>
                  <a:pt x="222381" y="77"/>
                  <a:pt x="214175" y="77"/>
                  <a:pt x="205970" y="77"/>
                </a:cubicBezTo>
                <a:cubicBezTo>
                  <a:pt x="195778" y="77"/>
                  <a:pt x="185672" y="77"/>
                  <a:pt x="175480" y="77"/>
                </a:cubicBezTo>
                <a:cubicBezTo>
                  <a:pt x="167189" y="77"/>
                  <a:pt x="158983" y="77"/>
                  <a:pt x="150691" y="77"/>
                </a:cubicBezTo>
                <a:cubicBezTo>
                  <a:pt x="140499" y="77"/>
                  <a:pt x="130394" y="77"/>
                  <a:pt x="120202" y="77"/>
                </a:cubicBezTo>
                <a:cubicBezTo>
                  <a:pt x="111219" y="77"/>
                  <a:pt x="102236" y="-182"/>
                  <a:pt x="93167" y="250"/>
                </a:cubicBezTo>
                <a:cubicBezTo>
                  <a:pt x="85653" y="595"/>
                  <a:pt x="78311" y="1632"/>
                  <a:pt x="71142" y="3446"/>
                </a:cubicBezTo>
                <a:cubicBezTo>
                  <a:pt x="49808" y="8801"/>
                  <a:pt x="32361" y="18734"/>
                  <a:pt x="19232" y="33503"/>
                </a:cubicBezTo>
                <a:cubicBezTo>
                  <a:pt x="7658" y="46459"/>
                  <a:pt x="1266" y="61143"/>
                  <a:pt x="144" y="77208"/>
                </a:cubicBezTo>
                <a:cubicBezTo>
                  <a:pt x="-720" y="90941"/>
                  <a:pt x="2303" y="103984"/>
                  <a:pt x="9472" y="116421"/>
                </a:cubicBezTo>
                <a:cubicBezTo>
                  <a:pt x="15777" y="127391"/>
                  <a:pt x="24587" y="136719"/>
                  <a:pt x="35902" y="144406"/>
                </a:cubicBezTo>
                <a:cubicBezTo>
                  <a:pt x="49549" y="153648"/>
                  <a:pt x="65096" y="159608"/>
                  <a:pt x="82630" y="162026"/>
                </a:cubicBezTo>
                <a:cubicBezTo>
                  <a:pt x="86689" y="162544"/>
                  <a:pt x="90835" y="163063"/>
                  <a:pt x="94981" y="163149"/>
                </a:cubicBezTo>
                <a:cubicBezTo>
                  <a:pt x="135749" y="163149"/>
                  <a:pt x="176430" y="163149"/>
                  <a:pt x="217198" y="163235"/>
                </a:cubicBezTo>
                <a:cubicBezTo>
                  <a:pt x="254080" y="163235"/>
                  <a:pt x="290961" y="163235"/>
                  <a:pt x="327842" y="163235"/>
                </a:cubicBezTo>
                <a:cubicBezTo>
                  <a:pt x="351681" y="163235"/>
                  <a:pt x="375520" y="163235"/>
                  <a:pt x="399359" y="163235"/>
                </a:cubicBezTo>
                <a:cubicBezTo>
                  <a:pt x="406700" y="163235"/>
                  <a:pt x="412574" y="158226"/>
                  <a:pt x="412746" y="152180"/>
                </a:cubicBezTo>
                <a:cubicBezTo>
                  <a:pt x="412919" y="146134"/>
                  <a:pt x="407305" y="140951"/>
                  <a:pt x="399963" y="140692"/>
                </a:cubicBezTo>
                <a:cubicBezTo>
                  <a:pt x="393485" y="140519"/>
                  <a:pt x="386921" y="140606"/>
                  <a:pt x="380443" y="140606"/>
                </a:cubicBezTo>
                <a:cubicBezTo>
                  <a:pt x="371979" y="140606"/>
                  <a:pt x="363514" y="140606"/>
                  <a:pt x="355049" y="140606"/>
                </a:cubicBezTo>
                <a:cubicBezTo>
                  <a:pt x="346671" y="140606"/>
                  <a:pt x="338207" y="140606"/>
                  <a:pt x="329829" y="140606"/>
                </a:cubicBezTo>
                <a:cubicBezTo>
                  <a:pt x="321364" y="140606"/>
                  <a:pt x="312900" y="140606"/>
                  <a:pt x="304435" y="140606"/>
                </a:cubicBezTo>
                <a:cubicBezTo>
                  <a:pt x="295884" y="140606"/>
                  <a:pt x="287333" y="140606"/>
                  <a:pt x="278782" y="140606"/>
                </a:cubicBezTo>
                <a:cubicBezTo>
                  <a:pt x="270231" y="140606"/>
                  <a:pt x="262112" y="140606"/>
                  <a:pt x="253734" y="140606"/>
                </a:cubicBezTo>
                <a:cubicBezTo>
                  <a:pt x="245270" y="140606"/>
                  <a:pt x="236805" y="140606"/>
                  <a:pt x="228341" y="140606"/>
                </a:cubicBezTo>
                <a:cubicBezTo>
                  <a:pt x="219962" y="140606"/>
                  <a:pt x="211498" y="140606"/>
                  <a:pt x="203120" y="140606"/>
                </a:cubicBezTo>
                <a:cubicBezTo>
                  <a:pt x="194655" y="140606"/>
                  <a:pt x="186191" y="140606"/>
                  <a:pt x="177726" y="140606"/>
                </a:cubicBezTo>
                <a:cubicBezTo>
                  <a:pt x="169262" y="140606"/>
                  <a:pt x="160797" y="140606"/>
                  <a:pt x="152332" y="140606"/>
                </a:cubicBezTo>
                <a:cubicBezTo>
                  <a:pt x="143954" y="140606"/>
                  <a:pt x="135490" y="140606"/>
                  <a:pt x="127112" y="140606"/>
                </a:cubicBezTo>
                <a:cubicBezTo>
                  <a:pt x="118647" y="140606"/>
                  <a:pt x="110183" y="140606"/>
                  <a:pt x="101718" y="140606"/>
                </a:cubicBezTo>
                <a:cubicBezTo>
                  <a:pt x="92390" y="140606"/>
                  <a:pt x="83321" y="139569"/>
                  <a:pt x="74597" y="136892"/>
                </a:cubicBezTo>
                <a:cubicBezTo>
                  <a:pt x="67083" y="134560"/>
                  <a:pt x="60259" y="131364"/>
                  <a:pt x="54127" y="127132"/>
                </a:cubicBezTo>
                <a:cubicBezTo>
                  <a:pt x="44798" y="120826"/>
                  <a:pt x="37802" y="113053"/>
                  <a:pt x="33224" y="103811"/>
                </a:cubicBezTo>
                <a:cubicBezTo>
                  <a:pt x="27437" y="92064"/>
                  <a:pt x="26487" y="79972"/>
                  <a:pt x="30029" y="67707"/>
                </a:cubicBezTo>
                <a:cubicBezTo>
                  <a:pt x="33138" y="57083"/>
                  <a:pt x="39443" y="47841"/>
                  <a:pt x="49031" y="40154"/>
                </a:cubicBezTo>
                <a:cubicBezTo>
                  <a:pt x="63109" y="28753"/>
                  <a:pt x="80125" y="22966"/>
                  <a:pt x="99991" y="22879"/>
                </a:cubicBezTo>
                <a:cubicBezTo>
                  <a:pt x="114933" y="22879"/>
                  <a:pt x="129789" y="22879"/>
                  <a:pt x="144732" y="22879"/>
                </a:cubicBezTo>
                <a:cubicBezTo>
                  <a:pt x="159329" y="22879"/>
                  <a:pt x="174012" y="22879"/>
                  <a:pt x="188609" y="22879"/>
                </a:cubicBezTo>
                <a:cubicBezTo>
                  <a:pt x="204674" y="22879"/>
                  <a:pt x="220740" y="22879"/>
                  <a:pt x="236805" y="22879"/>
                </a:cubicBezTo>
                <a:cubicBezTo>
                  <a:pt x="249847" y="22879"/>
                  <a:pt x="262976" y="22879"/>
                  <a:pt x="276018" y="22793"/>
                </a:cubicBezTo>
                <a:cubicBezTo>
                  <a:pt x="289924" y="22793"/>
                  <a:pt x="303830" y="22793"/>
                  <a:pt x="317736" y="22793"/>
                </a:cubicBezTo>
                <a:cubicBezTo>
                  <a:pt x="333802" y="22793"/>
                  <a:pt x="349867" y="22793"/>
                  <a:pt x="365932" y="22879"/>
                </a:cubicBezTo>
                <a:cubicBezTo>
                  <a:pt x="380529" y="22879"/>
                  <a:pt x="395213" y="22879"/>
                  <a:pt x="409810" y="22879"/>
                </a:cubicBezTo>
                <a:cubicBezTo>
                  <a:pt x="419915" y="22879"/>
                  <a:pt x="430021" y="22966"/>
                  <a:pt x="440127" y="22879"/>
                </a:cubicBezTo>
                <a:cubicBezTo>
                  <a:pt x="459733" y="22793"/>
                  <a:pt x="475021" y="29357"/>
                  <a:pt x="485213" y="43091"/>
                </a:cubicBezTo>
                <a:cubicBezTo>
                  <a:pt x="497910" y="60365"/>
                  <a:pt x="493246" y="82131"/>
                  <a:pt x="475108" y="95174"/>
                </a:cubicBezTo>
                <a:cubicBezTo>
                  <a:pt x="465607" y="101997"/>
                  <a:pt x="454551" y="105366"/>
                  <a:pt x="441940" y="105366"/>
                </a:cubicBezTo>
                <a:cubicBezTo>
                  <a:pt x="415165" y="105366"/>
                  <a:pt x="388476" y="105366"/>
                  <a:pt x="361700" y="105366"/>
                </a:cubicBezTo>
                <a:cubicBezTo>
                  <a:pt x="302880" y="105366"/>
                  <a:pt x="244147" y="105366"/>
                  <a:pt x="185327" y="105366"/>
                </a:cubicBezTo>
                <a:cubicBezTo>
                  <a:pt x="167966" y="105366"/>
                  <a:pt x="154837" y="93360"/>
                  <a:pt x="156478" y="79281"/>
                </a:cubicBezTo>
                <a:cubicBezTo>
                  <a:pt x="157860" y="67189"/>
                  <a:pt x="169866" y="58120"/>
                  <a:pt x="185241" y="57861"/>
                </a:cubicBezTo>
                <a:cubicBezTo>
                  <a:pt x="198369" y="57688"/>
                  <a:pt x="211584" y="57861"/>
                  <a:pt x="224713" y="57861"/>
                </a:cubicBezTo>
                <a:cubicBezTo>
                  <a:pt x="240778" y="57861"/>
                  <a:pt x="256844" y="57861"/>
                  <a:pt x="272995" y="57861"/>
                </a:cubicBezTo>
                <a:cubicBezTo>
                  <a:pt x="289147" y="57861"/>
                  <a:pt x="305299" y="57861"/>
                  <a:pt x="321450" y="57861"/>
                </a:cubicBezTo>
                <a:cubicBezTo>
                  <a:pt x="337602" y="57861"/>
                  <a:pt x="353754" y="57861"/>
                  <a:pt x="369906" y="57861"/>
                </a:cubicBezTo>
                <a:cubicBezTo>
                  <a:pt x="379407" y="57861"/>
                  <a:pt x="388908" y="57947"/>
                  <a:pt x="398409" y="57947"/>
                </a:cubicBezTo>
                <a:cubicBezTo>
                  <a:pt x="403332" y="57947"/>
                  <a:pt x="407564" y="56479"/>
                  <a:pt x="410501" y="53024"/>
                </a:cubicBezTo>
                <a:cubicBezTo>
                  <a:pt x="413351" y="49655"/>
                  <a:pt x="413956" y="45855"/>
                  <a:pt x="411883" y="42054"/>
                </a:cubicBezTo>
                <a:cubicBezTo>
                  <a:pt x="409551" y="37736"/>
                  <a:pt x="405491" y="35231"/>
                  <a:pt x="399704" y="35231"/>
                </a:cubicBezTo>
                <a:cubicBezTo>
                  <a:pt x="386057" y="35144"/>
                  <a:pt x="372410" y="35231"/>
                  <a:pt x="358763" y="35231"/>
                </a:cubicBezTo>
                <a:cubicBezTo>
                  <a:pt x="340971" y="35231"/>
                  <a:pt x="323178" y="35231"/>
                  <a:pt x="305385" y="35231"/>
                </a:cubicBezTo>
                <a:cubicBezTo>
                  <a:pt x="286210" y="35231"/>
                  <a:pt x="267122" y="35231"/>
                  <a:pt x="247947" y="35231"/>
                </a:cubicBezTo>
                <a:cubicBezTo>
                  <a:pt x="230068" y="35231"/>
                  <a:pt x="212102" y="35231"/>
                  <a:pt x="194223" y="35231"/>
                </a:cubicBezTo>
                <a:cubicBezTo>
                  <a:pt x="187313" y="35231"/>
                  <a:pt x="180317" y="34885"/>
                  <a:pt x="173580" y="36267"/>
                </a:cubicBezTo>
                <a:cubicBezTo>
                  <a:pt x="151901" y="40586"/>
                  <a:pt x="137476" y="51469"/>
                  <a:pt x="130826" y="69003"/>
                </a:cubicBezTo>
                <a:cubicBezTo>
                  <a:pt x="127371" y="78072"/>
                  <a:pt x="127803" y="87141"/>
                  <a:pt x="131430" y="96124"/>
                </a:cubicBezTo>
                <a:cubicBezTo>
                  <a:pt x="135058" y="105366"/>
                  <a:pt x="141622" y="112880"/>
                  <a:pt x="151037" y="118753"/>
                </a:cubicBezTo>
                <a:cubicBezTo>
                  <a:pt x="158897" y="123590"/>
                  <a:pt x="167707" y="126613"/>
                  <a:pt x="177467" y="127736"/>
                </a:cubicBezTo>
                <a:cubicBezTo>
                  <a:pt x="182995" y="128341"/>
                  <a:pt x="188609" y="128168"/>
                  <a:pt x="194137" y="128168"/>
                </a:cubicBezTo>
                <a:cubicBezTo>
                  <a:pt x="207266" y="128168"/>
                  <a:pt x="220481" y="128168"/>
                  <a:pt x="233609" y="128168"/>
                </a:cubicBezTo>
                <a:cubicBezTo>
                  <a:pt x="246479" y="128168"/>
                  <a:pt x="259435" y="128168"/>
                  <a:pt x="272304" y="128168"/>
                </a:cubicBezTo>
                <a:cubicBezTo>
                  <a:pt x="285433" y="128168"/>
                  <a:pt x="298648" y="128168"/>
                  <a:pt x="311777" y="128168"/>
                </a:cubicBezTo>
                <a:cubicBezTo>
                  <a:pt x="324646" y="128168"/>
                  <a:pt x="337602" y="128168"/>
                  <a:pt x="350472" y="128168"/>
                </a:cubicBezTo>
                <a:cubicBezTo>
                  <a:pt x="363600" y="128168"/>
                  <a:pt x="376815" y="128168"/>
                  <a:pt x="389944" y="128168"/>
                </a:cubicBezTo>
                <a:cubicBezTo>
                  <a:pt x="403073" y="128168"/>
                  <a:pt x="416115" y="128168"/>
                  <a:pt x="429244" y="128168"/>
                </a:cubicBezTo>
                <a:cubicBezTo>
                  <a:pt x="436672" y="128168"/>
                  <a:pt x="444100" y="128427"/>
                  <a:pt x="451441" y="127650"/>
                </a:cubicBezTo>
                <a:cubicBezTo>
                  <a:pt x="471739" y="125490"/>
                  <a:pt x="488495" y="118062"/>
                  <a:pt x="501710" y="105193"/>
                </a:cubicBezTo>
                <a:cubicBezTo>
                  <a:pt x="512766" y="94396"/>
                  <a:pt x="518812" y="81872"/>
                  <a:pt x="519935" y="67880"/>
                </a:cubicBezTo>
                <a:cubicBezTo>
                  <a:pt x="520712" y="58465"/>
                  <a:pt x="518812" y="49223"/>
                  <a:pt x="514494" y="40413"/>
                </a:cubicBezTo>
                <a:cubicBezTo>
                  <a:pt x="508102" y="27457"/>
                  <a:pt x="497651" y="17179"/>
                  <a:pt x="483140" y="9751"/>
                </a:cubicBezTo>
                <a:cubicBezTo>
                  <a:pt x="470098" y="3014"/>
                  <a:pt x="455674" y="77"/>
                  <a:pt x="440299" y="77"/>
                </a:cubicBezTo>
                <a:cubicBezTo>
                  <a:pt x="433217" y="77"/>
                  <a:pt x="426221" y="77"/>
                  <a:pt x="419138" y="77"/>
                </a:cubicBezTo>
                <a:cubicBezTo>
                  <a:pt x="411105" y="77"/>
                  <a:pt x="402986" y="77"/>
                  <a:pt x="394954" y="77"/>
                </a:cubicBezTo>
                <a:cubicBezTo>
                  <a:pt x="386144" y="77"/>
                  <a:pt x="377334" y="77"/>
                  <a:pt x="368524" y="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1546B1C6-5F03-A52A-2B1B-2FBE9F463DF1}"/>
              </a:ext>
            </a:extLst>
          </p:cNvPr>
          <p:cNvPicPr>
            <a:picLocks noChangeAspect="1"/>
          </p:cNvPicPr>
          <p:nvPr/>
        </p:nvPicPr>
        <p:blipFill>
          <a:blip r:embed="rId4"/>
          <a:stretch>
            <a:fillRect/>
          </a:stretch>
        </p:blipFill>
        <p:spPr>
          <a:xfrm>
            <a:off x="4901781" y="412623"/>
            <a:ext cx="2752266" cy="262876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ABE2557-7FC8-AD8F-2242-B139D6A1D3C9}"/>
                  </a:ext>
                </a:extLst>
              </p:cNvPr>
              <p:cNvSpPr txBox="1"/>
              <p:nvPr/>
            </p:nvSpPr>
            <p:spPr>
              <a:xfrm>
                <a:off x="1361472" y="3469179"/>
                <a:ext cx="6421056" cy="11551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Vậy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bán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kính</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tròn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ngoại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tiếp</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tam</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giác</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𝐴𝐵𝐶</m:t>
                    </m:r>
                  </m:oMath>
                </a14:m>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vuông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a:sym typeface="Arial"/>
                  </a:rPr>
                  <a:t>tại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𝐴</m:t>
                    </m:r>
                  </m:oMath>
                </a14:m>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 là </a:t>
                </a:r>
                <a14:m>
                  <m:oMath xmlns:m="http://schemas.openxmlformats.org/officeDocument/2006/math">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𝐵𝐶</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den>
                    </m:f>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13</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den>
                    </m:f>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=6,5 (</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𝑐𝑚</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oMath>
                </a14:m>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mc:Choice>
        <mc:Fallback xmlns="">
          <p:sp>
            <p:nvSpPr>
              <p:cNvPr id="5" name="TextBox 4">
                <a:extLst>
                  <a:ext uri="{FF2B5EF4-FFF2-40B4-BE49-F238E27FC236}">
                    <a16:creationId xmlns:a16="http://schemas.microsoft.com/office/drawing/2014/main" id="{BABE2557-7FC8-AD8F-2242-B139D6A1D3C9}"/>
                  </a:ext>
                </a:extLst>
              </p:cNvPr>
              <p:cNvSpPr txBox="1">
                <a:spLocks noRot="1" noChangeAspect="1" noMove="1" noResize="1" noEditPoints="1" noAdjustHandles="1" noChangeArrowheads="1" noChangeShapeType="1" noTextEdit="1"/>
              </p:cNvSpPr>
              <p:nvPr/>
            </p:nvSpPr>
            <p:spPr>
              <a:xfrm>
                <a:off x="1361472" y="3469179"/>
                <a:ext cx="6421056" cy="1155124"/>
              </a:xfrm>
              <a:prstGeom prst="rect">
                <a:avLst/>
              </a:prstGeom>
              <a:blipFill>
                <a:blip r:embed="rId5"/>
                <a:stretch>
                  <a:fillRect l="-949" b="-2632"/>
                </a:stretch>
              </a:blipFill>
            </p:spPr>
            <p:txBody>
              <a:bodyPr/>
              <a:lstStyle/>
              <a:p>
                <a:r>
                  <a:rPr lang="en-US">
                    <a:noFill/>
                  </a:rPr>
                  <a:t> </a:t>
                </a:r>
              </a:p>
            </p:txBody>
          </p:sp>
        </mc:Fallback>
      </mc:AlternateContent>
    </p:spTree>
    <p:extLst>
      <p:ext uri="{BB962C8B-B14F-4D97-AF65-F5344CB8AC3E}">
        <p14:creationId xmlns:p14="http://schemas.microsoft.com/office/powerpoint/2010/main" val="35468668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16" name="Google Shape;3331;p61"/>
          <p:cNvSpPr txBox="1"/>
          <p:nvPr/>
        </p:nvSpPr>
        <p:spPr>
          <a:xfrm flipH="1">
            <a:off x="544009" y="558834"/>
            <a:ext cx="2592898" cy="49272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3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p:cNvSpPr txBox="1"/>
              <p:nvPr/>
            </p:nvSpPr>
            <p:spPr>
              <a:xfrm>
                <a:off x="3136907" y="325867"/>
                <a:ext cx="5463084" cy="958660"/>
              </a:xfrm>
              <a:prstGeom prst="rect">
                <a:avLst/>
              </a:prstGeom>
              <a:noFill/>
            </p:spPr>
            <p:txBody>
              <a:bodyPr wrap="square" rtlCol="0">
                <a:spAutoFit/>
              </a:bodyPr>
              <a:lstStyle/>
              <a:p>
                <a:pPr lvl="0" algn="ctr" defTabSz="457200" eaLnBrk="0" fontAlgn="base" hangingPunct="0">
                  <a:lnSpc>
                    <a:spcPct val="150000"/>
                  </a:lnSpc>
                  <a:spcBef>
                    <a:spcPct val="0"/>
                  </a:spcBef>
                  <a:spcAft>
                    <a:spcPct val="0"/>
                  </a:spcAft>
                  <a:buClrTx/>
                  <a:defRPr/>
                </a:pPr>
                <a:r>
                  <a:rPr lang="en-US" sz="2000" dirty="0">
                    <a:latin typeface="Arial" panose="020B0604020202020204" pitchFamily="34" charset="0"/>
                    <a:ea typeface="Times New Roman" panose="02020603050405020304" pitchFamily="18" charset="0"/>
                  </a:rPr>
                  <a:t>Cho </a:t>
                </a:r>
                <a:r>
                  <a:rPr lang="en-US" sz="2000" dirty="0" err="1">
                    <a:latin typeface="Arial" panose="020B0604020202020204" pitchFamily="34" charset="0"/>
                    <a:ea typeface="Times New Roman" panose="02020603050405020304" pitchFamily="18" charset="0"/>
                  </a:rPr>
                  <a:t>bán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nội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đều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bằng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4 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cạnh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đều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đó</a:t>
                </a:r>
                <a:r>
                  <a:rPr lang="en-US" sz="2000" dirty="0">
                    <a:latin typeface="Arial" panose="020B0604020202020204" pitchFamily="34" charset="0"/>
                    <a:ea typeface="Times New Roman" panose="02020603050405020304" pitchFamily="18" charset="0"/>
                  </a:rPr>
                  <a:t>.</a:t>
                </a:r>
                <a:endParaRPr kumimoji="0" lang="vi-VN" altLang="en-US" sz="2000" b="0" u="none" strike="noStrike" kern="1200" cap="none" spc="0" normalizeH="0" baseline="0" noProof="0" dirty="0">
                  <a:ln>
                    <a:noFill/>
                  </a:ln>
                  <a:solidFill>
                    <a:srgbClr val="000000"/>
                  </a:solidFill>
                  <a:effectLst/>
                  <a:uLnTx/>
                  <a:uFillTx/>
                  <a:latin typeface="Arial" panose="020B0604020202020204" pitchFamily="34" charset="0"/>
                  <a:ea typeface="Open Sans"/>
                  <a:sym typeface="Aria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136907" y="325867"/>
                <a:ext cx="5463084" cy="958660"/>
              </a:xfrm>
              <a:prstGeom prst="rect">
                <a:avLst/>
              </a:prstGeom>
              <a:blipFill>
                <a:blip r:embed="rId3"/>
                <a:stretch>
                  <a:fillRect l="-1004" r="-893" b="-1012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4"/>
          <a:stretch>
            <a:fillRect/>
          </a:stretch>
        </p:blipFill>
        <p:spPr>
          <a:xfrm>
            <a:off x="742749" y="2187615"/>
            <a:ext cx="3229615" cy="2397051"/>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3669175" y="2075959"/>
                <a:ext cx="4732076" cy="1844864"/>
              </a:xfrm>
              <a:prstGeom prst="rect">
                <a:avLst/>
              </a:prstGeom>
              <a:noFill/>
            </p:spPr>
            <p:txBody>
              <a:bodyPr wrap="square">
                <a:spAutoFit/>
              </a:bodyPr>
              <a:lstStyle/>
              <a:p>
                <a:pPr algn="just">
                  <a:lnSpc>
                    <a:spcPct val="200000"/>
                  </a:lnSpc>
                </a:pPr>
                <a:r>
                  <a:rPr lang="fr-FR" sz="2000" dirty="0" err="1">
                    <a:solidFill>
                      <a:srgbClr val="000000"/>
                    </a:solidFill>
                    <a:effectLst/>
                    <a:latin typeface="Arial" panose="020B0604020202020204" pitchFamily="34" charset="0"/>
                    <a:ea typeface="Calibri" panose="020F0502020204030204" pitchFamily="34" charset="0"/>
                  </a:rPr>
                  <a:t>Giả</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sử</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đường</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tròn</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𝐼</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𝑐𝑚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nội</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tiếp</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tam</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giác</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đều</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có</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cạnh</a:t>
                </a:r>
                <a:r>
                  <a:rPr lang="fr-FR" sz="2000" dirty="0">
                    <a:solidFill>
                      <a:srgbClr val="000000"/>
                    </a:solidFill>
                    <a:effectLst/>
                    <a:latin typeface="Arial" panose="020B0604020202020204" pitchFamily="34" charset="0"/>
                    <a:ea typeface="Calibri" panose="020F0502020204030204" pitchFamily="34" charset="0"/>
                  </a:rPr>
                  <a:t> </a:t>
                </a:r>
                <a:r>
                  <a:rPr lang="fr-FR" sz="2000" dirty="0" err="1">
                    <a:solidFill>
                      <a:srgbClr val="000000"/>
                    </a:solidFill>
                    <a:effectLst/>
                    <a:latin typeface="Arial" panose="020B0604020202020204" pitchFamily="34" charset="0"/>
                    <a:ea typeface="Calibri" panose="020F0502020204030204" pitchFamily="34" charset="0"/>
                  </a:rPr>
                  <a:t>bằng</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𝑐𝑚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algn="just">
                  <a:lnSpc>
                    <a:spcPct val="200000"/>
                  </a:lnSpc>
                </a:pPr>
                <a:r>
                  <a:rPr lang="fr-FR" sz="2000" dirty="0">
                    <a:solidFill>
                      <a:srgbClr val="000000"/>
                    </a:solidFill>
                    <a:effectLst/>
                    <a:latin typeface="Arial" panose="020B0604020202020204" pitchFamily="34" charset="0"/>
                    <a:ea typeface="Calibri" panose="020F0502020204030204" pitchFamily="34" charset="0"/>
                  </a:rPr>
                  <a:t>Khi </a:t>
                </a:r>
                <a:r>
                  <a:rPr lang="fr-FR" sz="2000" dirty="0" err="1">
                    <a:solidFill>
                      <a:srgbClr val="000000"/>
                    </a:solidFill>
                    <a:effectLst/>
                    <a:latin typeface="Arial" panose="020B0604020202020204" pitchFamily="34" charset="0"/>
                    <a:ea typeface="Calibri" panose="020F0502020204030204" pitchFamily="34" charset="0"/>
                  </a:rPr>
                  <a:t>đó</a:t>
                </a:r>
                <a:r>
                  <a:rPr lang="fr-FR" sz="2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𝑐𝑚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3669175" y="2075959"/>
                <a:ext cx="4732076" cy="1844864"/>
              </a:xfrm>
              <a:prstGeom prst="rect">
                <a:avLst/>
              </a:prstGeom>
              <a:blipFill>
                <a:blip r:embed="rId5"/>
                <a:stretch>
                  <a:fillRect l="-1418" r="-1289" b="-5298"/>
                </a:stretch>
              </a:blipFill>
            </p:spPr>
            <p:txBody>
              <a:bodyPr/>
              <a:lstStyle/>
              <a:p>
                <a:r>
                  <a:rPr lang="en-US">
                    <a:noFill/>
                  </a:rPr>
                  <a:t> </a:t>
                </a:r>
              </a:p>
            </p:txBody>
          </p:sp>
        </mc:Fallback>
      </mc:AlternateContent>
      <p:sp>
        <p:nvSpPr>
          <p:cNvPr id="12" name="Google Shape;1913;p42">
            <a:extLst>
              <a:ext uri="{FF2B5EF4-FFF2-40B4-BE49-F238E27FC236}">
                <a16:creationId xmlns:a16="http://schemas.microsoft.com/office/drawing/2014/main" id="{18CC06FA-FFDD-76E3-C6ED-55E5E37DAFA2}"/>
              </a:ext>
            </a:extLst>
          </p:cNvPr>
          <p:cNvSpPr/>
          <p:nvPr/>
        </p:nvSpPr>
        <p:spPr>
          <a:xfrm rot="2165">
            <a:off x="742892" y="1618584"/>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1" grpId="0"/>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16" name="Google Shape;3331;p61"/>
          <p:cNvSpPr txBox="1"/>
          <p:nvPr/>
        </p:nvSpPr>
        <p:spPr>
          <a:xfrm flipH="1">
            <a:off x="544009" y="558834"/>
            <a:ext cx="2592898" cy="49272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3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p:cNvSpPr txBox="1"/>
              <p:nvPr/>
            </p:nvSpPr>
            <p:spPr>
              <a:xfrm>
                <a:off x="3136907" y="325867"/>
                <a:ext cx="5463084" cy="958660"/>
              </a:xfrm>
              <a:prstGeom prst="rect">
                <a:avLst/>
              </a:prstGeom>
              <a:noFill/>
            </p:spPr>
            <p:txBody>
              <a:bodyPr wrap="square" rtlCol="0">
                <a:spAutoFit/>
              </a:bodyPr>
              <a:lstStyle/>
              <a:p>
                <a:pPr lvl="0" algn="ctr" defTabSz="457200" eaLnBrk="0" fontAlgn="base" hangingPunct="0">
                  <a:lnSpc>
                    <a:spcPct val="150000"/>
                  </a:lnSpc>
                  <a:spcBef>
                    <a:spcPct val="0"/>
                  </a:spcBef>
                  <a:spcAft>
                    <a:spcPct val="0"/>
                  </a:spcAft>
                  <a:buClrTx/>
                  <a:defRPr/>
                </a:pPr>
                <a:r>
                  <a:rPr lang="en-US" sz="2000">
                    <a:latin typeface="Arial" panose="020B0604020202020204" pitchFamily="34" charset="0"/>
                    <a:ea typeface="Times New Roman" panose="02020603050405020304" pitchFamily="18" charset="0"/>
                  </a:rPr>
                  <a:t>Cho bán kính đường tròn nội tiếp tam giác đều bằng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4 </m:t>
                    </m:r>
                    <m:r>
                      <a:rPr lang="en-US" sz="2000" i="1">
                        <a:latin typeface="Cambria Math" panose="02040503050406030204" pitchFamily="18" charset="0"/>
                        <a:ea typeface="Times New Roman" panose="02020603050405020304" pitchFamily="18" charset="0"/>
                        <a:cs typeface="Arial" panose="020B0604020202020204" pitchFamily="34" charset="0"/>
                      </a:rPr>
                      <m:t>𝑐𝑚</m:t>
                    </m:r>
                  </m:oMath>
                </a14:m>
                <a:r>
                  <a:rPr lang="en-US" sz="2000">
                    <a:latin typeface="Arial" panose="020B0604020202020204" pitchFamily="34" charset="0"/>
                    <a:ea typeface="Times New Roman" panose="02020603050405020304" pitchFamily="18" charset="0"/>
                  </a:rPr>
                  <a:t>. Tính cạnh của tam giác đều đó.</a:t>
                </a:r>
                <a:endParaRPr kumimoji="0" lang="vi-VN" altLang="en-US" sz="2000" b="0" u="none" strike="noStrike" kern="1200" cap="none" spc="0" normalizeH="0" baseline="0" noProof="0">
                  <a:ln>
                    <a:noFill/>
                  </a:ln>
                  <a:solidFill>
                    <a:srgbClr val="000000"/>
                  </a:solidFill>
                  <a:effectLst/>
                  <a:uLnTx/>
                  <a:uFillTx/>
                  <a:latin typeface="Arial" panose="020B0604020202020204" pitchFamily="34" charset="0"/>
                  <a:ea typeface="Open Sans"/>
                  <a:sym typeface="Aria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136907" y="325867"/>
                <a:ext cx="5463084" cy="958660"/>
              </a:xfrm>
              <a:prstGeom prst="rect">
                <a:avLst/>
              </a:prstGeom>
              <a:blipFill>
                <a:blip r:embed="rId3"/>
                <a:stretch>
                  <a:fillRect l="-1004" r="-2232" b="-10127"/>
                </a:stretch>
              </a:blipFill>
            </p:spPr>
            <p:txBody>
              <a:bodyPr/>
              <a:lstStyle/>
              <a:p>
                <a:r>
                  <a:rPr lang="en-US">
                    <a:noFill/>
                  </a:rPr>
                  <a:t> </a:t>
                </a:r>
              </a:p>
            </p:txBody>
          </p:sp>
        </mc:Fallback>
      </mc:AlternateContent>
      <p:sp>
        <p:nvSpPr>
          <p:cNvPr id="2" name="Google Shape;1913;p42">
            <a:extLst>
              <a:ext uri="{FF2B5EF4-FFF2-40B4-BE49-F238E27FC236}">
                <a16:creationId xmlns:a16="http://schemas.microsoft.com/office/drawing/2014/main" id="{806BD007-CDAA-D859-11B8-095603A42354}"/>
              </a:ext>
            </a:extLst>
          </p:cNvPr>
          <p:cNvSpPr/>
          <p:nvPr/>
        </p:nvSpPr>
        <p:spPr>
          <a:xfrm rot="2165">
            <a:off x="742892" y="1618584"/>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4"/>
          <a:stretch>
            <a:fillRect/>
          </a:stretch>
        </p:blipFill>
        <p:spPr>
          <a:xfrm>
            <a:off x="742749" y="2187615"/>
            <a:ext cx="3229615" cy="2397051"/>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3565003" y="1847114"/>
                <a:ext cx="5034988" cy="2412135"/>
              </a:xfrm>
              <a:prstGeom prst="rect">
                <a:avLst/>
              </a:prstGeom>
              <a:noFill/>
            </p:spPr>
            <p:txBody>
              <a:bodyPr wrap="square">
                <a:spAutoFit/>
              </a:bodyPr>
              <a:lstStyle/>
              <a:p>
                <a:pPr>
                  <a:lnSpc>
                    <a:spcPct val="150000"/>
                  </a:lnSpc>
                </a:pP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đều</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ngoại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nên</a:t>
                </a:r>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4=</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𝑎</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num>
                      <m:den>
                        <m:r>
                          <a:rPr lang="fr-FR" sz="2000" i="1">
                            <a:latin typeface="Cambria Math" panose="02040503050406030204" pitchFamily="18" charset="0"/>
                            <a:ea typeface="Calibri" panose="020F0502020204030204" pitchFamily="34" charset="0"/>
                            <a:cs typeface="Arial" panose="020B0604020202020204" pitchFamily="34" charset="0"/>
                          </a:rPr>
                          <m:t>6</m:t>
                        </m:r>
                      </m:den>
                    </m:f>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a:lnSpc>
                    <a:spcPct val="150000"/>
                  </a:lnSpc>
                </a:pP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4.6</m:t>
                        </m:r>
                      </m:num>
                      <m:den>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den>
                    </m:f>
                    <m:r>
                      <a:rPr lang="fr-FR" sz="2000" i="1">
                        <a:latin typeface="Cambria Math" panose="02040503050406030204" pitchFamily="18" charset="0"/>
                        <a:ea typeface="Calibri" panose="020F0502020204030204" pitchFamily="34" charset="0"/>
                        <a:cs typeface="Arial" panose="020B0604020202020204" pitchFamily="34" charset="0"/>
                      </a:rPr>
                      <m:t>=8</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𝑐𝑚</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a:lnSpc>
                    <a:spcPct val="150000"/>
                  </a:lnSpc>
                </a:pPr>
                <a:r>
                  <a:rPr lang="fr-FR" sz="2000" dirty="0" err="1">
                    <a:latin typeface="Arial" panose="020B0604020202020204" pitchFamily="34" charset="0"/>
                    <a:ea typeface="Calibri" panose="020F0502020204030204" pitchFamily="34" charset="0"/>
                  </a:rPr>
                  <a:t>Vậy</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=8</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𝑐𝑚</m:t>
                    </m:r>
                  </m:oMath>
                </a14:m>
                <a:r>
                  <a:rPr lang="fr-FR" sz="20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3565003" y="1847114"/>
                <a:ext cx="5034988" cy="2412135"/>
              </a:xfrm>
              <a:prstGeom prst="rect">
                <a:avLst/>
              </a:prstGeom>
              <a:blipFill>
                <a:blip r:embed="rId5"/>
                <a:stretch>
                  <a:fillRect l="-1332" r="-726" b="-3535"/>
                </a:stretch>
              </a:blipFill>
            </p:spPr>
            <p:txBody>
              <a:bodyPr/>
              <a:lstStyle/>
              <a:p>
                <a:r>
                  <a:rPr lang="en-US">
                    <a:noFill/>
                  </a:rPr>
                  <a:t> </a:t>
                </a:r>
              </a:p>
            </p:txBody>
          </p:sp>
        </mc:Fallback>
      </mc:AlternateContent>
    </p:spTree>
    <p:extLst>
      <p:ext uri="{BB962C8B-B14F-4D97-AF65-F5344CB8AC3E}">
        <p14:creationId xmlns:p14="http://schemas.microsoft.com/office/powerpoint/2010/main" val="14375740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grpSp>
        <p:nvGrpSpPr>
          <p:cNvPr id="2002" name="Google Shape;2002;p50"/>
          <p:cNvGrpSpPr/>
          <p:nvPr/>
        </p:nvGrpSpPr>
        <p:grpSpPr>
          <a:xfrm rot="-996566">
            <a:off x="7461141" y="4150420"/>
            <a:ext cx="1231690" cy="709534"/>
            <a:chOff x="7008442" y="6231192"/>
            <a:chExt cx="1035004" cy="611001"/>
          </a:xfrm>
        </p:grpSpPr>
        <p:sp>
          <p:nvSpPr>
            <p:cNvPr id="2003" name="Google Shape;2003;p50"/>
            <p:cNvSpPr/>
            <p:nvPr/>
          </p:nvSpPr>
          <p:spPr>
            <a:xfrm>
              <a:off x="7008614" y="6231192"/>
              <a:ext cx="1034832" cy="610914"/>
            </a:xfrm>
            <a:custGeom>
              <a:avLst/>
              <a:gdLst/>
              <a:ahLst/>
              <a:cxnLst/>
              <a:rect l="l" t="t" r="r" b="b"/>
              <a:pathLst>
                <a:path w="1034832" h="610914" extrusionOk="0">
                  <a:moveTo>
                    <a:pt x="517373" y="0"/>
                  </a:moveTo>
                  <a:cubicBezTo>
                    <a:pt x="231652" y="0"/>
                    <a:pt x="0" y="231652"/>
                    <a:pt x="0" y="517373"/>
                  </a:cubicBezTo>
                  <a:lnTo>
                    <a:pt x="0" y="610915"/>
                  </a:lnTo>
                  <a:lnTo>
                    <a:pt x="1034832" y="610915"/>
                  </a:lnTo>
                  <a:lnTo>
                    <a:pt x="1034832" y="517373"/>
                  </a:lnTo>
                  <a:cubicBezTo>
                    <a:pt x="1034832" y="231652"/>
                    <a:pt x="803181" y="0"/>
                    <a:pt x="517460" y="0"/>
                  </a:cubicBezTo>
                  <a:close/>
                  <a:moveTo>
                    <a:pt x="517373" y="501308"/>
                  </a:moveTo>
                  <a:cubicBezTo>
                    <a:pt x="502863" y="501308"/>
                    <a:pt x="491030" y="489561"/>
                    <a:pt x="491030" y="474964"/>
                  </a:cubicBezTo>
                  <a:cubicBezTo>
                    <a:pt x="491030" y="460367"/>
                    <a:pt x="502776" y="448620"/>
                    <a:pt x="517373" y="448620"/>
                  </a:cubicBezTo>
                  <a:cubicBezTo>
                    <a:pt x="531970" y="448620"/>
                    <a:pt x="543717" y="460367"/>
                    <a:pt x="543717" y="474964"/>
                  </a:cubicBezTo>
                  <a:cubicBezTo>
                    <a:pt x="543717" y="489561"/>
                    <a:pt x="531970" y="501308"/>
                    <a:pt x="517373" y="501308"/>
                  </a:cubicBezTo>
                  <a:close/>
                  <a:moveTo>
                    <a:pt x="609446" y="474964"/>
                  </a:moveTo>
                  <a:cubicBezTo>
                    <a:pt x="609446" y="424091"/>
                    <a:pt x="568247" y="382891"/>
                    <a:pt x="517373" y="382891"/>
                  </a:cubicBezTo>
                  <a:cubicBezTo>
                    <a:pt x="466500" y="382891"/>
                    <a:pt x="425300" y="424091"/>
                    <a:pt x="425300" y="474964"/>
                  </a:cubicBezTo>
                  <a:lnTo>
                    <a:pt x="138283" y="474964"/>
                  </a:lnTo>
                  <a:cubicBezTo>
                    <a:pt x="159444" y="284512"/>
                    <a:pt x="321393" y="135864"/>
                    <a:pt x="517460" y="135864"/>
                  </a:cubicBezTo>
                  <a:cubicBezTo>
                    <a:pt x="713526" y="135864"/>
                    <a:pt x="875475" y="284512"/>
                    <a:pt x="896636" y="474964"/>
                  </a:cubicBezTo>
                  <a:lnTo>
                    <a:pt x="609619" y="47496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4" name="Google Shape;2004;p50"/>
            <p:cNvSpPr/>
            <p:nvPr/>
          </p:nvSpPr>
          <p:spPr>
            <a:xfrm>
              <a:off x="7008614" y="6748652"/>
              <a:ext cx="65729" cy="8637"/>
            </a:xfrm>
            <a:custGeom>
              <a:avLst/>
              <a:gdLst/>
              <a:ahLst/>
              <a:cxnLst/>
              <a:rect l="l" t="t" r="r" b="b"/>
              <a:pathLst>
                <a:path w="65729" h="8637" extrusionOk="0">
                  <a:moveTo>
                    <a:pt x="0" y="0"/>
                  </a:moveTo>
                  <a:lnTo>
                    <a:pt x="6573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5" name="Google Shape;2005;p50"/>
            <p:cNvSpPr/>
            <p:nvPr/>
          </p:nvSpPr>
          <p:spPr>
            <a:xfrm>
              <a:off x="7016474" y="6658824"/>
              <a:ext cx="64779" cy="11401"/>
            </a:xfrm>
            <a:custGeom>
              <a:avLst/>
              <a:gdLst/>
              <a:ahLst/>
              <a:cxnLst/>
              <a:rect l="l" t="t" r="r" b="b"/>
              <a:pathLst>
                <a:path w="64779" h="11401" extrusionOk="0">
                  <a:moveTo>
                    <a:pt x="0" y="0"/>
                  </a:moveTo>
                  <a:lnTo>
                    <a:pt x="6478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6" name="Google Shape;2006;p50"/>
            <p:cNvSpPr/>
            <p:nvPr/>
          </p:nvSpPr>
          <p:spPr>
            <a:xfrm>
              <a:off x="7039795" y="6571674"/>
              <a:ext cx="61842" cy="22456"/>
            </a:xfrm>
            <a:custGeom>
              <a:avLst/>
              <a:gdLst/>
              <a:ahLst/>
              <a:cxnLst/>
              <a:rect l="l" t="t" r="r" b="b"/>
              <a:pathLst>
                <a:path w="61842" h="22456" extrusionOk="0">
                  <a:moveTo>
                    <a:pt x="0" y="0"/>
                  </a:moveTo>
                  <a:lnTo>
                    <a:pt x="61843"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7" name="Google Shape;2007;p50"/>
            <p:cNvSpPr/>
            <p:nvPr/>
          </p:nvSpPr>
          <p:spPr>
            <a:xfrm>
              <a:off x="7077885" y="6489965"/>
              <a:ext cx="57006" cy="32821"/>
            </a:xfrm>
            <a:custGeom>
              <a:avLst/>
              <a:gdLst/>
              <a:ahLst/>
              <a:cxnLst/>
              <a:rect l="l" t="t" r="r" b="b"/>
              <a:pathLst>
                <a:path w="57006" h="32821" extrusionOk="0">
                  <a:moveTo>
                    <a:pt x="0" y="0"/>
                  </a:moveTo>
                  <a:lnTo>
                    <a:pt x="57006"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8" name="Google Shape;2008;p50"/>
            <p:cNvSpPr/>
            <p:nvPr/>
          </p:nvSpPr>
          <p:spPr>
            <a:xfrm>
              <a:off x="7129623" y="6416030"/>
              <a:ext cx="50441" cy="42322"/>
            </a:xfrm>
            <a:custGeom>
              <a:avLst/>
              <a:gdLst/>
              <a:ahLst/>
              <a:cxnLst/>
              <a:rect l="l" t="t" r="r" b="b"/>
              <a:pathLst>
                <a:path w="50441" h="42322" extrusionOk="0">
                  <a:moveTo>
                    <a:pt x="0" y="0"/>
                  </a:moveTo>
                  <a:lnTo>
                    <a:pt x="50442"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9" name="Google Shape;2009;p50"/>
            <p:cNvSpPr/>
            <p:nvPr/>
          </p:nvSpPr>
          <p:spPr>
            <a:xfrm>
              <a:off x="7193452" y="6352287"/>
              <a:ext cx="42236" cy="50355"/>
            </a:xfrm>
            <a:custGeom>
              <a:avLst/>
              <a:gdLst/>
              <a:ahLst/>
              <a:cxnLst/>
              <a:rect l="l" t="t" r="r" b="b"/>
              <a:pathLst>
                <a:path w="42236" h="50355" extrusionOk="0">
                  <a:moveTo>
                    <a:pt x="0" y="0"/>
                  </a:moveTo>
                  <a:lnTo>
                    <a:pt x="42236"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0" name="Google Shape;2010;p50"/>
            <p:cNvSpPr/>
            <p:nvPr/>
          </p:nvSpPr>
          <p:spPr>
            <a:xfrm>
              <a:off x="7267301" y="6300549"/>
              <a:ext cx="32908" cy="57006"/>
            </a:xfrm>
            <a:custGeom>
              <a:avLst/>
              <a:gdLst/>
              <a:ahLst/>
              <a:cxnLst/>
              <a:rect l="l" t="t" r="r" b="b"/>
              <a:pathLst>
                <a:path w="32908" h="57006" extrusionOk="0">
                  <a:moveTo>
                    <a:pt x="0" y="0"/>
                  </a:moveTo>
                  <a:lnTo>
                    <a:pt x="32908"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1" name="Google Shape;2011;p50"/>
            <p:cNvSpPr/>
            <p:nvPr/>
          </p:nvSpPr>
          <p:spPr>
            <a:xfrm>
              <a:off x="7349010" y="6262459"/>
              <a:ext cx="22543" cy="61756"/>
            </a:xfrm>
            <a:custGeom>
              <a:avLst/>
              <a:gdLst/>
              <a:ahLst/>
              <a:cxnLst/>
              <a:rect l="l" t="t" r="r" b="b"/>
              <a:pathLst>
                <a:path w="22543" h="61756" extrusionOk="0">
                  <a:moveTo>
                    <a:pt x="0" y="0"/>
                  </a:moveTo>
                  <a:lnTo>
                    <a:pt x="22543"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2" name="Google Shape;2012;p50"/>
            <p:cNvSpPr/>
            <p:nvPr/>
          </p:nvSpPr>
          <p:spPr>
            <a:xfrm>
              <a:off x="7436160" y="6239138"/>
              <a:ext cx="11401" cy="64693"/>
            </a:xfrm>
            <a:custGeom>
              <a:avLst/>
              <a:gdLst/>
              <a:ahLst/>
              <a:cxnLst/>
              <a:rect l="l" t="t" r="r" b="b"/>
              <a:pathLst>
                <a:path w="11401" h="64693" extrusionOk="0">
                  <a:moveTo>
                    <a:pt x="0" y="0"/>
                  </a:moveTo>
                  <a:lnTo>
                    <a:pt x="11401"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3" name="Google Shape;2013;p50"/>
            <p:cNvSpPr/>
            <p:nvPr/>
          </p:nvSpPr>
          <p:spPr>
            <a:xfrm>
              <a:off x="7525987" y="6231192"/>
              <a:ext cx="8637" cy="65816"/>
            </a:xfrm>
            <a:custGeom>
              <a:avLst/>
              <a:gdLst/>
              <a:ahLst/>
              <a:cxnLst/>
              <a:rect l="l" t="t" r="r" b="b"/>
              <a:pathLst>
                <a:path w="8637" h="65816" extrusionOk="0">
                  <a:moveTo>
                    <a:pt x="0" y="0"/>
                  </a:moveTo>
                  <a:lnTo>
                    <a:pt x="0" y="6581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4" name="Google Shape;2014;p50"/>
            <p:cNvSpPr/>
            <p:nvPr/>
          </p:nvSpPr>
          <p:spPr>
            <a:xfrm>
              <a:off x="7604414" y="6239138"/>
              <a:ext cx="11401" cy="64693"/>
            </a:xfrm>
            <a:custGeom>
              <a:avLst/>
              <a:gdLst/>
              <a:ahLst/>
              <a:cxnLst/>
              <a:rect l="l" t="t" r="r" b="b"/>
              <a:pathLst>
                <a:path w="11401" h="64693" extrusionOk="0">
                  <a:moveTo>
                    <a:pt x="11401" y="0"/>
                  </a:moveTo>
                  <a:lnTo>
                    <a:pt x="0" y="6469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5" name="Google Shape;2015;p50"/>
            <p:cNvSpPr/>
            <p:nvPr/>
          </p:nvSpPr>
          <p:spPr>
            <a:xfrm>
              <a:off x="7680422" y="6262459"/>
              <a:ext cx="22543" cy="61756"/>
            </a:xfrm>
            <a:custGeom>
              <a:avLst/>
              <a:gdLst/>
              <a:ahLst/>
              <a:cxnLst/>
              <a:rect l="l" t="t" r="r" b="b"/>
              <a:pathLst>
                <a:path w="22543" h="61756" extrusionOk="0">
                  <a:moveTo>
                    <a:pt x="22543" y="0"/>
                  </a:moveTo>
                  <a:lnTo>
                    <a:pt x="0" y="617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6" name="Google Shape;2016;p50"/>
            <p:cNvSpPr/>
            <p:nvPr/>
          </p:nvSpPr>
          <p:spPr>
            <a:xfrm>
              <a:off x="7751852" y="6300549"/>
              <a:ext cx="32821" cy="57006"/>
            </a:xfrm>
            <a:custGeom>
              <a:avLst/>
              <a:gdLst/>
              <a:ahLst/>
              <a:cxnLst/>
              <a:rect l="l" t="t" r="r" b="b"/>
              <a:pathLst>
                <a:path w="32821" h="57006" extrusionOk="0">
                  <a:moveTo>
                    <a:pt x="32822" y="0"/>
                  </a:moveTo>
                  <a:lnTo>
                    <a:pt x="0" y="5700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7" name="Google Shape;2017;p50"/>
            <p:cNvSpPr/>
            <p:nvPr/>
          </p:nvSpPr>
          <p:spPr>
            <a:xfrm>
              <a:off x="7816286" y="6352287"/>
              <a:ext cx="42322" cy="50355"/>
            </a:xfrm>
            <a:custGeom>
              <a:avLst/>
              <a:gdLst/>
              <a:ahLst/>
              <a:cxnLst/>
              <a:rect l="l" t="t" r="r" b="b"/>
              <a:pathLst>
                <a:path w="42322" h="50355" extrusionOk="0">
                  <a:moveTo>
                    <a:pt x="42323" y="0"/>
                  </a:moveTo>
                  <a:lnTo>
                    <a:pt x="0" y="50356"/>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8" name="Google Shape;2018;p50"/>
            <p:cNvSpPr/>
            <p:nvPr/>
          </p:nvSpPr>
          <p:spPr>
            <a:xfrm>
              <a:off x="7871997" y="6416030"/>
              <a:ext cx="50355" cy="42322"/>
            </a:xfrm>
            <a:custGeom>
              <a:avLst/>
              <a:gdLst/>
              <a:ahLst/>
              <a:cxnLst/>
              <a:rect l="l" t="t" r="r" b="b"/>
              <a:pathLst>
                <a:path w="50355" h="42322" extrusionOk="0">
                  <a:moveTo>
                    <a:pt x="50355" y="0"/>
                  </a:moveTo>
                  <a:lnTo>
                    <a:pt x="0" y="42323"/>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9" name="Google Shape;2019;p50"/>
            <p:cNvSpPr/>
            <p:nvPr/>
          </p:nvSpPr>
          <p:spPr>
            <a:xfrm>
              <a:off x="7917083" y="6489965"/>
              <a:ext cx="57006" cy="32821"/>
            </a:xfrm>
            <a:custGeom>
              <a:avLst/>
              <a:gdLst/>
              <a:ahLst/>
              <a:cxnLst/>
              <a:rect l="l" t="t" r="r" b="b"/>
              <a:pathLst>
                <a:path w="57006" h="32821" extrusionOk="0">
                  <a:moveTo>
                    <a:pt x="57006" y="0"/>
                  </a:moveTo>
                  <a:lnTo>
                    <a:pt x="0" y="32822"/>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0" name="Google Shape;2020;p50"/>
            <p:cNvSpPr/>
            <p:nvPr/>
          </p:nvSpPr>
          <p:spPr>
            <a:xfrm>
              <a:off x="7950423" y="6571674"/>
              <a:ext cx="61756" cy="22456"/>
            </a:xfrm>
            <a:custGeom>
              <a:avLst/>
              <a:gdLst/>
              <a:ahLst/>
              <a:cxnLst/>
              <a:rect l="l" t="t" r="r" b="b"/>
              <a:pathLst>
                <a:path w="61756" h="22456" extrusionOk="0">
                  <a:moveTo>
                    <a:pt x="61756" y="0"/>
                  </a:moveTo>
                  <a:lnTo>
                    <a:pt x="0" y="22457"/>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1" name="Google Shape;2021;p50"/>
            <p:cNvSpPr/>
            <p:nvPr/>
          </p:nvSpPr>
          <p:spPr>
            <a:xfrm>
              <a:off x="7970807" y="6658824"/>
              <a:ext cx="64693" cy="11401"/>
            </a:xfrm>
            <a:custGeom>
              <a:avLst/>
              <a:gdLst/>
              <a:ahLst/>
              <a:cxnLst/>
              <a:rect l="l" t="t" r="r" b="b"/>
              <a:pathLst>
                <a:path w="64693" h="11401" extrusionOk="0">
                  <a:moveTo>
                    <a:pt x="64693" y="0"/>
                  </a:moveTo>
                  <a:lnTo>
                    <a:pt x="0" y="11401"/>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2" name="Google Shape;2022;p50"/>
            <p:cNvSpPr/>
            <p:nvPr/>
          </p:nvSpPr>
          <p:spPr>
            <a:xfrm>
              <a:off x="7977631" y="6748652"/>
              <a:ext cx="65729" cy="8637"/>
            </a:xfrm>
            <a:custGeom>
              <a:avLst/>
              <a:gdLst/>
              <a:ahLst/>
              <a:cxnLst/>
              <a:rect l="l" t="t" r="r" b="b"/>
              <a:pathLst>
                <a:path w="65729" h="8637" extrusionOk="0">
                  <a:moveTo>
                    <a:pt x="65730" y="0"/>
                  </a:moveTo>
                  <a:lnTo>
                    <a:pt x="0" y="0"/>
                  </a:ln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3" name="Google Shape;2023;p50"/>
            <p:cNvSpPr/>
            <p:nvPr/>
          </p:nvSpPr>
          <p:spPr>
            <a:xfrm>
              <a:off x="7008442" y="6231279"/>
              <a:ext cx="1034832" cy="610914"/>
            </a:xfrm>
            <a:custGeom>
              <a:avLst/>
              <a:gdLst/>
              <a:ahLst/>
              <a:cxnLst/>
              <a:rect l="l" t="t" r="r" b="b"/>
              <a:pathLst>
                <a:path w="1034832" h="610914" extrusionOk="0">
                  <a:moveTo>
                    <a:pt x="517546" y="26257"/>
                  </a:moveTo>
                  <a:cubicBezTo>
                    <a:pt x="788324" y="26257"/>
                    <a:pt x="1008661" y="246594"/>
                    <a:pt x="1008661" y="517373"/>
                  </a:cubicBezTo>
                  <a:lnTo>
                    <a:pt x="1008661" y="584571"/>
                  </a:lnTo>
                  <a:lnTo>
                    <a:pt x="26430" y="584571"/>
                  </a:lnTo>
                  <a:lnTo>
                    <a:pt x="26430" y="517373"/>
                  </a:lnTo>
                  <a:cubicBezTo>
                    <a:pt x="26430" y="246594"/>
                    <a:pt x="246767" y="26257"/>
                    <a:pt x="517546" y="26257"/>
                  </a:cubicBezTo>
                  <a:moveTo>
                    <a:pt x="109002" y="501308"/>
                  </a:moveTo>
                  <a:lnTo>
                    <a:pt x="451730" y="501308"/>
                  </a:lnTo>
                  <a:lnTo>
                    <a:pt x="451730" y="474964"/>
                  </a:lnTo>
                  <a:cubicBezTo>
                    <a:pt x="451730" y="438687"/>
                    <a:pt x="481269" y="409234"/>
                    <a:pt x="517459" y="409234"/>
                  </a:cubicBezTo>
                  <a:cubicBezTo>
                    <a:pt x="553649" y="409234"/>
                    <a:pt x="583189" y="438774"/>
                    <a:pt x="583189" y="474964"/>
                  </a:cubicBezTo>
                  <a:lnTo>
                    <a:pt x="583189" y="501308"/>
                  </a:lnTo>
                  <a:lnTo>
                    <a:pt x="925916" y="501308"/>
                  </a:lnTo>
                  <a:lnTo>
                    <a:pt x="922634" y="472113"/>
                  </a:lnTo>
                  <a:cubicBezTo>
                    <a:pt x="899659" y="265423"/>
                    <a:pt x="725445" y="109607"/>
                    <a:pt x="517373" y="109607"/>
                  </a:cubicBezTo>
                  <a:cubicBezTo>
                    <a:pt x="309301" y="109607"/>
                    <a:pt x="135001" y="265423"/>
                    <a:pt x="112112" y="472113"/>
                  </a:cubicBezTo>
                  <a:lnTo>
                    <a:pt x="108830" y="501308"/>
                  </a:lnTo>
                  <a:moveTo>
                    <a:pt x="517373" y="527652"/>
                  </a:moveTo>
                  <a:cubicBezTo>
                    <a:pt x="546394" y="527652"/>
                    <a:pt x="569974" y="504072"/>
                    <a:pt x="569974" y="475050"/>
                  </a:cubicBezTo>
                  <a:cubicBezTo>
                    <a:pt x="569974" y="446029"/>
                    <a:pt x="546394" y="422449"/>
                    <a:pt x="517373" y="422449"/>
                  </a:cubicBezTo>
                  <a:cubicBezTo>
                    <a:pt x="488352" y="422449"/>
                    <a:pt x="464772" y="446029"/>
                    <a:pt x="464772" y="475050"/>
                  </a:cubicBezTo>
                  <a:cubicBezTo>
                    <a:pt x="464772" y="504072"/>
                    <a:pt x="488352" y="527652"/>
                    <a:pt x="517373" y="527652"/>
                  </a:cubicBezTo>
                  <a:moveTo>
                    <a:pt x="517373" y="0"/>
                  </a:moveTo>
                  <a:cubicBezTo>
                    <a:pt x="231652" y="0"/>
                    <a:pt x="0" y="231652"/>
                    <a:pt x="0" y="517373"/>
                  </a:cubicBezTo>
                  <a:lnTo>
                    <a:pt x="0" y="610915"/>
                  </a:lnTo>
                  <a:lnTo>
                    <a:pt x="1034832" y="610915"/>
                  </a:lnTo>
                  <a:lnTo>
                    <a:pt x="1034832" y="517373"/>
                  </a:lnTo>
                  <a:cubicBezTo>
                    <a:pt x="1034832" y="231652"/>
                    <a:pt x="803181" y="0"/>
                    <a:pt x="517459" y="0"/>
                  </a:cubicBezTo>
                  <a:lnTo>
                    <a:pt x="517459" y="0"/>
                  </a:lnTo>
                  <a:close/>
                  <a:moveTo>
                    <a:pt x="138196" y="475050"/>
                  </a:moveTo>
                  <a:cubicBezTo>
                    <a:pt x="159358" y="284598"/>
                    <a:pt x="321307" y="135951"/>
                    <a:pt x="517373" y="135951"/>
                  </a:cubicBezTo>
                  <a:cubicBezTo>
                    <a:pt x="713439" y="135951"/>
                    <a:pt x="875388" y="284598"/>
                    <a:pt x="896550" y="475050"/>
                  </a:cubicBezTo>
                  <a:lnTo>
                    <a:pt x="609533" y="475050"/>
                  </a:lnTo>
                  <a:cubicBezTo>
                    <a:pt x="609533" y="424177"/>
                    <a:pt x="568333" y="382977"/>
                    <a:pt x="517459" y="382977"/>
                  </a:cubicBezTo>
                  <a:cubicBezTo>
                    <a:pt x="466585" y="382977"/>
                    <a:pt x="425386" y="424177"/>
                    <a:pt x="425386" y="475050"/>
                  </a:cubicBezTo>
                  <a:lnTo>
                    <a:pt x="138369" y="475050"/>
                  </a:lnTo>
                  <a:close/>
                  <a:moveTo>
                    <a:pt x="517373" y="501394"/>
                  </a:moveTo>
                  <a:cubicBezTo>
                    <a:pt x="502862" y="501394"/>
                    <a:pt x="491029" y="489647"/>
                    <a:pt x="491029" y="475050"/>
                  </a:cubicBezTo>
                  <a:cubicBezTo>
                    <a:pt x="491029" y="460453"/>
                    <a:pt x="502776" y="448707"/>
                    <a:pt x="517373" y="448707"/>
                  </a:cubicBezTo>
                  <a:cubicBezTo>
                    <a:pt x="531970" y="448707"/>
                    <a:pt x="543717" y="460453"/>
                    <a:pt x="543717" y="475050"/>
                  </a:cubicBezTo>
                  <a:cubicBezTo>
                    <a:pt x="543717" y="489647"/>
                    <a:pt x="531970" y="501394"/>
                    <a:pt x="517373" y="501394"/>
                  </a:cubicBezTo>
                  <a:lnTo>
                    <a:pt x="517373" y="501394"/>
                  </a:lnTo>
                  <a:close/>
                </a:path>
              </a:pathLst>
            </a:custGeom>
            <a:solidFill>
              <a:srgbClr val="05135F">
                <a:alpha val="1203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4" name="Google Shape;2024;p50"/>
            <p:cNvSpPr/>
            <p:nvPr/>
          </p:nvSpPr>
          <p:spPr>
            <a:xfrm>
              <a:off x="7118567" y="6338640"/>
              <a:ext cx="815013" cy="364493"/>
            </a:xfrm>
            <a:custGeom>
              <a:avLst/>
              <a:gdLst/>
              <a:ahLst/>
              <a:cxnLst/>
              <a:rect l="l" t="t" r="r" b="b"/>
              <a:pathLst>
                <a:path w="815013" h="364493" extrusionOk="0">
                  <a:moveTo>
                    <a:pt x="0" y="364493"/>
                  </a:moveTo>
                  <a:cubicBezTo>
                    <a:pt x="11055" y="264992"/>
                    <a:pt x="58388" y="173005"/>
                    <a:pt x="133273" y="105461"/>
                  </a:cubicBezTo>
                  <a:cubicBezTo>
                    <a:pt x="208676" y="37486"/>
                    <a:pt x="306105" y="0"/>
                    <a:pt x="407507" y="0"/>
                  </a:cubicBezTo>
                  <a:cubicBezTo>
                    <a:pt x="508908" y="0"/>
                    <a:pt x="606251" y="37486"/>
                    <a:pt x="681740" y="105461"/>
                  </a:cubicBezTo>
                  <a:cubicBezTo>
                    <a:pt x="756625" y="172919"/>
                    <a:pt x="803958" y="264905"/>
                    <a:pt x="815014" y="364493"/>
                  </a:cubicBezTo>
                </a:path>
              </a:pathLst>
            </a:custGeom>
            <a:noFill/>
            <a:ln w="10100" cap="rnd"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053" name="Google Shape;2053;p50"/>
          <p:cNvGrpSpPr/>
          <p:nvPr/>
        </p:nvGrpSpPr>
        <p:grpSpPr>
          <a:xfrm rot="3776744">
            <a:off x="40986" y="3757146"/>
            <a:ext cx="2003546" cy="430052"/>
            <a:chOff x="7017251" y="5781017"/>
            <a:chExt cx="1017558" cy="259118"/>
          </a:xfrm>
        </p:grpSpPr>
        <p:sp>
          <p:nvSpPr>
            <p:cNvPr id="2054" name="Google Shape;2054;p50"/>
            <p:cNvSpPr/>
            <p:nvPr/>
          </p:nvSpPr>
          <p:spPr>
            <a:xfrm>
              <a:off x="7017252" y="5781017"/>
              <a:ext cx="1017557" cy="259118"/>
            </a:xfrm>
            <a:custGeom>
              <a:avLst/>
              <a:gdLst/>
              <a:ahLst/>
              <a:cxnLst/>
              <a:rect l="l" t="t" r="r" b="b"/>
              <a:pathLst>
                <a:path w="1017557" h="259118" extrusionOk="0">
                  <a:moveTo>
                    <a:pt x="1003565" y="0"/>
                  </a:moveTo>
                  <a:cubicBezTo>
                    <a:pt x="1011293" y="0"/>
                    <a:pt x="1017558" y="6264"/>
                    <a:pt x="1017558" y="13992"/>
                  </a:cubicBezTo>
                  <a:lnTo>
                    <a:pt x="1017558" y="245126"/>
                  </a:lnTo>
                  <a:cubicBezTo>
                    <a:pt x="1017558" y="252854"/>
                    <a:pt x="1011293" y="259118"/>
                    <a:pt x="1003565" y="259118"/>
                  </a:cubicBezTo>
                  <a:lnTo>
                    <a:pt x="13992" y="259118"/>
                  </a:lnTo>
                  <a:cubicBezTo>
                    <a:pt x="6264" y="259118"/>
                    <a:pt x="0" y="252854"/>
                    <a:pt x="0" y="245126"/>
                  </a:cubicBezTo>
                  <a:lnTo>
                    <a:pt x="0" y="13992"/>
                  </a:lnTo>
                  <a:cubicBezTo>
                    <a:pt x="0" y="6264"/>
                    <a:pt x="6264" y="0"/>
                    <a:pt x="1399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5" name="Google Shape;2055;p50"/>
            <p:cNvSpPr/>
            <p:nvPr/>
          </p:nvSpPr>
          <p:spPr>
            <a:xfrm>
              <a:off x="7017251" y="5781017"/>
              <a:ext cx="1017557" cy="259118"/>
            </a:xfrm>
            <a:custGeom>
              <a:avLst/>
              <a:gdLst/>
              <a:ahLst/>
              <a:cxnLst/>
              <a:rect l="l" t="t" r="r" b="b"/>
              <a:pathLst>
                <a:path w="1017557" h="259118" extrusionOk="0">
                  <a:moveTo>
                    <a:pt x="1003480" y="0"/>
                  </a:moveTo>
                  <a:lnTo>
                    <a:pt x="933344" y="0"/>
                  </a:lnTo>
                  <a:lnTo>
                    <a:pt x="933344" y="160999"/>
                  </a:lnTo>
                  <a:cubicBezTo>
                    <a:pt x="933344" y="168772"/>
                    <a:pt x="927039" y="174991"/>
                    <a:pt x="919352" y="174991"/>
                  </a:cubicBezTo>
                  <a:lnTo>
                    <a:pt x="0" y="174991"/>
                  </a:lnTo>
                  <a:lnTo>
                    <a:pt x="0" y="245126"/>
                  </a:lnTo>
                  <a:cubicBezTo>
                    <a:pt x="0" y="252900"/>
                    <a:pt x="6306" y="259118"/>
                    <a:pt x="13993" y="259118"/>
                  </a:cubicBezTo>
                  <a:lnTo>
                    <a:pt x="1003566" y="259118"/>
                  </a:lnTo>
                  <a:cubicBezTo>
                    <a:pt x="1011339" y="259118"/>
                    <a:pt x="1017558" y="252813"/>
                    <a:pt x="1017558" y="245126"/>
                  </a:cubicBezTo>
                  <a:lnTo>
                    <a:pt x="1017558" y="13992"/>
                  </a:lnTo>
                  <a:cubicBezTo>
                    <a:pt x="1017558" y="6219"/>
                    <a:pt x="1011253" y="0"/>
                    <a:pt x="100356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6" name="Google Shape;2056;p50"/>
            <p:cNvSpPr/>
            <p:nvPr/>
          </p:nvSpPr>
          <p:spPr>
            <a:xfrm>
              <a:off x="7075035" y="5934847"/>
              <a:ext cx="47850" cy="47850"/>
            </a:xfrm>
            <a:custGeom>
              <a:avLst/>
              <a:gdLst/>
              <a:ahLst/>
              <a:cxnLst/>
              <a:rect l="l" t="t" r="r" b="b"/>
              <a:pathLst>
                <a:path w="47850" h="47850" extrusionOk="0">
                  <a:moveTo>
                    <a:pt x="47851" y="23925"/>
                  </a:moveTo>
                  <a:cubicBezTo>
                    <a:pt x="47851" y="30317"/>
                    <a:pt x="45346" y="36363"/>
                    <a:pt x="40855" y="40854"/>
                  </a:cubicBezTo>
                  <a:cubicBezTo>
                    <a:pt x="36363" y="45346"/>
                    <a:pt x="30317" y="47850"/>
                    <a:pt x="23925" y="47850"/>
                  </a:cubicBezTo>
                  <a:cubicBezTo>
                    <a:pt x="17534" y="47850"/>
                    <a:pt x="11488" y="45346"/>
                    <a:pt x="6996" y="40854"/>
                  </a:cubicBezTo>
                  <a:cubicBezTo>
                    <a:pt x="2505" y="36363"/>
                    <a:pt x="0" y="30317"/>
                    <a:pt x="0" y="23925"/>
                  </a:cubicBezTo>
                  <a:cubicBezTo>
                    <a:pt x="0" y="17534"/>
                    <a:pt x="2505" y="11574"/>
                    <a:pt x="6996" y="6996"/>
                  </a:cubicBezTo>
                  <a:cubicBezTo>
                    <a:pt x="11488" y="2505"/>
                    <a:pt x="17534" y="0"/>
                    <a:pt x="23925" y="0"/>
                  </a:cubicBezTo>
                  <a:cubicBezTo>
                    <a:pt x="37141" y="0"/>
                    <a:pt x="47851" y="10710"/>
                    <a:pt x="47851" y="239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7" name="Google Shape;2057;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8" name="Google Shape;2058;p50"/>
            <p:cNvSpPr/>
            <p:nvPr/>
          </p:nvSpPr>
          <p:spPr>
            <a:xfrm>
              <a:off x="763594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9" name="Google Shape;2059;p50"/>
            <p:cNvSpPr/>
            <p:nvPr/>
          </p:nvSpPr>
          <p:spPr>
            <a:xfrm>
              <a:off x="7688023"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0" name="Google Shape;2060;p50"/>
            <p:cNvSpPr/>
            <p:nvPr/>
          </p:nvSpPr>
          <p:spPr>
            <a:xfrm>
              <a:off x="774010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1" name="Google Shape;2061;p50"/>
            <p:cNvSpPr/>
            <p:nvPr/>
          </p:nvSpPr>
          <p:spPr>
            <a:xfrm>
              <a:off x="779210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2" name="Google Shape;2062;p50"/>
            <p:cNvSpPr/>
            <p:nvPr/>
          </p:nvSpPr>
          <p:spPr>
            <a:xfrm>
              <a:off x="784418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3" name="Google Shape;2063;p50"/>
            <p:cNvSpPr/>
            <p:nvPr/>
          </p:nvSpPr>
          <p:spPr>
            <a:xfrm>
              <a:off x="789618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4" name="Google Shape;2064;p50"/>
            <p:cNvSpPr/>
            <p:nvPr/>
          </p:nvSpPr>
          <p:spPr>
            <a:xfrm>
              <a:off x="794826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5" name="Google Shape;2065;p50"/>
            <p:cNvSpPr/>
            <p:nvPr/>
          </p:nvSpPr>
          <p:spPr>
            <a:xfrm>
              <a:off x="800034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6" name="Google Shape;2066;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rgbClr val="F9CDC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7" name="Google Shape;2067;p50"/>
            <p:cNvSpPr/>
            <p:nvPr/>
          </p:nvSpPr>
          <p:spPr>
            <a:xfrm>
              <a:off x="7271620"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8" name="Google Shape;2068;p50"/>
            <p:cNvSpPr/>
            <p:nvPr/>
          </p:nvSpPr>
          <p:spPr>
            <a:xfrm>
              <a:off x="7323616"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9" name="Google Shape;2069;p50"/>
            <p:cNvSpPr/>
            <p:nvPr/>
          </p:nvSpPr>
          <p:spPr>
            <a:xfrm>
              <a:off x="7375699"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0" name="Google Shape;2070;p50"/>
            <p:cNvSpPr/>
            <p:nvPr/>
          </p:nvSpPr>
          <p:spPr>
            <a:xfrm>
              <a:off x="7427782"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1" name="Google Shape;2071;p50"/>
            <p:cNvSpPr/>
            <p:nvPr/>
          </p:nvSpPr>
          <p:spPr>
            <a:xfrm>
              <a:off x="747977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2" name="Google Shape;2072;p50"/>
            <p:cNvSpPr/>
            <p:nvPr/>
          </p:nvSpPr>
          <p:spPr>
            <a:xfrm>
              <a:off x="7531861"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3" name="Google Shape;2073;p50"/>
            <p:cNvSpPr/>
            <p:nvPr/>
          </p:nvSpPr>
          <p:spPr>
            <a:xfrm>
              <a:off x="758394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4" name="Google Shape;2074;p50"/>
            <p:cNvSpPr/>
            <p:nvPr/>
          </p:nvSpPr>
          <p:spPr>
            <a:xfrm>
              <a:off x="7063375"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5" name="Google Shape;2075;p50"/>
            <p:cNvSpPr/>
            <p:nvPr/>
          </p:nvSpPr>
          <p:spPr>
            <a:xfrm>
              <a:off x="7115458"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6" name="Google Shape;2076;p50"/>
            <p:cNvSpPr/>
            <p:nvPr/>
          </p:nvSpPr>
          <p:spPr>
            <a:xfrm>
              <a:off x="7167454"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7" name="Google Shape;2077;p50"/>
            <p:cNvSpPr/>
            <p:nvPr/>
          </p:nvSpPr>
          <p:spPr>
            <a:xfrm>
              <a:off x="7219537" y="5781794"/>
              <a:ext cx="8637" cy="37744"/>
            </a:xfrm>
            <a:custGeom>
              <a:avLst/>
              <a:gdLst/>
              <a:ahLst/>
              <a:cxnLst/>
              <a:rect l="l" t="t" r="r" b="b"/>
              <a:pathLst>
                <a:path w="8637" h="37744" extrusionOk="0">
                  <a:moveTo>
                    <a:pt x="0" y="37745"/>
                  </a:moveTo>
                  <a:lnTo>
                    <a:pt x="0" y="0"/>
                  </a:lnTo>
                </a:path>
              </a:pathLst>
            </a:custGeom>
            <a:noFill/>
            <a:ln w="10100" cap="rnd"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84" name="Google Shape;226;p36"/>
          <p:cNvSpPr txBox="1">
            <a:spLocks noGrp="1"/>
          </p:cNvSpPr>
          <p:nvPr>
            <p:ph type="title"/>
          </p:nvPr>
        </p:nvSpPr>
        <p:spPr>
          <a:xfrm>
            <a:off x="1147428" y="595813"/>
            <a:ext cx="6853190" cy="1645800"/>
          </a:xfrm>
          <a:prstGeom prst="rect">
            <a:avLst/>
          </a:prstGeom>
        </p:spPr>
        <p:txBody>
          <a:bodyPr spcFirstLastPara="1" wrap="square" lIns="91425" tIns="91425" rIns="91425" bIns="91425" anchor="b" anchorCtr="0">
            <a:noAutofit/>
          </a:bodyPr>
          <a:lstStyle/>
          <a:p>
            <a:pPr marL="0" lvl="0" indent="0" rtl="0">
              <a:lnSpc>
                <a:spcPct val="140000"/>
              </a:lnSpc>
              <a:spcBef>
                <a:spcPts val="0"/>
              </a:spcBef>
              <a:spcAft>
                <a:spcPts val="0"/>
              </a:spcAft>
              <a:buNone/>
            </a:pPr>
            <a:r>
              <a:rPr lang="en" sz="7500">
                <a:solidFill>
                  <a:srgbClr val="C00000"/>
                </a:solidFill>
                <a:latin typeface="+mj-lt"/>
              </a:rPr>
              <a:t>VẬN DỤNG</a:t>
            </a:r>
            <a:endParaRPr sz="7500">
              <a:solidFill>
                <a:srgbClr val="C00000"/>
              </a:solidFill>
              <a:latin typeface="+mj-lt"/>
            </a:endParaRPr>
          </a:p>
        </p:txBody>
      </p:sp>
      <p:sp>
        <p:nvSpPr>
          <p:cNvPr id="85" name="Freeform 14"/>
          <p:cNvSpPr/>
          <p:nvPr/>
        </p:nvSpPr>
        <p:spPr>
          <a:xfrm>
            <a:off x="3723391" y="2909757"/>
            <a:ext cx="1648595" cy="1946909"/>
          </a:xfrm>
          <a:custGeom>
            <a:avLst/>
            <a:gdLst/>
            <a:ahLst/>
            <a:cxnLst/>
            <a:rect l="l" t="t" r="r" b="b"/>
            <a:pathLst>
              <a:path w="5894451" h="8229600">
                <a:moveTo>
                  <a:pt x="0" y="0"/>
                </a:moveTo>
                <a:lnTo>
                  <a:pt x="5894452" y="0"/>
                </a:lnTo>
                <a:lnTo>
                  <a:pt x="5894452" y="8229600"/>
                </a:lnTo>
                <a:lnTo>
                  <a:pt x="0" y="8229600"/>
                </a:lnTo>
                <a:lnTo>
                  <a:pt x="0" y="0"/>
                </a:lnTo>
                <a:close/>
              </a:path>
            </a:pathLst>
          </a:custGeom>
          <a:blipFill>
            <a:blip r:embed="rId3"/>
            <a:stretch>
              <a:fillRect/>
            </a:stretch>
          </a:blipFill>
        </p:spPr>
      </p:sp>
    </p:spTree>
    <p:extLst>
      <p:ext uri="{BB962C8B-B14F-4D97-AF65-F5344CB8AC3E}">
        <p14:creationId xmlns:p14="http://schemas.microsoft.com/office/powerpoint/2010/main" val="33175708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par>
                                <p:cTn id="10" presetID="53" presetClass="entr" presetSubtype="16"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p:cTn id="12" dur="500" fill="hold"/>
                                        <p:tgtEl>
                                          <p:spTgt spid="85"/>
                                        </p:tgtEl>
                                        <p:attrNameLst>
                                          <p:attrName>ppt_w</p:attrName>
                                        </p:attrNameLst>
                                      </p:cBhvr>
                                      <p:tavLst>
                                        <p:tav tm="0">
                                          <p:val>
                                            <p:fltVal val="0"/>
                                          </p:val>
                                        </p:tav>
                                        <p:tav tm="100000">
                                          <p:val>
                                            <p:strVal val="#ppt_w"/>
                                          </p:val>
                                        </p:tav>
                                      </p:tavLst>
                                    </p:anim>
                                    <p:anim calcmode="lin" valueType="num">
                                      <p:cBhvr>
                                        <p:cTn id="13" dur="500" fill="hold"/>
                                        <p:tgtEl>
                                          <p:spTgt spid="85"/>
                                        </p:tgtEl>
                                        <p:attrNameLst>
                                          <p:attrName>ppt_h</p:attrName>
                                        </p:attrNameLst>
                                      </p:cBhvr>
                                      <p:tavLst>
                                        <p:tav tm="0">
                                          <p:val>
                                            <p:fltVal val="0"/>
                                          </p:val>
                                        </p:tav>
                                        <p:tav tm="100000">
                                          <p:val>
                                            <p:strVal val="#ppt_h"/>
                                          </p:val>
                                        </p:tav>
                                      </p:tavLst>
                                    </p:anim>
                                    <p:animEffect transition="in" filter="fade">
                                      <p:cBhvr>
                                        <p:cTn id="1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66" name="Google Shape;911;p39"/>
          <p:cNvSpPr txBox="1">
            <a:spLocks noGrp="1"/>
          </p:cNvSpPr>
          <p:nvPr>
            <p:ph type="title"/>
          </p:nvPr>
        </p:nvSpPr>
        <p:spPr>
          <a:xfrm>
            <a:off x="3356434" y="628767"/>
            <a:ext cx="2431130" cy="523200"/>
          </a:xfrm>
          <a:prstGeom prst="rect">
            <a:avLst/>
          </a:prstGeom>
        </p:spPr>
        <p:txBody>
          <a:bodyPr spcFirstLastPara="1" wrap="square" lIns="91425" tIns="91425" rIns="91425" bIns="91425" anchor="t" anchorCtr="0">
            <a:noAutofit/>
          </a:bodyPr>
          <a:lstStyle/>
          <a:p>
            <a:pPr lvl="0" algn="ctr"/>
            <a:r>
              <a:rPr lang="en-US" sz="3300" dirty="0" err="1">
                <a:solidFill>
                  <a:srgbClr val="00487E"/>
                </a:solidFill>
                <a:latin typeface="+mj-lt"/>
              </a:rPr>
              <a:t>Ghi</a:t>
            </a:r>
            <a:r>
              <a:rPr lang="en-US" sz="3300" dirty="0">
                <a:solidFill>
                  <a:srgbClr val="00487E"/>
                </a:solidFill>
                <a:latin typeface="+mj-lt"/>
              </a:rPr>
              <a:t> </a:t>
            </a:r>
            <a:r>
              <a:rPr lang="en-US" sz="3300" dirty="0" err="1">
                <a:solidFill>
                  <a:srgbClr val="00487E"/>
                </a:solidFill>
                <a:latin typeface="+mj-lt"/>
              </a:rPr>
              <a:t>nhớ</a:t>
            </a:r>
            <a:endParaRPr lang="en-US" sz="3300" b="1" dirty="0">
              <a:solidFill>
                <a:srgbClr val="00487E"/>
              </a:solidFill>
              <a:latin typeface="+mj-lt"/>
            </a:endParaRPr>
          </a:p>
        </p:txBody>
      </p:sp>
      <p:sp>
        <p:nvSpPr>
          <p:cNvPr id="5" name="Rectangle 4"/>
          <p:cNvSpPr/>
          <p:nvPr/>
        </p:nvSpPr>
        <p:spPr>
          <a:xfrm>
            <a:off x="1221368" y="1637749"/>
            <a:ext cx="6701261" cy="1229311"/>
          </a:xfrm>
          <a:prstGeom prst="rect">
            <a:avLst/>
          </a:prstGeom>
          <a:solidFill>
            <a:schemeClr val="accent6">
              <a:lumMod val="40000"/>
              <a:lumOff val="60000"/>
            </a:schemeClr>
          </a:solidFill>
        </p:spPr>
        <p:txBody>
          <a:bodyPr wrap="square">
            <a:spAutoFit/>
          </a:bodyPr>
          <a:lstStyle/>
          <a:p>
            <a:pPr algn="just">
              <a:lnSpc>
                <a:spcPct val="20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Đường tròn đi qua ba đỉnh của tam giác được gọi là đường tròn ngoại tiếp tam giác đó.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98" name="Picture 2297"/>
          <p:cNvPicPr>
            <a:picLocks noChangeAspect="1"/>
          </p:cNvPicPr>
          <p:nvPr/>
        </p:nvPicPr>
        <p:blipFill>
          <a:blip r:embed="rId3"/>
          <a:stretch>
            <a:fillRect/>
          </a:stretch>
        </p:blipFill>
        <p:spPr>
          <a:xfrm>
            <a:off x="7364378" y="431745"/>
            <a:ext cx="1151046" cy="1206454"/>
          </a:xfrm>
          <a:prstGeom prst="rect">
            <a:avLst/>
          </a:prstGeom>
        </p:spPr>
      </p:pic>
      <p:grpSp>
        <p:nvGrpSpPr>
          <p:cNvPr id="2" name="Group 1">
            <a:extLst>
              <a:ext uri="{FF2B5EF4-FFF2-40B4-BE49-F238E27FC236}">
                <a16:creationId xmlns:a16="http://schemas.microsoft.com/office/drawing/2014/main" id="{F10FBD40-E239-1D3B-5318-9936303394FA}"/>
              </a:ext>
            </a:extLst>
          </p:cNvPr>
          <p:cNvGrpSpPr/>
          <p:nvPr/>
        </p:nvGrpSpPr>
        <p:grpSpPr>
          <a:xfrm>
            <a:off x="958631" y="3209609"/>
            <a:ext cx="7226734" cy="960006"/>
            <a:chOff x="701602" y="3954988"/>
            <a:chExt cx="7226734" cy="960006"/>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A1EA34-502B-0187-EE07-CD0A092A5EC3}"/>
                    </a:ext>
                  </a:extLst>
                </p:cNvPr>
                <p:cNvSpPr txBox="1"/>
                <p:nvPr/>
              </p:nvSpPr>
              <p:spPr>
                <a:xfrm>
                  <a:off x="1708926" y="3954988"/>
                  <a:ext cx="6219410" cy="960006"/>
                </a:xfrm>
                <a:prstGeom prst="rect">
                  <a:avLst/>
                </a:prstGeom>
                <a:noFill/>
              </p:spPr>
              <p:txBody>
                <a:bodyPr wrap="square">
                  <a:spAutoFit/>
                </a:bodyPr>
                <a:lstStyle/>
                <a:p>
                  <a:pPr algn="just">
                    <a:lnSpc>
                      <a:spcPct val="150000"/>
                    </a:lnSpc>
                    <a:spcBef>
                      <a:spcPts val="300"/>
                    </a:spcBef>
                    <a:spcAft>
                      <a:spcPts val="300"/>
                    </a:spcAft>
                  </a:pPr>
                  <a:r>
                    <a:rPr lang="en-US" sz="2000" b="1" dirty="0" err="1">
                      <a:latin typeface="Arial" panose="020B0604020202020204" pitchFamily="34" charset="0"/>
                      <a:ea typeface="Times New Roman" panose="02020603050405020304" pitchFamily="18" charset="0"/>
                      <a:cs typeface="Times New Roman" panose="02020603050405020304" pitchFamily="18" charset="0"/>
                    </a:rPr>
                    <a:t>Chú</a:t>
                  </a:r>
                  <a:r>
                    <a:rPr lang="en-US" sz="2000" b="1" dirty="0">
                      <a:latin typeface="Arial" panose="020B0604020202020204" pitchFamily="34" charset="0"/>
                      <a:ea typeface="Times New Roman" panose="02020603050405020304" pitchFamily="18" charset="0"/>
                      <a:cs typeface="Times New Roman" panose="02020603050405020304" pitchFamily="18" charset="0"/>
                    </a:rPr>
                    <a:t> ý</a:t>
                  </a:r>
                  <a:r>
                    <a:rPr lang="vi-VN" sz="2000" b="1" dirty="0">
                      <a:latin typeface="Arial" panose="020B0604020202020204" pitchFamily="34" charset="0"/>
                      <a:ea typeface="Times New Roman" panose="02020603050405020304" pitchFamily="18" charset="0"/>
                      <a:cs typeface="Times New Roman" panose="02020603050405020304" pitchFamily="18" charset="0"/>
                    </a:rPr>
                    <a:t>: </a:t>
                  </a:r>
                  <a:r>
                    <a:rPr lang="vi-VN" sz="2000" kern="0" dirty="0">
                      <a:effectLst/>
                      <a:latin typeface="Arial" panose="020B0604020202020204" pitchFamily="34" charset="0"/>
                      <a:ea typeface="Times New Roman" panose="02020603050405020304" pitchFamily="18" charset="0"/>
                    </a:rPr>
                    <a:t>Khi đường tròn </a:t>
                  </a:r>
                  <a14:m>
                    <m:oMath xmlns:m="http://schemas.openxmlformats.org/officeDocument/2006/math">
                      <m:r>
                        <a:rPr lang="vi-VN" sz="2000" i="1" kern="0">
                          <a:effectLst/>
                          <a:latin typeface="Cambria Math" panose="02040503050406030204" pitchFamily="18" charset="0"/>
                          <a:ea typeface="Times New Roman" panose="02020603050405020304" pitchFamily="18" charset="0"/>
                          <a:cs typeface="Arial" panose="020B0604020202020204" pitchFamily="34" charset="0"/>
                        </a:rPr>
                        <m:t>(</m:t>
                      </m:r>
                      <m:r>
                        <a:rPr lang="vi-VN" sz="2000" i="1" kern="0">
                          <a:effectLst/>
                          <a:latin typeface="Cambria Math" panose="02040503050406030204" pitchFamily="18" charset="0"/>
                          <a:ea typeface="Times New Roman" panose="02020603050405020304" pitchFamily="18" charset="0"/>
                          <a:cs typeface="Arial" panose="020B0604020202020204" pitchFamily="34" charset="0"/>
                        </a:rPr>
                        <m:t>𝑂</m:t>
                      </m:r>
                      <m:r>
                        <a:rPr lang="vi-VN" sz="2000" i="1" kern="0">
                          <a:effectLst/>
                          <a:latin typeface="Cambria Math" panose="02040503050406030204" pitchFamily="18" charset="0"/>
                          <a:ea typeface="Times New Roman" panose="02020603050405020304" pitchFamily="18" charset="0"/>
                          <a:cs typeface="Arial" panose="020B0604020202020204" pitchFamily="34" charset="0"/>
                        </a:rPr>
                        <m:t>)</m:t>
                      </m:r>
                    </m:oMath>
                  </a14:m>
                  <a:r>
                    <a:rPr lang="vi-VN" sz="2000" kern="0" dirty="0">
                      <a:effectLst/>
                      <a:latin typeface="Arial" panose="020B0604020202020204" pitchFamily="34" charset="0"/>
                      <a:ea typeface="Times New Roman" panose="02020603050405020304" pitchFamily="18" charset="0"/>
                    </a:rPr>
                    <a:t> ngoại tiếp tam giác </a:t>
                  </a:r>
                  <a14:m>
                    <m:oMath xmlns:m="http://schemas.openxmlformats.org/officeDocument/2006/math">
                      <m:r>
                        <a:rPr lang="vi-VN" sz="2000" i="1" ker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kern="0" dirty="0">
                      <a:effectLst/>
                      <a:latin typeface="Arial" panose="020B0604020202020204" pitchFamily="34" charset="0"/>
                      <a:ea typeface="Times New Roman" panose="02020603050405020304" pitchFamily="18" charset="0"/>
                    </a:rPr>
                    <a:t>, ta còn nói tam giác </a:t>
                  </a:r>
                  <a14:m>
                    <m:oMath xmlns:m="http://schemas.openxmlformats.org/officeDocument/2006/math">
                      <m:r>
                        <a:rPr lang="vi-VN" sz="2000" i="1" ker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vi-VN" sz="2000" kern="0" dirty="0">
                      <a:effectLst/>
                      <a:latin typeface="Arial" panose="020B0604020202020204" pitchFamily="34" charset="0"/>
                      <a:ea typeface="Times New Roman" panose="02020603050405020304" pitchFamily="18" charset="0"/>
                    </a:rPr>
                    <a:t> nội tiếp đường tròn </a:t>
                  </a:r>
                  <a14:m>
                    <m:oMath xmlns:m="http://schemas.openxmlformats.org/officeDocument/2006/math">
                      <m:r>
                        <a:rPr lang="vi-VN" sz="2000" i="1" kern="0">
                          <a:effectLst/>
                          <a:latin typeface="Cambria Math" panose="02040503050406030204" pitchFamily="18" charset="0"/>
                          <a:ea typeface="Times New Roman" panose="02020603050405020304" pitchFamily="18" charset="0"/>
                          <a:cs typeface="Arial" panose="020B0604020202020204" pitchFamily="34" charset="0"/>
                        </a:rPr>
                        <m:t>(</m:t>
                      </m:r>
                      <m:r>
                        <a:rPr lang="vi-VN" sz="2000" i="1" kern="0">
                          <a:effectLst/>
                          <a:latin typeface="Cambria Math" panose="02040503050406030204" pitchFamily="18" charset="0"/>
                          <a:ea typeface="Times New Roman" panose="02020603050405020304" pitchFamily="18" charset="0"/>
                          <a:cs typeface="Arial" panose="020B0604020202020204" pitchFamily="34" charset="0"/>
                        </a:rPr>
                        <m:t>𝑂</m:t>
                      </m:r>
                      <m:r>
                        <a:rPr lang="vi-VN" sz="2000" i="1" kern="0">
                          <a:effectLst/>
                          <a:latin typeface="Cambria Math" panose="02040503050406030204" pitchFamily="18" charset="0"/>
                          <a:ea typeface="Times New Roman" panose="02020603050405020304" pitchFamily="18" charset="0"/>
                          <a:cs typeface="Arial" panose="020B0604020202020204" pitchFamily="34" charset="0"/>
                        </a:rPr>
                        <m:t>)</m:t>
                      </m:r>
                    </m:oMath>
                  </a14:m>
                  <a:r>
                    <a:rPr lang="vi-VN" sz="2000" kern="0" dirty="0">
                      <a:effectLst/>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F3A1EA34-502B-0187-EE07-CD0A092A5EC3}"/>
                    </a:ext>
                  </a:extLst>
                </p:cNvPr>
                <p:cNvSpPr txBox="1">
                  <a:spLocks noRot="1" noChangeAspect="1" noMove="1" noResize="1" noEditPoints="1" noAdjustHandles="1" noChangeArrowheads="1" noChangeShapeType="1" noTextEdit="1"/>
                </p:cNvSpPr>
                <p:nvPr/>
              </p:nvSpPr>
              <p:spPr>
                <a:xfrm>
                  <a:off x="1708926" y="3954988"/>
                  <a:ext cx="6219410" cy="960006"/>
                </a:xfrm>
                <a:prstGeom prst="rect">
                  <a:avLst/>
                </a:prstGeom>
                <a:blipFill>
                  <a:blip r:embed="rId4"/>
                  <a:stretch>
                    <a:fillRect l="-979" r="-979" b="-10828"/>
                  </a:stretch>
                </a:blipFill>
              </p:spPr>
              <p:txBody>
                <a:bodyPr/>
                <a:lstStyle/>
                <a:p>
                  <a:r>
                    <a:rPr lang="en-US">
                      <a:noFill/>
                    </a:rPr>
                    <a:t> </a:t>
                  </a:r>
                </a:p>
              </p:txBody>
            </p:sp>
          </mc:Fallback>
        </mc:AlternateContent>
        <p:pic>
          <p:nvPicPr>
            <p:cNvPr id="4" name="Picture 19">
              <a:extLst>
                <a:ext uri="{FF2B5EF4-FFF2-40B4-BE49-F238E27FC236}">
                  <a16:creationId xmlns:a16="http://schemas.microsoft.com/office/drawing/2014/main" id="{2A5E558C-9FB0-E923-CB04-45B498B3D9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01602" y="4250033"/>
              <a:ext cx="840581" cy="474928"/>
            </a:xfrm>
            <a:prstGeom prst="rect">
              <a:avLst/>
            </a:prstGeom>
          </p:spPr>
        </p:pic>
      </p:gr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487"/>
        <p:cNvGrpSpPr/>
        <p:nvPr/>
      </p:nvGrpSpPr>
      <p:grpSpPr>
        <a:xfrm>
          <a:off x="0" y="0"/>
          <a:ext cx="0" cy="0"/>
          <a:chOff x="0" y="0"/>
          <a:chExt cx="0" cy="0"/>
        </a:xfrm>
      </p:grpSpPr>
      <p:grpSp>
        <p:nvGrpSpPr>
          <p:cNvPr id="23" name="Group 22"/>
          <p:cNvGrpSpPr/>
          <p:nvPr/>
        </p:nvGrpSpPr>
        <p:grpSpPr>
          <a:xfrm>
            <a:off x="767180" y="726661"/>
            <a:ext cx="5815576" cy="3690177"/>
            <a:chOff x="825779" y="449495"/>
            <a:chExt cx="11631152" cy="7380354"/>
          </a:xfrm>
        </p:grpSpPr>
        <p:sp>
          <p:nvSpPr>
            <p:cNvPr id="26" name="Google Shape;3331;p61"/>
            <p:cNvSpPr txBox="1"/>
            <p:nvPr/>
          </p:nvSpPr>
          <p:spPr>
            <a:xfrm flipH="1">
              <a:off x="825779" y="979481"/>
              <a:ext cx="5433598" cy="847158"/>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4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Rectangle 26"/>
                <p:cNvSpPr/>
                <p:nvPr/>
              </p:nvSpPr>
              <p:spPr>
                <a:xfrm>
                  <a:off x="825779" y="449495"/>
                  <a:ext cx="11631152" cy="7380354"/>
                </a:xfrm>
                <a:prstGeom prst="rect">
                  <a:avLst/>
                </a:prstGeom>
              </p:spPr>
              <p:txBody>
                <a:bodyPr wrap="square">
                  <a:spAutoFit/>
                </a:bodyPr>
                <a:lstStyle/>
                <a:p>
                  <a:pPr algn="just" defTabSz="457200" eaLnBrk="0" fontAlgn="base" hangingPunct="0">
                    <a:lnSpc>
                      <a:spcPct val="200000"/>
                    </a:lnSpc>
                    <a:spcBef>
                      <a:spcPct val="0"/>
                    </a:spcBef>
                    <a:spcAft>
                      <a:spcPct val="0"/>
                    </a:spcAft>
                    <a:buClrTx/>
                  </a:pP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Một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chiếc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máy</a:t>
                  </a:r>
                  <a:r>
                    <a:rPr lang="en-US" sz="2000" dirty="0">
                      <a:latin typeface="Arial" panose="020B0604020202020204" pitchFamily="34" charset="0"/>
                      <a:ea typeface="Times New Roman" panose="02020603050405020304" pitchFamily="18" charset="0"/>
                    </a:rPr>
                    <a:t> quay ở </a:t>
                  </a:r>
                  <a:r>
                    <a:rPr lang="en-US" sz="2000" dirty="0" err="1">
                      <a:latin typeface="Arial" panose="020B0604020202020204" pitchFamily="34" charset="0"/>
                      <a:ea typeface="Times New Roman" panose="02020603050405020304" pitchFamily="18" charset="0"/>
                    </a:rPr>
                    <a:t>đài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truyền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được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đặt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giá</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đỡ</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chân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xúc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mặt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đất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chân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lượt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đỉnh</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16). </a:t>
                  </a:r>
                  <a:r>
                    <a:rPr lang="en-US" sz="2000" dirty="0" err="1">
                      <a:latin typeface="Arial" panose="020B0604020202020204" pitchFamily="34" charset="0"/>
                      <a:ea typeface="Times New Roman" panose="02020603050405020304" pitchFamily="18" charset="0"/>
                    </a:rPr>
                    <a:t>Tính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khoảng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giữa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hai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vị</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trí</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biết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bán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kính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4 </m:t>
                      </m:r>
                      <m:r>
                        <a:rPr lang="en-US" sz="2000" i="1">
                          <a:latin typeface="Cambria Math" panose="02040503050406030204" pitchFamily="18" charset="0"/>
                          <a:ea typeface="Times New Roman" panose="02020603050405020304" pitchFamily="18" charset="0"/>
                          <a:cs typeface="Arial" panose="020B0604020202020204" pitchFamily="34" charset="0"/>
                        </a:rPr>
                        <m:t>𝑑𝑚</m:t>
                      </m:r>
                    </m:oMath>
                  </a14:m>
                  <a:r>
                    <a:rPr lang="en-US" sz="2000" dirty="0">
                      <a:latin typeface="Arial" panose="020B0604020202020204" pitchFamily="34" charset="0"/>
                      <a:ea typeface="Times New Roman" panose="02020603050405020304" pitchFamily="18" charset="0"/>
                    </a:rPr>
                    <a:t>.</a:t>
                  </a:r>
                  <a:endParaRPr lang="vi-VN" altLang="en-US" sz="2000" kern="1200" dirty="0">
                    <a:latin typeface="Arial" panose="020B0604020202020204" pitchFamily="34" charset="0"/>
                    <a:ea typeface="Open Sans"/>
                    <a:cs typeface="+mn-cs"/>
                  </a:endParaRPr>
                </a:p>
              </p:txBody>
            </p:sp>
          </mc:Choice>
          <mc:Fallback xmlns="">
            <p:sp>
              <p:nvSpPr>
                <p:cNvPr id="27" name="Rectangle 26"/>
                <p:cNvSpPr>
                  <a:spLocks noRot="1" noChangeAspect="1" noMove="1" noResize="1" noEditPoints="1" noAdjustHandles="1" noChangeArrowheads="1" noChangeShapeType="1" noTextEdit="1"/>
                </p:cNvSpPr>
                <p:nvPr/>
              </p:nvSpPr>
              <p:spPr>
                <a:xfrm>
                  <a:off x="825779" y="449495"/>
                  <a:ext cx="11631152" cy="7380354"/>
                </a:xfrm>
                <a:prstGeom prst="rect">
                  <a:avLst/>
                </a:prstGeom>
                <a:blipFill>
                  <a:blip r:embed="rId3"/>
                  <a:stretch>
                    <a:fillRect l="-1153" r="-1048" b="-1980"/>
                  </a:stretch>
                </a:blipFill>
              </p:spPr>
              <p:txBody>
                <a:bodyPr/>
                <a:lstStyle/>
                <a:p>
                  <a:r>
                    <a:rPr lang="en-US">
                      <a:noFill/>
                    </a:rPr>
                    <a:t> </a:t>
                  </a:r>
                </a:p>
              </p:txBody>
            </p:sp>
          </mc:Fallback>
        </mc:AlternateContent>
      </p:grpSp>
      <p:pic>
        <p:nvPicPr>
          <p:cNvPr id="10" name="Picture 9"/>
          <p:cNvPicPr>
            <a:picLocks noChangeAspect="1"/>
          </p:cNvPicPr>
          <p:nvPr/>
        </p:nvPicPr>
        <p:blipFill>
          <a:blip r:embed="rId4"/>
          <a:srcRect/>
          <a:stretch/>
        </p:blipFill>
        <p:spPr>
          <a:xfrm>
            <a:off x="6747133" y="395346"/>
            <a:ext cx="1922305" cy="4352808"/>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504"/>
        <p:cNvGrpSpPr/>
        <p:nvPr/>
      </p:nvGrpSpPr>
      <p:grpSpPr>
        <a:xfrm>
          <a:off x="0" y="0"/>
          <a:ext cx="0" cy="0"/>
          <a:chOff x="0" y="0"/>
          <a:chExt cx="0" cy="0"/>
        </a:xfrm>
      </p:grpSpPr>
      <p:sp>
        <p:nvSpPr>
          <p:cNvPr id="9" name="Google Shape;1913;p42"/>
          <p:cNvSpPr/>
          <p:nvPr/>
        </p:nvSpPr>
        <p:spPr>
          <a:xfrm rot="2165">
            <a:off x="4055143" y="386184"/>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2" name="Rectangle 11"/>
              <p:cNvSpPr/>
              <p:nvPr/>
            </p:nvSpPr>
            <p:spPr>
              <a:xfrm>
                <a:off x="818235" y="927976"/>
                <a:ext cx="5895082" cy="3796617"/>
              </a:xfrm>
              <a:prstGeom prst="rect">
                <a:avLst/>
              </a:prstGeom>
            </p:spPr>
            <p:txBody>
              <a:bodyPr wrap="square">
                <a:spAutoFit/>
              </a:bodyPr>
              <a:lstStyle/>
              <a:p>
                <a:pPr marR="30480">
                  <a:lnSpc>
                    <a:spcPct val="150000"/>
                  </a:lnSpc>
                  <a:spcBef>
                    <a:spcPts val="600"/>
                  </a:spcBef>
                  <a:spcAft>
                    <a:spcPts val="600"/>
                  </a:spcAft>
                </a:pPr>
                <a:r>
                  <a:rPr lang="fr-FR" sz="2000" dirty="0" err="1">
                    <a:latin typeface="Arial" panose="020B0604020202020204" pitchFamily="34" charset="0"/>
                    <a:ea typeface="Calibri" panose="020F0502020204030204" pitchFamily="34" charset="0"/>
                  </a:rPr>
                  <a:t>Giả</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sử</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đều</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cạnh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bằng</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𝑎</m:t>
                    </m:r>
                  </m:oMath>
                </a14:m>
                <a:r>
                  <a:rPr lang="fr-FR" sz="2000" dirty="0">
                    <a:latin typeface="Arial" panose="020B0604020202020204" pitchFamily="34" charset="0"/>
                    <a:ea typeface="Calibri" panose="020F0502020204030204" pitchFamily="34" charset="0"/>
                  </a:rPr>
                  <a:t> (dm) </a:t>
                </a:r>
                <a:r>
                  <a:rPr lang="fr-FR" sz="2000" dirty="0" err="1">
                    <a:latin typeface="Arial" panose="020B0604020202020204" pitchFamily="34" charset="0"/>
                    <a:ea typeface="Calibri" panose="020F0502020204030204" pitchFamily="34" charset="0"/>
                  </a:rPr>
                  <a:t>nội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;4</m:t>
                    </m:r>
                  </m:oMath>
                </a14:m>
                <a:r>
                  <a:rPr lang="fr-FR" sz="2000" dirty="0">
                    <a:latin typeface="Arial" panose="020B0604020202020204" pitchFamily="34" charset="0"/>
                    <a:ea typeface="Calibri" panose="020F0502020204030204" pitchFamily="34" charset="0"/>
                  </a:rPr>
                  <a:t> dm).</a:t>
                </a:r>
                <a:r>
                  <a:rPr lang="en-US" sz="2000" dirty="0">
                    <a:latin typeface="Times New Roman" panose="02020603050405020304" pitchFamily="18" charset="0"/>
                    <a:ea typeface="Calibri" panose="020F0502020204030204" pitchFamily="34" charset="0"/>
                  </a:rPr>
                  <a:t> </a:t>
                </a:r>
                <a:r>
                  <a:rPr lang="fr-FR" sz="2000" dirty="0">
                    <a:latin typeface="Arial" panose="020B0604020202020204" pitchFamily="34" charset="0"/>
                    <a:ea typeface="Calibri" panose="020F0502020204030204" pitchFamily="34" charset="0"/>
                  </a:rPr>
                  <a:t>Khi </a:t>
                </a:r>
                <a:r>
                  <a:rPr lang="fr-FR" sz="2000" dirty="0" err="1">
                    <a:latin typeface="Arial" panose="020B0604020202020204" pitchFamily="34" charset="0"/>
                    <a:ea typeface="Calibri" panose="020F0502020204030204" pitchFamily="34" charset="0"/>
                  </a:rPr>
                  <a:t>đó</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𝑎</m:t>
                    </m:r>
                  </m:oMath>
                </a14:m>
                <a:r>
                  <a:rPr lang="fr-FR" sz="2000" dirty="0">
                    <a:latin typeface="Arial" panose="020B0604020202020204" pitchFamily="34" charset="0"/>
                    <a:ea typeface="Calibri" panose="020F0502020204030204" pitchFamily="34" charset="0"/>
                  </a:rPr>
                  <a:t> (dm).</a:t>
                </a:r>
                <a:endParaRPr lang="en-US" sz="20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r>
                  <a:rPr lang="fr-FR" sz="2000" dirty="0" err="1">
                    <a:latin typeface="Arial" panose="020B0604020202020204" pitchFamily="34" charset="0"/>
                    <a:ea typeface="Calibri" panose="020F0502020204030204" pitchFamily="34" charset="0"/>
                  </a:rPr>
                  <a:t>Vì</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đều</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nội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tiếp</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đường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tròn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nên</a:t>
                </a:r>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4=</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𝑎</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num>
                      <m:den>
                        <m:r>
                          <a:rPr lang="fr-FR" sz="2000" i="1">
                            <a:latin typeface="Cambria Math" panose="02040503050406030204" pitchFamily="18" charset="0"/>
                            <a:ea typeface="Calibri" panose="020F0502020204030204" pitchFamily="34" charset="0"/>
                            <a:cs typeface="Arial" panose="020B0604020202020204" pitchFamily="34" charset="0"/>
                          </a:rPr>
                          <m:t>3</m:t>
                        </m:r>
                      </m:den>
                    </m:f>
                    <m:r>
                      <a:rPr lang="fr-FR" sz="2000" i="1">
                        <a:latin typeface="Cambria Math" panose="02040503050406030204" pitchFamily="18" charset="0"/>
                        <a:ea typeface="Calibri" panose="020F0502020204030204" pitchFamily="34" charset="0"/>
                        <a:cs typeface="Arial" panose="020B0604020202020204" pitchFamily="34" charset="0"/>
                      </a:rPr>
                      <m:t> </m:t>
                    </m:r>
                  </m:oMath>
                </a14:m>
                <a:r>
                  <a:rPr lang="fr-FR" sz="2000" dirty="0">
                    <a:latin typeface="Arial" panose="020B0604020202020204" pitchFamily="34" charset="0"/>
                    <a:ea typeface="Calibri" panose="020F0502020204030204" pitchFamily="34" charset="0"/>
                  </a:rPr>
                  <a:t>(dm).</a:t>
                </a:r>
                <a:endParaRPr lang="en-US" sz="20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r>
                  <a:rPr lang="fr-FR" sz="2000" dirty="0" err="1">
                    <a:latin typeface="Arial" panose="020B0604020202020204" pitchFamily="34" charset="0"/>
                    <a:ea typeface="Calibri" panose="020F0502020204030204" pitchFamily="34" charset="0"/>
                  </a:rPr>
                  <a:t>Suy</a:t>
                </a:r>
                <a:r>
                  <a:rPr lang="fr-FR" sz="2000" dirty="0">
                    <a:latin typeface="Arial" panose="020B0604020202020204" pitchFamily="34" charset="0"/>
                    <a:ea typeface="Calibri" panose="020F0502020204030204" pitchFamily="34" charset="0"/>
                  </a:rPr>
                  <a:t> ra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𝑎</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4.3</m:t>
                        </m:r>
                      </m:num>
                      <m:den>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den>
                    </m:f>
                    <m:r>
                      <a:rPr lang="fr-FR" sz="2000" i="1">
                        <a:latin typeface="Cambria Math" panose="02040503050406030204" pitchFamily="18" charset="0"/>
                        <a:ea typeface="Calibri" panose="020F0502020204030204" pitchFamily="34" charset="0"/>
                        <a:cs typeface="Arial" panose="020B0604020202020204" pitchFamily="34" charset="0"/>
                      </a:rPr>
                      <m:t>=4</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oMath>
                </a14:m>
                <a:r>
                  <a:rPr lang="fr-FR" sz="2000" dirty="0">
                    <a:latin typeface="Arial" panose="020B0604020202020204" pitchFamily="34" charset="0"/>
                    <a:ea typeface="Calibri" panose="020F0502020204030204" pitchFamily="34" charset="0"/>
                  </a:rPr>
                  <a:t> (dm).</a:t>
                </a:r>
                <a:endParaRPr lang="en-US" sz="2000" dirty="0">
                  <a:latin typeface="Times New Roman" panose="02020603050405020304" pitchFamily="18" charset="0"/>
                  <a:ea typeface="Times New Roman" panose="02020603050405020304" pitchFamily="18" charset="0"/>
                </a:endParaRPr>
              </a:p>
              <a:p>
                <a:pPr marR="30480">
                  <a:lnSpc>
                    <a:spcPct val="150000"/>
                  </a:lnSpc>
                  <a:spcBef>
                    <a:spcPts val="600"/>
                  </a:spcBef>
                  <a:spcAft>
                    <a:spcPts val="600"/>
                  </a:spcAft>
                </a:pPr>
                <a:r>
                  <a:rPr lang="fr-FR" sz="2000" dirty="0" err="1">
                    <a:latin typeface="Arial" panose="020B0604020202020204" pitchFamily="34" charset="0"/>
                    <a:ea typeface="Calibri" panose="020F0502020204030204" pitchFamily="34" charset="0"/>
                  </a:rPr>
                  <a:t>Vậy</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=4</m:t>
                    </m:r>
                    <m:rad>
                      <m:radPr>
                        <m:degHide m:val="on"/>
                        <m:ctrlPr>
                          <a:rPr lang="en-US" sz="2000" i="1">
                            <a:latin typeface="Cambria Math" panose="02040503050406030204" pitchFamily="18" charset="0"/>
                            <a:ea typeface="Calibri" panose="020F0502020204030204" pitchFamily="34" charset="0"/>
                            <a:cs typeface="Arial" panose="020B0604020202020204" pitchFamily="34" charset="0"/>
                          </a:rPr>
                        </m:ctrlPr>
                      </m:radPr>
                      <m:deg/>
                      <m:e>
                        <m:r>
                          <a:rPr lang="fr-FR" sz="2000" i="1">
                            <a:latin typeface="Cambria Math" panose="02040503050406030204" pitchFamily="18" charset="0"/>
                            <a:ea typeface="Calibri" panose="020F0502020204030204" pitchFamily="34" charset="0"/>
                            <a:cs typeface="Arial" panose="020B0604020202020204" pitchFamily="34" charset="0"/>
                          </a:rPr>
                          <m:t>3</m:t>
                        </m:r>
                      </m:e>
                    </m:rad>
                    <m:r>
                      <a:rPr lang="fr-FR" sz="2000" i="1">
                        <a:latin typeface="Cambria Math" panose="02040503050406030204" pitchFamily="18" charset="0"/>
                        <a:ea typeface="Calibri" panose="020F0502020204030204" pitchFamily="34" charset="0"/>
                        <a:cs typeface="Arial" panose="020B0604020202020204" pitchFamily="34" charset="0"/>
                      </a:rPr>
                      <m:t> </m:t>
                    </m:r>
                  </m:oMath>
                </a14:m>
                <a:r>
                  <a:rPr lang="fr-FR" sz="2000" dirty="0">
                    <a:latin typeface="Arial" panose="020B0604020202020204" pitchFamily="34" charset="0"/>
                    <a:ea typeface="Calibri" panose="020F0502020204030204" pitchFamily="34" charset="0"/>
                  </a:rPr>
                  <a:t>dm.</a:t>
                </a:r>
                <a:endParaRPr lang="en-US" sz="2000" dirty="0">
                  <a:latin typeface="Times New Roman" panose="02020603050405020304" pitchFamily="18" charset="0"/>
                  <a:ea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818235" y="927976"/>
                <a:ext cx="5895082" cy="3796617"/>
              </a:xfrm>
              <a:prstGeom prst="rect">
                <a:avLst/>
              </a:prstGeom>
              <a:blipFill>
                <a:blip r:embed="rId3"/>
                <a:stretch>
                  <a:fillRect l="-1034" r="-103" b="-1926"/>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C5A3FC90-D552-43DE-B79E-0B9B32906B20}"/>
              </a:ext>
            </a:extLst>
          </p:cNvPr>
          <p:cNvPicPr>
            <a:picLocks noChangeAspect="1"/>
          </p:cNvPicPr>
          <p:nvPr/>
        </p:nvPicPr>
        <p:blipFill>
          <a:blip r:embed="rId4"/>
          <a:stretch>
            <a:fillRect/>
          </a:stretch>
        </p:blipFill>
        <p:spPr>
          <a:xfrm>
            <a:off x="6157731" y="2707527"/>
            <a:ext cx="2398497" cy="201706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7" name="Google Shape;3331;p61"/>
          <p:cNvSpPr txBox="1"/>
          <p:nvPr/>
        </p:nvSpPr>
        <p:spPr>
          <a:xfrm flipH="1">
            <a:off x="3281602" y="340927"/>
            <a:ext cx="2580795" cy="42919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defRPr/>
            </a:pPr>
            <a:r>
              <a:rPr lang="fr-FR" sz="2000" b="1" dirty="0" err="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 5 (SGK – tr.74)</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30FF185-AE49-38A7-28CB-D86B6AB6AD3D}"/>
                  </a:ext>
                </a:extLst>
              </p:cNvPr>
              <p:cNvSpPr txBox="1"/>
              <p:nvPr/>
            </p:nvSpPr>
            <p:spPr>
              <a:xfrm>
                <a:off x="642394" y="976220"/>
                <a:ext cx="7859210" cy="3684663"/>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Cho tam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nhọn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𝐴𝐵</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&lt;</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nội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𝑂</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𝐴𝐷</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𝑅</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𝑀</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𝐻</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trực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tâm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𝐷𝐵</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𝐶𝐷</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Tứ</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𝐵𝐻𝐶𝐷</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hành</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𝐶</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𝐻</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=4</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𝑅</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d) Ba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𝐻</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𝑀</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𝐷</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𝐴𝐻</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𝑂𝑀</m:t>
                    </m:r>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330FF185-AE49-38A7-28CB-D86B6AB6AD3D}"/>
                  </a:ext>
                </a:extLst>
              </p:cNvPr>
              <p:cNvSpPr txBox="1">
                <a:spLocks noRot="1" noChangeAspect="1" noMove="1" noResize="1" noEditPoints="1" noAdjustHandles="1" noChangeArrowheads="1" noChangeShapeType="1" noTextEdit="1"/>
              </p:cNvSpPr>
              <p:nvPr/>
            </p:nvSpPr>
            <p:spPr>
              <a:xfrm>
                <a:off x="642394" y="976220"/>
                <a:ext cx="7859210" cy="3684663"/>
              </a:xfrm>
              <a:prstGeom prst="rect">
                <a:avLst/>
              </a:prstGeom>
              <a:blipFill>
                <a:blip r:embed="rId3"/>
                <a:stretch>
                  <a:fillRect l="-775" r="-775" b="-1818"/>
                </a:stretch>
              </a:blipFill>
            </p:spPr>
            <p:txBody>
              <a:bodyPr/>
              <a:lstStyle/>
              <a:p>
                <a:r>
                  <a:rPr lang="en-US">
                    <a:noFill/>
                  </a:rPr>
                  <a:t> </a:t>
                </a:r>
              </a:p>
            </p:txBody>
          </p:sp>
        </mc:Fallback>
      </mc:AlternateContent>
      <p:grpSp>
        <p:nvGrpSpPr>
          <p:cNvPr id="9" name="Google Shape;2671;p69">
            <a:extLst>
              <a:ext uri="{FF2B5EF4-FFF2-40B4-BE49-F238E27FC236}">
                <a16:creationId xmlns:a16="http://schemas.microsoft.com/office/drawing/2014/main" id="{B31B9729-361B-C9A2-6151-81C298F50A99}"/>
              </a:ext>
            </a:extLst>
          </p:cNvPr>
          <p:cNvGrpSpPr/>
          <p:nvPr/>
        </p:nvGrpSpPr>
        <p:grpSpPr>
          <a:xfrm rot="-1450910">
            <a:off x="7656391" y="3751775"/>
            <a:ext cx="851686" cy="1000592"/>
            <a:chOff x="8034810" y="4372104"/>
            <a:chExt cx="567728" cy="669043"/>
          </a:xfrm>
        </p:grpSpPr>
        <p:sp>
          <p:nvSpPr>
            <p:cNvPr id="11" name="Google Shape;2672;p69">
              <a:extLst>
                <a:ext uri="{FF2B5EF4-FFF2-40B4-BE49-F238E27FC236}">
                  <a16:creationId xmlns:a16="http://schemas.microsoft.com/office/drawing/2014/main" id="{C99F2BF4-B8CF-6143-238F-21FB9A173532}"/>
                </a:ext>
              </a:extLst>
            </p:cNvPr>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 name="Google Shape;2673;p69">
              <a:extLst>
                <a:ext uri="{FF2B5EF4-FFF2-40B4-BE49-F238E27FC236}">
                  <a16:creationId xmlns:a16="http://schemas.microsoft.com/office/drawing/2014/main" id="{A0E6DA1C-AF9F-90BB-DA89-1BBF0315CE3A}"/>
                </a:ext>
              </a:extLst>
            </p:cNvPr>
            <p:cNvGrpSpPr/>
            <p:nvPr/>
          </p:nvGrpSpPr>
          <p:grpSpPr>
            <a:xfrm>
              <a:off x="8094493" y="4438697"/>
              <a:ext cx="448447" cy="535857"/>
              <a:chOff x="8094493" y="4438697"/>
              <a:chExt cx="448447" cy="535857"/>
            </a:xfrm>
          </p:grpSpPr>
          <p:sp>
            <p:nvSpPr>
              <p:cNvPr id="13" name="Google Shape;2674;p69">
                <a:extLst>
                  <a:ext uri="{FF2B5EF4-FFF2-40B4-BE49-F238E27FC236}">
                    <a16:creationId xmlns:a16="http://schemas.microsoft.com/office/drawing/2014/main" id="{C65035F1-E1B3-7527-A7E5-26AC70309BE6}"/>
                  </a:ext>
                </a:extLst>
              </p:cNvPr>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2675;p69">
                <a:extLst>
                  <a:ext uri="{FF2B5EF4-FFF2-40B4-BE49-F238E27FC236}">
                    <a16:creationId xmlns:a16="http://schemas.microsoft.com/office/drawing/2014/main" id="{3C1B859E-6F7B-4A17-BCDA-8F77A49EB2E9}"/>
                  </a:ext>
                </a:extLst>
              </p:cNvPr>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2676;p69">
                <a:extLst>
                  <a:ext uri="{FF2B5EF4-FFF2-40B4-BE49-F238E27FC236}">
                    <a16:creationId xmlns:a16="http://schemas.microsoft.com/office/drawing/2014/main" id="{59A24511-E5B5-F10D-A8E3-0DD03E6BE7E9}"/>
                  </a:ext>
                </a:extLst>
              </p:cNvPr>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2677;p69">
                <a:extLst>
                  <a:ext uri="{FF2B5EF4-FFF2-40B4-BE49-F238E27FC236}">
                    <a16:creationId xmlns:a16="http://schemas.microsoft.com/office/drawing/2014/main" id="{D2A73FA0-2DC5-F2B1-F3BA-36634A4EF1AA}"/>
                  </a:ext>
                </a:extLst>
              </p:cNvPr>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2678;p69">
                <a:extLst>
                  <a:ext uri="{FF2B5EF4-FFF2-40B4-BE49-F238E27FC236}">
                    <a16:creationId xmlns:a16="http://schemas.microsoft.com/office/drawing/2014/main" id="{F49C24C8-086D-958F-3CBE-66B66CA854AF}"/>
                  </a:ext>
                </a:extLst>
              </p:cNvPr>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679;p69">
                <a:extLst>
                  <a:ext uri="{FF2B5EF4-FFF2-40B4-BE49-F238E27FC236}">
                    <a16:creationId xmlns:a16="http://schemas.microsoft.com/office/drawing/2014/main" id="{7EFA23C6-BD8A-8667-569C-CDB59E5F9872}"/>
                  </a:ext>
                </a:extLst>
              </p:cNvPr>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2680;p69">
                <a:extLst>
                  <a:ext uri="{FF2B5EF4-FFF2-40B4-BE49-F238E27FC236}">
                    <a16:creationId xmlns:a16="http://schemas.microsoft.com/office/drawing/2014/main" id="{4ECD1023-98F4-DC1C-2BA9-1DA34A094E9A}"/>
                  </a:ext>
                </a:extLst>
              </p:cNvPr>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681;p69">
                <a:extLst>
                  <a:ext uri="{FF2B5EF4-FFF2-40B4-BE49-F238E27FC236}">
                    <a16:creationId xmlns:a16="http://schemas.microsoft.com/office/drawing/2014/main" id="{7BEAF0F3-A547-7829-F177-3DA70079022E}"/>
                  </a:ext>
                </a:extLst>
              </p:cNvPr>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682;p69">
                <a:extLst>
                  <a:ext uri="{FF2B5EF4-FFF2-40B4-BE49-F238E27FC236}">
                    <a16:creationId xmlns:a16="http://schemas.microsoft.com/office/drawing/2014/main" id="{436FFD72-9928-602D-29A1-6AF64B7BEED3}"/>
                  </a:ext>
                </a:extLst>
              </p:cNvPr>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683;p69">
                <a:extLst>
                  <a:ext uri="{FF2B5EF4-FFF2-40B4-BE49-F238E27FC236}">
                    <a16:creationId xmlns:a16="http://schemas.microsoft.com/office/drawing/2014/main" id="{AAD5FBB4-01F2-5432-4AB5-DFB28E3FFF38}"/>
                  </a:ext>
                </a:extLst>
              </p:cNvPr>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684;p69">
                <a:extLst>
                  <a:ext uri="{FF2B5EF4-FFF2-40B4-BE49-F238E27FC236}">
                    <a16:creationId xmlns:a16="http://schemas.microsoft.com/office/drawing/2014/main" id="{0B5BEF8D-9ED8-A3D9-0A64-0532694946F8}"/>
                  </a:ext>
                </a:extLst>
              </p:cNvPr>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685;p69">
                <a:extLst>
                  <a:ext uri="{FF2B5EF4-FFF2-40B4-BE49-F238E27FC236}">
                    <a16:creationId xmlns:a16="http://schemas.microsoft.com/office/drawing/2014/main" id="{E82B5B9A-2378-AB16-0799-D89482432738}"/>
                  </a:ext>
                </a:extLst>
              </p:cNvPr>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772611" y="1223823"/>
                <a:ext cx="3799389" cy="2976071"/>
              </a:xfrm>
              <a:prstGeom prst="rect">
                <a:avLst/>
              </a:prstGeom>
              <a:noFill/>
            </p:spPr>
            <p:txBody>
              <a:bodyPr wrap="square">
                <a:spAutoFit/>
              </a:bodyPr>
              <a:lstStyle/>
              <a:p>
                <a:pPr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Vì</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góc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𝐴𝐵𝐷</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góc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𝐴𝐶𝐷</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đều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góc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nội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tiếp</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chắn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nửa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tròn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(do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𝐴𝐷</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đường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𝐴𝐵𝐷</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𝐴𝐶𝐷</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=90°</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𝐷𝐵</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𝐶𝐷</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772611" y="1223823"/>
                <a:ext cx="3799389" cy="2976071"/>
              </a:xfrm>
              <a:prstGeom prst="rect">
                <a:avLst/>
              </a:prstGeom>
              <a:blipFill>
                <a:blip r:embed="rId3"/>
                <a:stretch>
                  <a:fillRect l="-1766" r="-1605" b="-286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428365" y="1333500"/>
            <a:ext cx="2616200" cy="2476500"/>
          </a:xfrm>
          <a:prstGeom prst="rect">
            <a:avLst/>
          </a:prstGeom>
        </p:spPr>
      </p:pic>
    </p:spTree>
    <p:extLst>
      <p:ext uri="{BB962C8B-B14F-4D97-AF65-F5344CB8AC3E}">
        <p14:creationId xmlns:p14="http://schemas.microsoft.com/office/powerpoint/2010/main" val="36351974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772611" y="939551"/>
                <a:ext cx="3799389" cy="3576107"/>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b) </a:t>
                </a: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trực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tâm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Lại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𝐶𝐷</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𝐵𝐷</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𝐴𝐵</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𝐵𝐷</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giác</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hình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hành</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772611" y="939551"/>
                <a:ext cx="3799389" cy="3576107"/>
              </a:xfrm>
              <a:prstGeom prst="rect">
                <a:avLst/>
              </a:prstGeom>
              <a:blipFill>
                <a:blip r:embed="rId3"/>
                <a:stretch>
                  <a:fillRect l="-1766" r="-1605" b="-204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428365" y="1333500"/>
            <a:ext cx="2616200" cy="2476500"/>
          </a:xfrm>
          <a:prstGeom prst="rect">
            <a:avLst/>
          </a:prstGeom>
        </p:spPr>
      </p:pic>
    </p:spTree>
    <p:extLst>
      <p:ext uri="{BB962C8B-B14F-4D97-AF65-F5344CB8AC3E}">
        <p14:creationId xmlns:p14="http://schemas.microsoft.com/office/powerpoint/2010/main" val="6124650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737887" y="922115"/>
                <a:ext cx="5211500" cy="3422091"/>
              </a:xfrm>
              <a:prstGeom prst="rect">
                <a:avLst/>
              </a:prstGeom>
              <a:noFill/>
            </p:spPr>
            <p:txBody>
              <a:bodyPr wrap="square">
                <a:spAutoFit/>
              </a:bodyPr>
              <a:lstStyle/>
              <a:p>
                <a:pPr>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c) </a:t>
                </a: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hình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vuông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theo</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định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lí</a:t>
                </a:r>
                <a:r>
                  <a:rPr lang="fr-FR" sz="2000" dirty="0">
                    <a:latin typeface="Arial" panose="020B0604020202020204" pitchFamily="34" charset="0"/>
                    <a:ea typeface="Calibri" panose="020F0502020204030204" pitchFamily="34" charset="0"/>
                    <a:cs typeface="Times New Roman" panose="02020603050405020304" pitchFamily="18" charset="0"/>
                  </a:rPr>
                  <a:t> Pythagore, 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𝐷</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𝐶</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𝐷</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oMath>
                </a14:m>
                <a:r>
                  <a:rPr lang="fr-F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Suy</a:t>
                </a:r>
                <a:r>
                  <a:rPr lang="fr-FR" sz="2000" dirty="0">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𝑅</m:t>
                            </m:r>
                          </m:e>
                        </m:d>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𝐻</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Hay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𝐶</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𝐵</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𝐻</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r>
                      <a:rPr lang="fr-FR" sz="2000" i="1">
                        <a:latin typeface="Cambria Math" panose="02040503050406030204" pitchFamily="18" charset="0"/>
                        <a:ea typeface="Calibri" panose="020F0502020204030204" pitchFamily="34" charset="0"/>
                        <a:cs typeface="Arial" panose="020B0604020202020204" pitchFamily="34" charset="0"/>
                      </a:rPr>
                      <m:t>=4</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fr-FR" sz="2000" i="1">
                            <a:latin typeface="Cambria Math" panose="02040503050406030204" pitchFamily="18" charset="0"/>
                            <a:ea typeface="Calibri" panose="020F0502020204030204" pitchFamily="34" charset="0"/>
                            <a:cs typeface="Arial" panose="020B0604020202020204" pitchFamily="34" charset="0"/>
                          </a:rPr>
                          <m:t>𝑅</m:t>
                        </m:r>
                      </m:e>
                      <m:sup>
                        <m:r>
                          <a:rPr lang="fr-FR" sz="2000" i="1">
                            <a:latin typeface="Cambria Math" panose="02040503050406030204" pitchFamily="18" charset="0"/>
                            <a:ea typeface="Calibri" panose="020F0502020204030204" pitchFamily="34" charset="0"/>
                            <a:cs typeface="Arial" panose="020B0604020202020204" pitchFamily="34" charset="0"/>
                          </a:rPr>
                          <m:t>2</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737887" y="922115"/>
                <a:ext cx="5211500" cy="3422091"/>
              </a:xfrm>
              <a:prstGeom prst="rect">
                <a:avLst/>
              </a:prstGeom>
              <a:blipFill>
                <a:blip r:embed="rId3"/>
                <a:stretch>
                  <a:fillRect l="-1170" b="-213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243170" y="1724628"/>
            <a:ext cx="2887754" cy="2733554"/>
          </a:xfrm>
          <a:prstGeom prst="rect">
            <a:avLst/>
          </a:prstGeom>
        </p:spPr>
      </p:pic>
    </p:spTree>
    <p:extLst>
      <p:ext uri="{BB962C8B-B14F-4D97-AF65-F5344CB8AC3E}">
        <p14:creationId xmlns:p14="http://schemas.microsoft.com/office/powerpoint/2010/main" val="21626849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737887" y="922115"/>
                <a:ext cx="3440574" cy="3883884"/>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d) </a:t>
                </a: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𝐵𝐻𝐶𝐷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hình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chéo</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mỗi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Mà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cũng</a:t>
                </a:r>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𝑀</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hàng</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737887" y="922115"/>
                <a:ext cx="3440574" cy="3883884"/>
              </a:xfrm>
              <a:prstGeom prst="rect">
                <a:avLst/>
              </a:prstGeom>
              <a:blipFill>
                <a:blip r:embed="rId3"/>
                <a:stretch>
                  <a:fillRect l="-1773" r="-1950" b="-188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196872" y="1204973"/>
            <a:ext cx="2887754" cy="2733554"/>
          </a:xfrm>
          <a:prstGeom prst="rect">
            <a:avLst/>
          </a:prstGeom>
        </p:spPr>
      </p:pic>
    </p:spTree>
    <p:extLst>
      <p:ext uri="{BB962C8B-B14F-4D97-AF65-F5344CB8AC3E}">
        <p14:creationId xmlns:p14="http://schemas.microsoft.com/office/powerpoint/2010/main" val="15134798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 name="Google Shape;1913;p42">
            <a:extLst>
              <a:ext uri="{FF2B5EF4-FFF2-40B4-BE49-F238E27FC236}">
                <a16:creationId xmlns:a16="http://schemas.microsoft.com/office/drawing/2014/main" id="{FF0374CD-B289-E441-3F94-74B99F348C10}"/>
              </a:ext>
            </a:extLst>
          </p:cNvPr>
          <p:cNvSpPr/>
          <p:nvPr/>
        </p:nvSpPr>
        <p:spPr>
          <a:xfrm rot="2165">
            <a:off x="686909" y="397759"/>
            <a:ext cx="1033713" cy="54146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DFC33A-D837-DB83-215C-8F1CA2D09BD8}"/>
                  </a:ext>
                </a:extLst>
              </p:cNvPr>
              <p:cNvSpPr txBox="1"/>
              <p:nvPr/>
            </p:nvSpPr>
            <p:spPr>
              <a:xfrm>
                <a:off x="686738" y="1084161"/>
                <a:ext cx="4320250" cy="3306033"/>
              </a:xfrm>
              <a:prstGeom prst="rect">
                <a:avLst/>
              </a:prstGeom>
              <a:noFill/>
            </p:spPr>
            <p:txBody>
              <a:bodyPr wrap="square">
                <a:spAutoFit/>
              </a:bodyPr>
              <a:lstStyle/>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Lại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kính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𝐴𝐷</m:t>
                    </m:r>
                    <m:r>
                      <a:rPr lang="fr-FR" sz="2000" i="1">
                        <a:latin typeface="Cambria Math" panose="02040503050406030204" pitchFamily="18" charset="0"/>
                        <a:ea typeface="Calibri" panose="020F0502020204030204" pitchFamily="34"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𝐴𝐻𝐷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lần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lượt</a:t>
                </a:r>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𝐻𝐷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trung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tam</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giác</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𝑂𝑀</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r>
                      <a:rPr lang="fr-FR" sz="2000" i="1">
                        <a:latin typeface="Cambria Math" panose="02040503050406030204" pitchFamily="18" charset="0"/>
                        <a:ea typeface="Calibri" panose="020F0502020204030204" pitchFamily="34" charset="0"/>
                        <a:cs typeface="Arial" panose="020B0604020202020204" pitchFamily="34" charset="0"/>
                      </a:rPr>
                      <m:t>𝐴𝐻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𝐴𝐻</m:t>
                    </m:r>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𝑂𝑀</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ADFC33A-D837-DB83-215C-8F1CA2D09BD8}"/>
                  </a:ext>
                </a:extLst>
              </p:cNvPr>
              <p:cNvSpPr txBox="1">
                <a:spLocks noRot="1" noChangeAspect="1" noMove="1" noResize="1" noEditPoints="1" noAdjustHandles="1" noChangeArrowheads="1" noChangeShapeType="1" noTextEdit="1"/>
              </p:cNvSpPr>
              <p:nvPr/>
            </p:nvSpPr>
            <p:spPr>
              <a:xfrm>
                <a:off x="686738" y="1084161"/>
                <a:ext cx="4320250" cy="3306033"/>
              </a:xfrm>
              <a:prstGeom prst="rect">
                <a:avLst/>
              </a:prstGeom>
              <a:blipFill>
                <a:blip r:embed="rId3"/>
                <a:stretch>
                  <a:fillRect l="-1554" r="-1554" b="-36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5D0D731-E335-9950-7C39-D04192897883}"/>
              </a:ext>
            </a:extLst>
          </p:cNvPr>
          <p:cNvPicPr>
            <a:picLocks noChangeAspect="1"/>
          </p:cNvPicPr>
          <p:nvPr/>
        </p:nvPicPr>
        <p:blipFill>
          <a:blip r:embed="rId4"/>
          <a:stretch>
            <a:fillRect/>
          </a:stretch>
        </p:blipFill>
        <p:spPr>
          <a:xfrm>
            <a:off x="5196872" y="1204973"/>
            <a:ext cx="2887754" cy="2733554"/>
          </a:xfrm>
          <a:prstGeom prst="rect">
            <a:avLst/>
          </a:prstGeom>
        </p:spPr>
      </p:pic>
    </p:spTree>
    <p:extLst>
      <p:ext uri="{BB962C8B-B14F-4D97-AF65-F5344CB8AC3E}">
        <p14:creationId xmlns:p14="http://schemas.microsoft.com/office/powerpoint/2010/main" val="33381091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16" name="Google Shape;3331;p61"/>
          <p:cNvSpPr txBox="1"/>
          <p:nvPr/>
        </p:nvSpPr>
        <p:spPr>
          <a:xfrm flipH="1">
            <a:off x="5984027" y="176531"/>
            <a:ext cx="2592898" cy="492726"/>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 typeface="Arial"/>
              <a:buNone/>
              <a:tabLst/>
              <a:defRPr/>
            </a:pPr>
            <a:r>
              <a:rPr kumimoji="0" lang="fr-FR" sz="2000" b="1" i="0" u="none" strike="noStrike" kern="0" cap="none" spc="0" normalizeH="0" baseline="0" noProof="0" dirty="0" err="1">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a:t>
            </a:r>
            <a:r>
              <a:rPr kumimoji="0" lang="fr-FR" sz="2000" b="1" i="0" u="none" strike="noStrike" kern="0" cap="none" spc="0" normalizeH="0" baseline="0" noProof="0" dirty="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r>
              <a:rPr lang="fr-FR" sz="2000" b="1" dirty="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6</a:t>
            </a:r>
            <a:r>
              <a:rPr kumimoji="0" lang="fr-FR" sz="2000" b="1" i="0" u="none" strike="noStrike" kern="0" cap="none" spc="0" normalizeH="0" baseline="0" noProof="0" dirty="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(SGK – tr.74)</a:t>
            </a:r>
            <a:endParaRPr kumimoji="0" lang="en-US" sz="2000" b="0" i="0" u="none" strike="noStrike" kern="0" cap="none" spc="0" normalizeH="0" baseline="0" noProof="0" dirty="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F711E4E-5245-E558-3361-99F7D8206091}"/>
                  </a:ext>
                </a:extLst>
              </p:cNvPr>
              <p:cNvSpPr txBox="1"/>
              <p:nvPr/>
            </p:nvSpPr>
            <p:spPr>
              <a:xfrm>
                <a:off x="567076" y="176531"/>
                <a:ext cx="5416952" cy="4588436"/>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Cho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tứ</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𝐴𝐵𝐶𝐷</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𝐴𝐷𝐶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lần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lượt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𝐾</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này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cùng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xúc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𝐻</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đoạn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Giả</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sử</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xúc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𝑀</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𝐾</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xúc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𝐴𝐷</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𝑁</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17).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Ba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𝐻</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𝐾</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𝐴𝑀</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𝐴𝑁</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𝐼𝐴𝐾</m:t>
                        </m:r>
                      </m:e>
                    </m:acc>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den>
                    </m:f>
                    <m:acc>
                      <m:accPr>
                        <m: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acc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𝐵𝐴𝐷</m:t>
                        </m:r>
                      </m:e>
                    </m:acc>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AF711E4E-5245-E558-3361-99F7D8206091}"/>
                  </a:ext>
                </a:extLst>
              </p:cNvPr>
              <p:cNvSpPr txBox="1">
                <a:spLocks noRot="1" noChangeAspect="1" noMove="1" noResize="1" noEditPoints="1" noAdjustHandles="1" noChangeArrowheads="1" noChangeShapeType="1" noTextEdit="1"/>
              </p:cNvSpPr>
              <p:nvPr/>
            </p:nvSpPr>
            <p:spPr>
              <a:xfrm>
                <a:off x="567076" y="176531"/>
                <a:ext cx="5416952" cy="4588436"/>
              </a:xfrm>
              <a:prstGeom prst="rect">
                <a:avLst/>
              </a:prstGeom>
              <a:blipFill>
                <a:blip r:embed="rId3"/>
                <a:stretch>
                  <a:fillRect l="-1125" r="-1079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B0ECE62-34F6-4749-81F6-5CF958CD83B7}"/>
              </a:ext>
            </a:extLst>
          </p:cNvPr>
          <p:cNvPicPr>
            <a:picLocks noChangeAspect="1"/>
          </p:cNvPicPr>
          <p:nvPr/>
        </p:nvPicPr>
        <p:blipFill>
          <a:blip r:embed="rId4"/>
          <a:srcRect/>
          <a:stretch/>
        </p:blipFill>
        <p:spPr>
          <a:xfrm>
            <a:off x="6227787" y="1666755"/>
            <a:ext cx="2349137" cy="2566508"/>
          </a:xfrm>
          <a:prstGeom prst="rect">
            <a:avLst/>
          </a:prstGeom>
        </p:spPr>
      </p:pic>
    </p:spTree>
    <p:extLst>
      <p:ext uri="{BB962C8B-B14F-4D97-AF65-F5344CB8AC3E}">
        <p14:creationId xmlns:p14="http://schemas.microsoft.com/office/powerpoint/2010/main" val="215517306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 name="Google Shape;1913;p42">
            <a:extLst>
              <a:ext uri="{FF2B5EF4-FFF2-40B4-BE49-F238E27FC236}">
                <a16:creationId xmlns:a16="http://schemas.microsoft.com/office/drawing/2014/main" id="{806BD007-CDAA-D859-11B8-095603A42354}"/>
              </a:ext>
            </a:extLst>
          </p:cNvPr>
          <p:cNvSpPr/>
          <p:nvPr/>
        </p:nvSpPr>
        <p:spPr>
          <a:xfrm rot="2165">
            <a:off x="742893" y="461116"/>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3"/>
          <a:srcRect/>
          <a:stretch/>
        </p:blipFill>
        <p:spPr>
          <a:xfrm>
            <a:off x="6398201" y="2694481"/>
            <a:ext cx="1819824" cy="198821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746566" y="914501"/>
                <a:ext cx="7650867" cy="3314497"/>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a) </a:t>
                </a: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xúc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với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𝐼𝐻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𝐼𝐻𝐴</m:t>
                        </m:r>
                      </m:e>
                    </m:acc>
                    <m:r>
                      <a:rPr lang="fr-FR" sz="2000" i="1">
                        <a:latin typeface="Cambria Math" panose="02040503050406030204" pitchFamily="18" charset="0"/>
                        <a:ea typeface="Calibri" panose="020F0502020204030204" pitchFamily="34" charset="0"/>
                        <a:cs typeface="Arial" panose="020B0604020202020204" pitchFamily="34" charset="0"/>
                      </a:rPr>
                      <m:t>=90°</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Vì</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𝐾</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xúc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với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𝐾𝐻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𝐾𝐻𝐴</m:t>
                        </m:r>
                      </m:e>
                    </m:acc>
                    <m:r>
                      <a:rPr lang="fr-FR" sz="2000" i="1">
                        <a:latin typeface="Cambria Math" panose="02040503050406030204" pitchFamily="18" charset="0"/>
                        <a:ea typeface="Calibri" panose="020F0502020204030204" pitchFamily="34" charset="0"/>
                        <a:cs typeface="Arial" panose="020B0604020202020204" pitchFamily="34" charset="0"/>
                      </a:rPr>
                      <m:t>=90°</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𝐼𝐻𝐾</m:t>
                        </m:r>
                      </m:e>
                    </m:acc>
                    <m:r>
                      <a:rPr lang="fr-F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𝐼𝐻𝐴</m:t>
                        </m:r>
                      </m:e>
                    </m:acc>
                    <m:r>
                      <a:rPr lang="fr-F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𝐾𝐻𝐴</m:t>
                        </m:r>
                      </m:e>
                    </m:acc>
                    <m:r>
                      <a:rPr lang="fr-FR" sz="2000" i="1">
                        <a:latin typeface="Cambria Math" panose="02040503050406030204" pitchFamily="18" charset="0"/>
                        <a:ea typeface="Calibri" panose="020F0502020204030204" pitchFamily="34" charset="0"/>
                        <a:cs typeface="Arial" panose="020B0604020202020204" pitchFamily="34" charset="0"/>
                      </a:rPr>
                      <m:t>=90°+90°=180°</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Suy</a:t>
                </a:r>
                <a:r>
                  <a:rPr lang="fr-FR" sz="2000" dirty="0">
                    <a:latin typeface="Arial" panose="020B0604020202020204" pitchFamily="34" charset="0"/>
                    <a:ea typeface="Calibri" panose="020F0502020204030204" pitchFamily="34" charset="0"/>
                    <a:cs typeface="Times New Roman" panose="02020603050405020304" pitchFamily="18" charset="0"/>
                  </a:rPr>
                  <a:t> ra </a:t>
                </a:r>
                <a:r>
                  <a:rPr lang="fr-FR" sz="2000" dirty="0" err="1">
                    <a:latin typeface="Arial" panose="020B0604020202020204" pitchFamily="34" charset="0"/>
                    <a:ea typeface="Calibri" panose="020F0502020204030204" pitchFamily="34" charset="0"/>
                    <a:cs typeface="Times New Roman" panose="02020603050405020304" pitchFamily="18" charset="0"/>
                  </a:rPr>
                  <a:t>ba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𝐻</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𝐾</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hàng</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746566" y="914501"/>
                <a:ext cx="7650867" cy="3314497"/>
              </a:xfrm>
              <a:prstGeom prst="rect">
                <a:avLst/>
              </a:prstGeom>
              <a:blipFill>
                <a:blip r:embed="rId4"/>
                <a:stretch>
                  <a:fillRect l="-796" r="-796" b="-2390"/>
                </a:stretch>
              </a:blipFill>
            </p:spPr>
            <p:txBody>
              <a:bodyPr/>
              <a:lstStyle/>
              <a:p>
                <a:r>
                  <a:rPr lang="en-US">
                    <a:noFill/>
                  </a:rPr>
                  <a:t> </a:t>
                </a:r>
              </a:p>
            </p:txBody>
          </p:sp>
        </mc:Fallback>
      </mc:AlternateContent>
    </p:spTree>
    <p:extLst>
      <p:ext uri="{BB962C8B-B14F-4D97-AF65-F5344CB8AC3E}">
        <p14:creationId xmlns:p14="http://schemas.microsoft.com/office/powerpoint/2010/main" val="18927722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p:cNvSpPr txBox="1"/>
              <p:nvPr/>
            </p:nvSpPr>
            <p:spPr>
              <a:xfrm>
                <a:off x="857062" y="416667"/>
                <a:ext cx="7481026" cy="904799"/>
              </a:xfrm>
              <a:prstGeom prst="rect">
                <a:avLst/>
              </a:prstGeom>
              <a:noFill/>
            </p:spPr>
            <p:txBody>
              <a:bodyPr wrap="square" rtlCol="0">
                <a:spAutoFit/>
              </a:bodyPr>
              <a:lstStyle/>
              <a:p>
                <a:pPr lvl="0"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1:</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a:latin typeface="Arial" panose="020B0604020202020204" pitchFamily="34" charset="0"/>
                    <a:ea typeface="Times New Roman" panose="02020603050405020304" pitchFamily="18" charset="0"/>
                  </a:rPr>
                  <a:t>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3a, 3b,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kumimoji="0" lang="vi-VN" sz="2000" b="0" i="1"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57062" y="416667"/>
                <a:ext cx="7481026" cy="904799"/>
              </a:xfrm>
              <a:prstGeom prst="rect">
                <a:avLst/>
              </a:prstGeom>
              <a:blipFill>
                <a:blip r:embed="rId3"/>
                <a:stretch>
                  <a:fillRect l="-896" r="-407" b="-11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94207" y="3677787"/>
                <a:ext cx="7206735" cy="965970"/>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cả</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94207" y="3677787"/>
                <a:ext cx="7206735" cy="965970"/>
              </a:xfrm>
              <a:prstGeom prst="rect">
                <a:avLst/>
              </a:prstGeom>
              <a:blipFill>
                <a:blip r:embed="rId4"/>
                <a:stretch>
                  <a:fillRect l="-846" r="-931" b="-9434"/>
                </a:stretch>
              </a:blipFill>
            </p:spPr>
            <p:txBody>
              <a:bodyPr/>
              <a:lstStyle/>
              <a:p>
                <a:r>
                  <a:rPr lang="en-US">
                    <a:noFill/>
                  </a:rPr>
                  <a:t> </a:t>
                </a:r>
              </a:p>
            </p:txBody>
          </p:sp>
        </mc:Fallback>
      </mc:AlternateContent>
      <p:sp>
        <p:nvSpPr>
          <p:cNvPr id="39" name="Google Shape;1913;p42"/>
          <p:cNvSpPr/>
          <p:nvPr/>
        </p:nvSpPr>
        <p:spPr>
          <a:xfrm rot="2165">
            <a:off x="730146" y="3132431"/>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320BE924-BD93-5FB9-E0F0-F7744B4C7565}"/>
              </a:ext>
            </a:extLst>
          </p:cNvPr>
          <p:cNvPicPr>
            <a:picLocks noChangeAspect="1"/>
          </p:cNvPicPr>
          <p:nvPr/>
        </p:nvPicPr>
        <p:blipFill>
          <a:blip r:embed="rId5"/>
          <a:stretch>
            <a:fillRect/>
          </a:stretch>
        </p:blipFill>
        <p:spPr>
          <a:xfrm>
            <a:off x="2596132" y="1465713"/>
            <a:ext cx="3951735" cy="2056514"/>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barn(inVertical)">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 name="Google Shape;1913;p42">
            <a:extLst>
              <a:ext uri="{FF2B5EF4-FFF2-40B4-BE49-F238E27FC236}">
                <a16:creationId xmlns:a16="http://schemas.microsoft.com/office/drawing/2014/main" id="{806BD007-CDAA-D859-11B8-095603A42354}"/>
              </a:ext>
            </a:extLst>
          </p:cNvPr>
          <p:cNvSpPr/>
          <p:nvPr/>
        </p:nvSpPr>
        <p:spPr>
          <a:xfrm rot="2165">
            <a:off x="742893" y="461116"/>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3"/>
          <a:srcRect/>
          <a:stretch/>
        </p:blipFill>
        <p:spPr>
          <a:xfrm>
            <a:off x="6398201" y="2694481"/>
            <a:ext cx="1819824" cy="198821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746566" y="460801"/>
                <a:ext cx="7650867" cy="3729995"/>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	  b) </a:t>
                </a: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cách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đều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𝑀</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𝐴𝑀</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tính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chất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𝐾</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𝐴𝐷</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cách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đều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𝑁</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hay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𝐴𝑁</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𝐴𝐻</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tính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chất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𝐴𝑀</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𝐴𝑁</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746566" y="460801"/>
                <a:ext cx="7650867" cy="3729995"/>
              </a:xfrm>
              <a:prstGeom prst="rect">
                <a:avLst/>
              </a:prstGeom>
              <a:blipFill>
                <a:blip r:embed="rId4"/>
                <a:stretch>
                  <a:fillRect l="-796" r="-796" b="-2128"/>
                </a:stretch>
              </a:blipFill>
            </p:spPr>
            <p:txBody>
              <a:bodyPr/>
              <a:lstStyle/>
              <a:p>
                <a:r>
                  <a:rPr lang="en-US">
                    <a:noFill/>
                  </a:rPr>
                  <a:t> </a:t>
                </a:r>
              </a:p>
            </p:txBody>
          </p:sp>
        </mc:Fallback>
      </mc:AlternateContent>
    </p:spTree>
    <p:extLst>
      <p:ext uri="{BB962C8B-B14F-4D97-AF65-F5344CB8AC3E}">
        <p14:creationId xmlns:p14="http://schemas.microsoft.com/office/powerpoint/2010/main" val="41159155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 name="Google Shape;1913;p42">
            <a:extLst>
              <a:ext uri="{FF2B5EF4-FFF2-40B4-BE49-F238E27FC236}">
                <a16:creationId xmlns:a16="http://schemas.microsoft.com/office/drawing/2014/main" id="{806BD007-CDAA-D859-11B8-095603A42354}"/>
              </a:ext>
            </a:extLst>
          </p:cNvPr>
          <p:cNvSpPr/>
          <p:nvPr/>
        </p:nvSpPr>
        <p:spPr>
          <a:xfrm rot="2165">
            <a:off x="742893" y="461116"/>
            <a:ext cx="997973" cy="457060"/>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err="1">
                <a:ln>
                  <a:noFill/>
                </a:ln>
                <a:solidFill>
                  <a:srgbClr val="FFFFFF"/>
                </a:solidFill>
                <a:effectLst/>
                <a:uLnTx/>
                <a:uFillTx/>
                <a:latin typeface="Arial"/>
                <a:ea typeface="+mn-ea"/>
                <a:cs typeface="+mn-cs"/>
                <a:sym typeface="Arial"/>
              </a:rPr>
              <a:t>Giải</a:t>
            </a:r>
            <a:endParaRPr kumimoji="0" sz="20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1ABE663C-5B13-4BF4-36EE-7ACC3DF7D13D}"/>
              </a:ext>
            </a:extLst>
          </p:cNvPr>
          <p:cNvPicPr>
            <a:picLocks noChangeAspect="1"/>
          </p:cNvPicPr>
          <p:nvPr/>
        </p:nvPicPr>
        <p:blipFill>
          <a:blip r:embed="rId3"/>
          <a:srcRect/>
          <a:stretch/>
        </p:blipFill>
        <p:spPr>
          <a:xfrm>
            <a:off x="6577609" y="2694482"/>
            <a:ext cx="1819824" cy="198821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CF9510-4F0B-05D4-6828-EAF33DDC4B9B}"/>
                  </a:ext>
                </a:extLst>
              </p:cNvPr>
              <p:cNvSpPr txBox="1"/>
              <p:nvPr/>
            </p:nvSpPr>
            <p:spPr>
              <a:xfrm>
                <a:off x="742749" y="275422"/>
                <a:ext cx="7650867" cy="2419060"/>
              </a:xfrm>
              <a:prstGeom prst="rect">
                <a:avLst/>
              </a:prstGeom>
              <a:noFill/>
            </p:spPr>
            <p:txBody>
              <a:bodyPr wrap="square">
                <a:spAutoFit/>
              </a:bodyPr>
              <a:lstStyle/>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𝐼</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𝐴𝐵</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𝐴𝐼</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phân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giác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góc</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𝐵𝐴𝐶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𝐼𝐴𝐻</m:t>
                        </m:r>
                      </m:e>
                    </m:acc>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𝐵𝐴𝐶</m:t>
                        </m:r>
                      </m:e>
                    </m:acc>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Xét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𝐾</m:t>
                    </m:r>
                    <m:r>
                      <a:rPr lang="fr-FR" sz="2000" i="1">
                        <a:latin typeface="Cambria Math" panose="02040503050406030204" pitchFamily="18" charset="0"/>
                        <a:ea typeface="Calibri" panose="020F0502020204030204" pitchFamily="34"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𝐴𝐷</m:t>
                    </m:r>
                    <m:r>
                      <a:rPr lang="fr-FR" sz="2000" i="1">
                        <a:latin typeface="Cambria Math" panose="02040503050406030204" pitchFamily="18" charset="0"/>
                        <a:ea typeface="Calibri" panose="020F0502020204030204" pitchFamily="34" charset="0"/>
                        <a:cs typeface="Arial" panose="020B0604020202020204" pitchFamily="34" charset="0"/>
                      </a:rPr>
                      <m:t>, </m:t>
                    </m:r>
                    <m:r>
                      <a:rPr lang="fr-FR" sz="2000" i="1">
                        <a:latin typeface="Cambria Math" panose="02040503050406030204" pitchFamily="18" charset="0"/>
                        <a:ea typeface="Calibri" panose="020F0502020204030204" pitchFamily="34" charset="0"/>
                        <a:cs typeface="Arial" panose="020B0604020202020204" pitchFamily="34" charset="0"/>
                      </a:rPr>
                      <m:t>𝐴𝐶</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cắt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nhau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𝐴𝐾</m:t>
                    </m:r>
                  </m:oMath>
                </a14:m>
                <a:r>
                  <a:rPr lang="fr-FR" sz="2000" dirty="0">
                    <a:latin typeface="Arial" panose="020B0604020202020204" pitchFamily="34" charset="0"/>
                    <a:ea typeface="Calibri" panose="020F0502020204030204" pitchFamily="34" charset="0"/>
                    <a:cs typeface="Times New Roman" panose="02020603050405020304" pitchFamily="18" charset="0"/>
                  </a:rPr>
                  <a:t> là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phân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giác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góc</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𝐶𝐴𝐷</m:t>
                    </m:r>
                  </m:oMath>
                </a14:m>
                <a:r>
                  <a:rPr lang="fr-FR" sz="2000" dirty="0">
                    <a:latin typeface="Arial" panose="020B0604020202020204" pitchFamily="34" charset="0"/>
                    <a:ea typeface="Calibri" panose="020F0502020204030204" pitchFamily="34" charset="0"/>
                    <a:cs typeface="Times New Roman" panose="02020603050405020304" pitchFamily="18" charset="0"/>
                  </a:rPr>
                  <a:t>, do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𝐻𝐴𝐾</m:t>
                        </m:r>
                      </m:e>
                    </m:acc>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fr-FR" sz="2000" i="1">
                            <a:latin typeface="Cambria Math" panose="02040503050406030204" pitchFamily="18" charset="0"/>
                            <a:ea typeface="Calibri" panose="020F0502020204030204" pitchFamily="34" charset="0"/>
                            <a:cs typeface="Arial" panose="020B0604020202020204" pitchFamily="34" charset="0"/>
                          </a:rPr>
                          <m:t>𝐶𝐴𝐷</m:t>
                        </m:r>
                      </m:e>
                    </m:acc>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1BCF9510-4F0B-05D4-6828-EAF33DDC4B9B}"/>
                  </a:ext>
                </a:extLst>
              </p:cNvPr>
              <p:cNvSpPr txBox="1">
                <a:spLocks noRot="1" noChangeAspect="1" noMove="1" noResize="1" noEditPoints="1" noAdjustHandles="1" noChangeArrowheads="1" noChangeShapeType="1" noTextEdit="1"/>
              </p:cNvSpPr>
              <p:nvPr/>
            </p:nvSpPr>
            <p:spPr>
              <a:xfrm>
                <a:off x="742749" y="275422"/>
                <a:ext cx="7650867" cy="2419060"/>
              </a:xfrm>
              <a:prstGeom prst="rect">
                <a:avLst/>
              </a:prstGeom>
              <a:blipFill>
                <a:blip r:embed="rId4"/>
                <a:stretch>
                  <a:fillRect l="-876" r="-9323" b="-7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60663EF-1AFE-B96A-27A0-39BC117215D0}"/>
                  </a:ext>
                </a:extLst>
              </p:cNvPr>
              <p:cNvSpPr txBox="1"/>
              <p:nvPr/>
            </p:nvSpPr>
            <p:spPr>
              <a:xfrm>
                <a:off x="742749" y="2571750"/>
                <a:ext cx="5322385" cy="2301527"/>
              </a:xfrm>
              <a:prstGeom prst="rect">
                <a:avLst/>
              </a:prstGeom>
              <a:noFill/>
            </p:spPr>
            <p:txBody>
              <a:bodyPr wrap="square">
                <a:spAutoFit/>
              </a:bodyPr>
              <a:lstStyle/>
              <a:p>
                <a:pPr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𝐼𝐴𝐾</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𝐼𝐴𝐻</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𝐻𝐴𝐾</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𝐵𝐴𝐶</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𝐶𝐴𝐷</m:t>
                        </m:r>
                      </m:e>
                    </m:acc>
                  </m:oMath>
                </a14:m>
                <a:endParaRPr lang="en-US" sz="2000" i="1" dirty="0">
                  <a:solidFill>
                    <a:srgbClr val="000000"/>
                  </a:solidFill>
                  <a:effectLst/>
                  <a:latin typeface="Cambria Math" panose="02040503050406030204" pitchFamily="18"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d>
                      <m:d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𝐵𝐴𝐶</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𝐶𝐴𝐷</m:t>
                            </m:r>
                          </m:e>
                        </m:acc>
                      </m:e>
                    </m:d>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Vậy</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𝐼𝐴𝐾</m:t>
                        </m:r>
                      </m:e>
                    </m:acc>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260663EF-1AFE-B96A-27A0-39BC117215D0}"/>
                  </a:ext>
                </a:extLst>
              </p:cNvPr>
              <p:cNvSpPr txBox="1">
                <a:spLocks noRot="1" noChangeAspect="1" noMove="1" noResize="1" noEditPoints="1" noAdjustHandles="1" noChangeArrowheads="1" noChangeShapeType="1" noTextEdit="1"/>
              </p:cNvSpPr>
              <p:nvPr/>
            </p:nvSpPr>
            <p:spPr>
              <a:xfrm>
                <a:off x="742749" y="2571750"/>
                <a:ext cx="5322385" cy="2301527"/>
              </a:xfrm>
              <a:prstGeom prst="rect">
                <a:avLst/>
              </a:prstGeom>
              <a:blipFill>
                <a:blip r:embed="rId5"/>
                <a:stretch>
                  <a:fillRect l="-1260" r="-19702" b="-1061"/>
                </a:stretch>
              </a:blipFill>
            </p:spPr>
            <p:txBody>
              <a:bodyPr/>
              <a:lstStyle/>
              <a:p>
                <a:r>
                  <a:rPr lang="en-US">
                    <a:noFill/>
                  </a:rPr>
                  <a:t> </a:t>
                </a:r>
              </a:p>
            </p:txBody>
          </p:sp>
        </mc:Fallback>
      </mc:AlternateContent>
    </p:spTree>
    <p:extLst>
      <p:ext uri="{BB962C8B-B14F-4D97-AF65-F5344CB8AC3E}">
        <p14:creationId xmlns:p14="http://schemas.microsoft.com/office/powerpoint/2010/main" val="27133162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795" name="Google Shape;2795;p70"/>
          <p:cNvGrpSpPr/>
          <p:nvPr/>
        </p:nvGrpSpPr>
        <p:grpSpPr>
          <a:xfrm rot="1678096">
            <a:off x="-273365" y="3210545"/>
            <a:ext cx="1391243" cy="2002284"/>
            <a:chOff x="1453700" y="851050"/>
            <a:chExt cx="700525" cy="1008250"/>
          </a:xfrm>
        </p:grpSpPr>
        <p:sp>
          <p:nvSpPr>
            <p:cNvPr id="2796" name="Google Shape;2796;p70"/>
            <p:cNvSpPr/>
            <p:nvPr/>
          </p:nvSpPr>
          <p:spPr>
            <a:xfrm>
              <a:off x="1453700" y="887750"/>
              <a:ext cx="700525" cy="969875"/>
            </a:xfrm>
            <a:custGeom>
              <a:avLst/>
              <a:gdLst/>
              <a:ahLst/>
              <a:cxnLst/>
              <a:rect l="l" t="t" r="r" b="b"/>
              <a:pathLst>
                <a:path w="28021" h="38795" extrusionOk="0">
                  <a:moveTo>
                    <a:pt x="1" y="0"/>
                  </a:moveTo>
                  <a:lnTo>
                    <a:pt x="1" y="38795"/>
                  </a:lnTo>
                  <a:lnTo>
                    <a:pt x="28021" y="38795"/>
                  </a:lnTo>
                  <a:lnTo>
                    <a:pt x="280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70"/>
            <p:cNvSpPr/>
            <p:nvPr/>
          </p:nvSpPr>
          <p:spPr>
            <a:xfrm>
              <a:off x="1557950" y="1112900"/>
              <a:ext cx="489550" cy="284400"/>
            </a:xfrm>
            <a:custGeom>
              <a:avLst/>
              <a:gdLst/>
              <a:ahLst/>
              <a:cxnLst/>
              <a:rect l="l" t="t" r="r" b="b"/>
              <a:pathLst>
                <a:path w="19582" h="11376" extrusionOk="0">
                  <a:moveTo>
                    <a:pt x="1" y="1"/>
                  </a:moveTo>
                  <a:lnTo>
                    <a:pt x="1" y="11376"/>
                  </a:lnTo>
                  <a:lnTo>
                    <a:pt x="19581" y="11376"/>
                  </a:lnTo>
                  <a:lnTo>
                    <a:pt x="195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70"/>
            <p:cNvSpPr/>
            <p:nvPr/>
          </p:nvSpPr>
          <p:spPr>
            <a:xfrm>
              <a:off x="1557950" y="1473175"/>
              <a:ext cx="489550" cy="47550"/>
            </a:xfrm>
            <a:custGeom>
              <a:avLst/>
              <a:gdLst/>
              <a:ahLst/>
              <a:cxnLst/>
              <a:rect l="l" t="t" r="r" b="b"/>
              <a:pathLst>
                <a:path w="19582" h="1902" extrusionOk="0">
                  <a:moveTo>
                    <a:pt x="1" y="0"/>
                  </a:moveTo>
                  <a:lnTo>
                    <a:pt x="1" y="1901"/>
                  </a:lnTo>
                  <a:lnTo>
                    <a:pt x="19581" y="1901"/>
                  </a:lnTo>
                  <a:lnTo>
                    <a:pt x="195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70"/>
            <p:cNvSpPr/>
            <p:nvPr/>
          </p:nvSpPr>
          <p:spPr>
            <a:xfrm>
              <a:off x="1557950" y="1567400"/>
              <a:ext cx="489550" cy="46725"/>
            </a:xfrm>
            <a:custGeom>
              <a:avLst/>
              <a:gdLst/>
              <a:ahLst/>
              <a:cxnLst/>
              <a:rect l="l" t="t" r="r" b="b"/>
              <a:pathLst>
                <a:path w="19582" h="1869" extrusionOk="0">
                  <a:moveTo>
                    <a:pt x="1" y="0"/>
                  </a:moveTo>
                  <a:lnTo>
                    <a:pt x="1" y="1868"/>
                  </a:lnTo>
                  <a:lnTo>
                    <a:pt x="19581" y="1868"/>
                  </a:lnTo>
                  <a:lnTo>
                    <a:pt x="195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70"/>
            <p:cNvSpPr/>
            <p:nvPr/>
          </p:nvSpPr>
          <p:spPr>
            <a:xfrm>
              <a:off x="1453700" y="887750"/>
              <a:ext cx="700525" cy="93425"/>
            </a:xfrm>
            <a:custGeom>
              <a:avLst/>
              <a:gdLst/>
              <a:ahLst/>
              <a:cxnLst/>
              <a:rect l="l" t="t" r="r" b="b"/>
              <a:pathLst>
                <a:path w="28021" h="3737" extrusionOk="0">
                  <a:moveTo>
                    <a:pt x="1" y="0"/>
                  </a:moveTo>
                  <a:lnTo>
                    <a:pt x="1" y="3736"/>
                  </a:lnTo>
                  <a:lnTo>
                    <a:pt x="28021" y="3736"/>
                  </a:lnTo>
                  <a:lnTo>
                    <a:pt x="280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70"/>
            <p:cNvSpPr/>
            <p:nvPr/>
          </p:nvSpPr>
          <p:spPr>
            <a:xfrm>
              <a:off x="1453700" y="1752525"/>
              <a:ext cx="105950" cy="106775"/>
            </a:xfrm>
            <a:custGeom>
              <a:avLst/>
              <a:gdLst/>
              <a:ahLst/>
              <a:cxnLst/>
              <a:rect l="l" t="t" r="r" b="b"/>
              <a:pathLst>
                <a:path w="4238" h="4271" extrusionOk="0">
                  <a:moveTo>
                    <a:pt x="1" y="1"/>
                  </a:moveTo>
                  <a:lnTo>
                    <a:pt x="1" y="4270"/>
                  </a:lnTo>
                  <a:lnTo>
                    <a:pt x="4237" y="427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70"/>
            <p:cNvSpPr/>
            <p:nvPr/>
          </p:nvSpPr>
          <p:spPr>
            <a:xfrm>
              <a:off x="2048300" y="1752525"/>
              <a:ext cx="105925" cy="106775"/>
            </a:xfrm>
            <a:custGeom>
              <a:avLst/>
              <a:gdLst/>
              <a:ahLst/>
              <a:cxnLst/>
              <a:rect l="l" t="t" r="r" b="b"/>
              <a:pathLst>
                <a:path w="4237" h="4271" extrusionOk="0">
                  <a:moveTo>
                    <a:pt x="4237" y="1"/>
                  </a:moveTo>
                  <a:lnTo>
                    <a:pt x="1" y="4270"/>
                  </a:lnTo>
                  <a:lnTo>
                    <a:pt x="4237" y="4270"/>
                  </a:lnTo>
                  <a:lnTo>
                    <a:pt x="42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70"/>
            <p:cNvSpPr/>
            <p:nvPr/>
          </p:nvSpPr>
          <p:spPr>
            <a:xfrm>
              <a:off x="1572125" y="851050"/>
              <a:ext cx="20875" cy="92600"/>
            </a:xfrm>
            <a:custGeom>
              <a:avLst/>
              <a:gdLst/>
              <a:ahLst/>
              <a:cxnLst/>
              <a:rect l="l" t="t" r="r" b="b"/>
              <a:pathLst>
                <a:path w="835" h="3704" extrusionOk="0">
                  <a:moveTo>
                    <a:pt x="401" y="1"/>
                  </a:moveTo>
                  <a:cubicBezTo>
                    <a:pt x="167" y="1"/>
                    <a:pt x="1" y="167"/>
                    <a:pt x="1" y="434"/>
                  </a:cubicBezTo>
                  <a:lnTo>
                    <a:pt x="1" y="3303"/>
                  </a:lnTo>
                  <a:cubicBezTo>
                    <a:pt x="1" y="3536"/>
                    <a:pt x="167" y="3703"/>
                    <a:pt x="401" y="3703"/>
                  </a:cubicBezTo>
                  <a:cubicBezTo>
                    <a:pt x="668" y="3703"/>
                    <a:pt x="835" y="3536"/>
                    <a:pt x="835" y="3303"/>
                  </a:cubicBezTo>
                  <a:lnTo>
                    <a:pt x="835" y="434"/>
                  </a:lnTo>
                  <a:cubicBezTo>
                    <a:pt x="835" y="167"/>
                    <a:pt x="668"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70"/>
            <p:cNvSpPr/>
            <p:nvPr/>
          </p:nvSpPr>
          <p:spPr>
            <a:xfrm>
              <a:off x="1635500" y="851050"/>
              <a:ext cx="20875" cy="92600"/>
            </a:xfrm>
            <a:custGeom>
              <a:avLst/>
              <a:gdLst/>
              <a:ahLst/>
              <a:cxnLst/>
              <a:rect l="l" t="t" r="r" b="b"/>
              <a:pathLst>
                <a:path w="835" h="3704" extrusionOk="0">
                  <a:moveTo>
                    <a:pt x="401" y="1"/>
                  </a:moveTo>
                  <a:cubicBezTo>
                    <a:pt x="168" y="1"/>
                    <a:pt x="1" y="167"/>
                    <a:pt x="1" y="434"/>
                  </a:cubicBezTo>
                  <a:lnTo>
                    <a:pt x="1" y="3303"/>
                  </a:lnTo>
                  <a:cubicBezTo>
                    <a:pt x="1" y="3536"/>
                    <a:pt x="168" y="3703"/>
                    <a:pt x="401" y="3703"/>
                  </a:cubicBezTo>
                  <a:cubicBezTo>
                    <a:pt x="668" y="3703"/>
                    <a:pt x="835" y="3536"/>
                    <a:pt x="835" y="3303"/>
                  </a:cubicBezTo>
                  <a:lnTo>
                    <a:pt x="835" y="434"/>
                  </a:lnTo>
                  <a:cubicBezTo>
                    <a:pt x="835" y="167"/>
                    <a:pt x="668"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70"/>
            <p:cNvSpPr/>
            <p:nvPr/>
          </p:nvSpPr>
          <p:spPr>
            <a:xfrm>
              <a:off x="1698050" y="851050"/>
              <a:ext cx="20875" cy="92600"/>
            </a:xfrm>
            <a:custGeom>
              <a:avLst/>
              <a:gdLst/>
              <a:ahLst/>
              <a:cxnLst/>
              <a:rect l="l" t="t" r="r" b="b"/>
              <a:pathLst>
                <a:path w="835" h="3704" extrusionOk="0">
                  <a:moveTo>
                    <a:pt x="401" y="1"/>
                  </a:moveTo>
                  <a:cubicBezTo>
                    <a:pt x="167" y="1"/>
                    <a:pt x="1" y="167"/>
                    <a:pt x="1" y="434"/>
                  </a:cubicBezTo>
                  <a:lnTo>
                    <a:pt x="1" y="3303"/>
                  </a:lnTo>
                  <a:cubicBezTo>
                    <a:pt x="1" y="3536"/>
                    <a:pt x="167" y="3703"/>
                    <a:pt x="401" y="3703"/>
                  </a:cubicBezTo>
                  <a:cubicBezTo>
                    <a:pt x="668" y="3703"/>
                    <a:pt x="834" y="3536"/>
                    <a:pt x="834" y="3303"/>
                  </a:cubicBezTo>
                  <a:lnTo>
                    <a:pt x="834" y="434"/>
                  </a:lnTo>
                  <a:cubicBezTo>
                    <a:pt x="834" y="167"/>
                    <a:pt x="668"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70"/>
            <p:cNvSpPr/>
            <p:nvPr/>
          </p:nvSpPr>
          <p:spPr>
            <a:xfrm>
              <a:off x="1760600" y="851050"/>
              <a:ext cx="20875" cy="92600"/>
            </a:xfrm>
            <a:custGeom>
              <a:avLst/>
              <a:gdLst/>
              <a:ahLst/>
              <a:cxnLst/>
              <a:rect l="l" t="t" r="r" b="b"/>
              <a:pathLst>
                <a:path w="835" h="3704" extrusionOk="0">
                  <a:moveTo>
                    <a:pt x="401" y="1"/>
                  </a:moveTo>
                  <a:cubicBezTo>
                    <a:pt x="167" y="1"/>
                    <a:pt x="0" y="167"/>
                    <a:pt x="0" y="434"/>
                  </a:cubicBezTo>
                  <a:lnTo>
                    <a:pt x="0" y="3303"/>
                  </a:lnTo>
                  <a:cubicBezTo>
                    <a:pt x="0" y="3536"/>
                    <a:pt x="167" y="3703"/>
                    <a:pt x="401" y="3703"/>
                  </a:cubicBezTo>
                  <a:cubicBezTo>
                    <a:pt x="667" y="3703"/>
                    <a:pt x="834" y="3536"/>
                    <a:pt x="834" y="3303"/>
                  </a:cubicBezTo>
                  <a:lnTo>
                    <a:pt x="834" y="434"/>
                  </a:lnTo>
                  <a:cubicBezTo>
                    <a:pt x="834" y="167"/>
                    <a:pt x="667"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70"/>
            <p:cNvSpPr/>
            <p:nvPr/>
          </p:nvSpPr>
          <p:spPr>
            <a:xfrm>
              <a:off x="1823975" y="851050"/>
              <a:ext cx="20875" cy="92600"/>
            </a:xfrm>
            <a:custGeom>
              <a:avLst/>
              <a:gdLst/>
              <a:ahLst/>
              <a:cxnLst/>
              <a:rect l="l" t="t" r="r" b="b"/>
              <a:pathLst>
                <a:path w="835" h="3704" extrusionOk="0">
                  <a:moveTo>
                    <a:pt x="434" y="1"/>
                  </a:moveTo>
                  <a:cubicBezTo>
                    <a:pt x="167" y="1"/>
                    <a:pt x="0" y="167"/>
                    <a:pt x="0" y="434"/>
                  </a:cubicBezTo>
                  <a:lnTo>
                    <a:pt x="0" y="3303"/>
                  </a:lnTo>
                  <a:cubicBezTo>
                    <a:pt x="0" y="3536"/>
                    <a:pt x="167" y="3703"/>
                    <a:pt x="434" y="3703"/>
                  </a:cubicBezTo>
                  <a:cubicBezTo>
                    <a:pt x="668" y="3703"/>
                    <a:pt x="834" y="3536"/>
                    <a:pt x="834" y="3303"/>
                  </a:cubicBezTo>
                  <a:lnTo>
                    <a:pt x="834" y="434"/>
                  </a:lnTo>
                  <a:cubicBezTo>
                    <a:pt x="834" y="167"/>
                    <a:pt x="668"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70"/>
            <p:cNvSpPr/>
            <p:nvPr/>
          </p:nvSpPr>
          <p:spPr>
            <a:xfrm>
              <a:off x="1886525" y="851050"/>
              <a:ext cx="20875" cy="92600"/>
            </a:xfrm>
            <a:custGeom>
              <a:avLst/>
              <a:gdLst/>
              <a:ahLst/>
              <a:cxnLst/>
              <a:rect l="l" t="t" r="r" b="b"/>
              <a:pathLst>
                <a:path w="835" h="3704" extrusionOk="0">
                  <a:moveTo>
                    <a:pt x="434" y="1"/>
                  </a:moveTo>
                  <a:cubicBezTo>
                    <a:pt x="167" y="1"/>
                    <a:pt x="0" y="167"/>
                    <a:pt x="0" y="434"/>
                  </a:cubicBezTo>
                  <a:lnTo>
                    <a:pt x="0" y="3303"/>
                  </a:lnTo>
                  <a:cubicBezTo>
                    <a:pt x="0" y="3536"/>
                    <a:pt x="167" y="3703"/>
                    <a:pt x="434" y="3703"/>
                  </a:cubicBezTo>
                  <a:cubicBezTo>
                    <a:pt x="667" y="3703"/>
                    <a:pt x="834" y="3536"/>
                    <a:pt x="834" y="3303"/>
                  </a:cubicBezTo>
                  <a:lnTo>
                    <a:pt x="834" y="434"/>
                  </a:lnTo>
                  <a:cubicBezTo>
                    <a:pt x="834" y="167"/>
                    <a:pt x="667"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70"/>
            <p:cNvSpPr/>
            <p:nvPr/>
          </p:nvSpPr>
          <p:spPr>
            <a:xfrm>
              <a:off x="1949075" y="851050"/>
              <a:ext cx="20850" cy="92600"/>
            </a:xfrm>
            <a:custGeom>
              <a:avLst/>
              <a:gdLst/>
              <a:ahLst/>
              <a:cxnLst/>
              <a:rect l="l" t="t" r="r" b="b"/>
              <a:pathLst>
                <a:path w="834" h="3704" extrusionOk="0">
                  <a:moveTo>
                    <a:pt x="434" y="1"/>
                  </a:moveTo>
                  <a:cubicBezTo>
                    <a:pt x="167" y="1"/>
                    <a:pt x="0" y="167"/>
                    <a:pt x="0" y="434"/>
                  </a:cubicBezTo>
                  <a:lnTo>
                    <a:pt x="0" y="3303"/>
                  </a:lnTo>
                  <a:cubicBezTo>
                    <a:pt x="0" y="3536"/>
                    <a:pt x="167" y="3703"/>
                    <a:pt x="434" y="3703"/>
                  </a:cubicBezTo>
                  <a:cubicBezTo>
                    <a:pt x="667" y="3703"/>
                    <a:pt x="834" y="3536"/>
                    <a:pt x="834" y="3303"/>
                  </a:cubicBezTo>
                  <a:lnTo>
                    <a:pt x="834" y="434"/>
                  </a:lnTo>
                  <a:cubicBezTo>
                    <a:pt x="834" y="167"/>
                    <a:pt x="667"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70"/>
            <p:cNvSpPr/>
            <p:nvPr/>
          </p:nvSpPr>
          <p:spPr>
            <a:xfrm>
              <a:off x="2012450" y="851050"/>
              <a:ext cx="20875" cy="92600"/>
            </a:xfrm>
            <a:custGeom>
              <a:avLst/>
              <a:gdLst/>
              <a:ahLst/>
              <a:cxnLst/>
              <a:rect l="l" t="t" r="r" b="b"/>
              <a:pathLst>
                <a:path w="835" h="3704" extrusionOk="0">
                  <a:moveTo>
                    <a:pt x="434" y="1"/>
                  </a:moveTo>
                  <a:cubicBezTo>
                    <a:pt x="167" y="1"/>
                    <a:pt x="0" y="167"/>
                    <a:pt x="0" y="434"/>
                  </a:cubicBezTo>
                  <a:lnTo>
                    <a:pt x="0" y="3303"/>
                  </a:lnTo>
                  <a:cubicBezTo>
                    <a:pt x="0" y="3536"/>
                    <a:pt x="167" y="3703"/>
                    <a:pt x="434" y="3703"/>
                  </a:cubicBezTo>
                  <a:cubicBezTo>
                    <a:pt x="667" y="3703"/>
                    <a:pt x="834" y="3536"/>
                    <a:pt x="834" y="3303"/>
                  </a:cubicBezTo>
                  <a:lnTo>
                    <a:pt x="834" y="434"/>
                  </a:lnTo>
                  <a:cubicBezTo>
                    <a:pt x="834" y="167"/>
                    <a:pt x="667"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911;p39"/>
          <p:cNvSpPr txBox="1">
            <a:spLocks noGrp="1"/>
          </p:cNvSpPr>
          <p:nvPr>
            <p:ph type="title"/>
          </p:nvPr>
        </p:nvSpPr>
        <p:spPr>
          <a:xfrm>
            <a:off x="1991080" y="593449"/>
            <a:ext cx="5197064" cy="523200"/>
          </a:xfrm>
          <a:prstGeom prst="rect">
            <a:avLst/>
          </a:prstGeom>
        </p:spPr>
        <p:txBody>
          <a:bodyPr spcFirstLastPara="1" wrap="square" lIns="91425" tIns="91425" rIns="91425" bIns="91425" anchor="t" anchorCtr="0">
            <a:noAutofit/>
          </a:bodyPr>
          <a:lstStyle/>
          <a:p>
            <a:pPr lvl="0"/>
            <a:r>
              <a:rPr lang="vi-VN" sz="3600">
                <a:solidFill>
                  <a:srgbClr val="D84444"/>
                </a:solidFill>
                <a:latin typeface="+mn-lt"/>
              </a:rPr>
              <a:t>HƯỚNG DẪN VỀ NHÀ</a:t>
            </a:r>
            <a:endParaRPr lang="vi-VN" sz="3600" dirty="0">
              <a:solidFill>
                <a:srgbClr val="D84444"/>
              </a:solidFill>
              <a:latin typeface="+mn-lt"/>
            </a:endParaRPr>
          </a:p>
        </p:txBody>
      </p:sp>
      <p:sp>
        <p:nvSpPr>
          <p:cNvPr id="85" name="Rectangle 84"/>
          <p:cNvSpPr/>
          <p:nvPr/>
        </p:nvSpPr>
        <p:spPr>
          <a:xfrm>
            <a:off x="1654852" y="1556783"/>
            <a:ext cx="3838711" cy="517193"/>
          </a:xfrm>
          <a:prstGeom prst="rect">
            <a:avLst/>
          </a:prstGeom>
        </p:spPr>
        <p:txBody>
          <a:bodyPr wrap="square">
            <a:spAutoFit/>
          </a:bodyPr>
          <a:lstStyle/>
          <a:p>
            <a:pPr marL="342900" marR="0" lvl="0" indent="-342900" algn="just" defTabSz="457200" rtl="0" eaLnBrk="1" fontAlgn="auto" latinLnBrk="0" hangingPunct="1">
              <a:lnSpc>
                <a:spcPct val="150000"/>
              </a:lnSpc>
              <a:spcBef>
                <a:spcPts val="0"/>
              </a:spcBef>
              <a:spcAft>
                <a:spcPts val="0"/>
              </a:spcAft>
              <a:buClr>
                <a:srgbClr val="000000"/>
              </a:buClr>
              <a:buSzTx/>
              <a:buFont typeface="Wingdings" panose="05000000000000000000" pitchFamily="2" charset="2"/>
              <a:buChar char="q"/>
              <a:tabLst/>
              <a:defRPr/>
            </a:pPr>
            <a:r>
              <a:rPr kumimoji="0" lang="en-US" sz="2100" b="0" i="0" u="none" strike="noStrike" kern="0" cap="none" spc="0" normalizeH="0" baseline="0" noProof="0">
                <a:ln>
                  <a:noFill/>
                </a:ln>
                <a:solidFill>
                  <a:srgbClr val="000000"/>
                </a:solidFill>
                <a:effectLst/>
                <a:uLnTx/>
                <a:uFillTx/>
                <a:latin typeface="Arial"/>
                <a:ea typeface="+mn-ea"/>
                <a:cs typeface="Arial"/>
                <a:sym typeface="Arial"/>
              </a:rPr>
              <a:t>Ôn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tập</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kiến</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thức</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err="1">
                <a:ln>
                  <a:noFill/>
                </a:ln>
                <a:solidFill>
                  <a:srgbClr val="000000"/>
                </a:solidFill>
                <a:effectLst/>
                <a:uLnTx/>
                <a:uFillTx/>
                <a:latin typeface="Arial"/>
                <a:ea typeface="+mn-ea"/>
                <a:cs typeface="Arial"/>
                <a:sym typeface="Arial"/>
              </a:rPr>
              <a:t>đã</a:t>
            </a:r>
            <a:r>
              <a:rPr kumimoji="0" lang="en-US" sz="2100" b="0" i="0" u="none" strike="noStrike" kern="0" cap="none" spc="0" normalizeH="0" baseline="0" noProof="0">
                <a:ln>
                  <a:noFill/>
                </a:ln>
                <a:solidFill>
                  <a:srgbClr val="000000"/>
                </a:solidFill>
                <a:effectLst/>
                <a:uLnTx/>
                <a:uFillTx/>
                <a:latin typeface="Arial"/>
                <a:ea typeface="+mn-ea"/>
                <a:cs typeface="Arial"/>
                <a:sym typeface="Arial"/>
              </a:rPr>
              <a:t> học.</a:t>
            </a:r>
            <a:endParaRPr kumimoji="0" lang="en-US" sz="21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6" name="Rectangle 85"/>
          <p:cNvSpPr/>
          <p:nvPr/>
        </p:nvSpPr>
        <p:spPr>
          <a:xfrm>
            <a:off x="1654852" y="2392342"/>
            <a:ext cx="5071295" cy="517193"/>
          </a:xfrm>
          <a:prstGeom prst="rect">
            <a:avLst/>
          </a:prstGeom>
        </p:spPr>
        <p:txBody>
          <a:bodyPr wrap="square">
            <a:spAutoFit/>
          </a:bodyPr>
          <a:lstStyle/>
          <a:p>
            <a:pPr marL="342900" marR="0" lvl="0" indent="-342900" algn="l" defTabSz="457200" rtl="0" eaLnBrk="1" fontAlgn="auto" latinLnBrk="0" hangingPunct="1">
              <a:lnSpc>
                <a:spcPct val="150000"/>
              </a:lnSpc>
              <a:spcBef>
                <a:spcPts val="0"/>
              </a:spcBef>
              <a:spcAft>
                <a:spcPts val="400"/>
              </a:spcAft>
              <a:buClr>
                <a:srgbClr val="000000"/>
              </a:buClr>
              <a:buSzTx/>
              <a:buFont typeface="Wingdings" panose="05000000000000000000" pitchFamily="2" charset="2"/>
              <a:buChar char="q"/>
              <a:tabLst/>
              <a:defRPr/>
            </a:pP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Hoàn thành bài tập trong SBT</a:t>
            </a:r>
            <a:r>
              <a:rPr kumimoji="0" lang="en-US"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2100" b="1" i="1" u="none" strike="noStrike" kern="0" cap="none" spc="0" normalizeH="0" baseline="0" noProof="0" dirty="0">
              <a:ln>
                <a:noFill/>
              </a:ln>
              <a:solidFill>
                <a:srgbClr val="000000"/>
              </a:solidFill>
              <a:effectLst/>
              <a:uLnTx/>
              <a:uFillTx/>
              <a:latin typeface="Arial"/>
              <a:ea typeface="DengXian"/>
              <a:cs typeface="Times New Roman" panose="02020603050405020304" pitchFamily="18" charset="0"/>
              <a:sym typeface="Arial"/>
            </a:endParaRPr>
          </a:p>
        </p:txBody>
      </p:sp>
      <p:sp>
        <p:nvSpPr>
          <p:cNvPr id="87" name="Rectangle 86"/>
          <p:cNvSpPr/>
          <p:nvPr/>
        </p:nvSpPr>
        <p:spPr>
          <a:xfrm>
            <a:off x="1654851" y="3227901"/>
            <a:ext cx="6979109" cy="496996"/>
          </a:xfrm>
          <a:prstGeom prst="rect">
            <a:avLst/>
          </a:prstGeom>
        </p:spPr>
        <p:txBody>
          <a:bodyPr wrap="square">
            <a:spAutoFit/>
          </a:bodyPr>
          <a:lstStyle/>
          <a:p>
            <a:pPr marL="342900" lvl="0" indent="-342900" defTabSz="457200">
              <a:lnSpc>
                <a:spcPct val="150000"/>
              </a:lnSpc>
              <a:buClrTx/>
              <a:buFont typeface="Wingdings" panose="05000000000000000000" pitchFamily="2" charset="2"/>
              <a:buChar char="q"/>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Đọc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chuẩn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bị</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trước</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lang="en-US" sz="2000" b="1" dirty="0"/>
              <a:t>“</a:t>
            </a:r>
            <a:r>
              <a:rPr lang="en-US" sz="2000" b="1" dirty="0" err="1"/>
              <a:t>Tứ</a:t>
            </a:r>
            <a:r>
              <a:rPr lang="en-US" sz="2000" b="1" dirty="0"/>
              <a:t> </a:t>
            </a:r>
            <a:r>
              <a:rPr lang="en-US" sz="2000" b="1" dirty="0" err="1"/>
              <a:t>giác</a:t>
            </a:r>
            <a:r>
              <a:rPr lang="en-US" sz="2000" b="1" dirty="0"/>
              <a:t> </a:t>
            </a:r>
            <a:r>
              <a:rPr lang="en-US" sz="2000" b="1" dirty="0" err="1"/>
              <a:t>nội</a:t>
            </a:r>
            <a:r>
              <a:rPr lang="en-US" sz="2000" b="1" dirty="0"/>
              <a:t> </a:t>
            </a:r>
            <a:r>
              <a:rPr lang="en-US" sz="2000" b="1" dirty="0" err="1"/>
              <a:t>tiếp</a:t>
            </a:r>
            <a:r>
              <a:rPr lang="en-US" sz="2000" b="1" dirty="0"/>
              <a:t> </a:t>
            </a:r>
            <a:r>
              <a:rPr lang="en-US" sz="2000" b="1" dirty="0" err="1"/>
              <a:t>đường</a:t>
            </a:r>
            <a:r>
              <a:rPr lang="en-US" sz="2000" b="1" dirty="0"/>
              <a:t> </a:t>
            </a:r>
            <a:r>
              <a:rPr lang="en-US" sz="2000" b="1" dirty="0" err="1"/>
              <a:t>tròn</a:t>
            </a:r>
            <a:r>
              <a:rPr lang="en-US" sz="2000" b="1" dirty="0"/>
              <a:t>”.</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randombar(horizontal)">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down)">
                                      <p:cBhvr>
                                        <p:cTn id="1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667"/>
        <p:cNvGrpSpPr/>
        <p:nvPr/>
      </p:nvGrpSpPr>
      <p:grpSpPr>
        <a:xfrm>
          <a:off x="0" y="0"/>
          <a:ext cx="0" cy="0"/>
          <a:chOff x="0" y="0"/>
          <a:chExt cx="0" cy="0"/>
        </a:xfrm>
      </p:grpSpPr>
      <p:grpSp>
        <p:nvGrpSpPr>
          <p:cNvPr id="2671" name="Google Shape;2671;p69"/>
          <p:cNvGrpSpPr/>
          <p:nvPr/>
        </p:nvGrpSpPr>
        <p:grpSpPr>
          <a:xfrm rot="-1450910">
            <a:off x="6907575" y="3900641"/>
            <a:ext cx="1486144" cy="1751356"/>
            <a:chOff x="8034810" y="4372104"/>
            <a:chExt cx="567728" cy="669043"/>
          </a:xfrm>
        </p:grpSpPr>
        <p:sp>
          <p:nvSpPr>
            <p:cNvPr id="2672" name="Google Shape;2672;p69"/>
            <p:cNvSpPr/>
            <p:nvPr/>
          </p:nvSpPr>
          <p:spPr>
            <a:xfrm>
              <a:off x="8034810" y="4372104"/>
              <a:ext cx="567728" cy="669043"/>
            </a:xfrm>
            <a:custGeom>
              <a:avLst/>
              <a:gdLst/>
              <a:ahLst/>
              <a:cxnLst/>
              <a:rect l="l" t="t" r="r" b="b"/>
              <a:pathLst>
                <a:path w="567728" h="669043" extrusionOk="0">
                  <a:moveTo>
                    <a:pt x="531279" y="0"/>
                  </a:moveTo>
                  <a:cubicBezTo>
                    <a:pt x="551409" y="0"/>
                    <a:pt x="567728" y="16319"/>
                    <a:pt x="567728" y="36449"/>
                  </a:cubicBezTo>
                  <a:lnTo>
                    <a:pt x="567728" y="632594"/>
                  </a:lnTo>
                  <a:cubicBezTo>
                    <a:pt x="567728" y="652725"/>
                    <a:pt x="551409" y="669043"/>
                    <a:pt x="531279" y="669043"/>
                  </a:cubicBezTo>
                  <a:lnTo>
                    <a:pt x="36449" y="669043"/>
                  </a:lnTo>
                  <a:cubicBezTo>
                    <a:pt x="16319" y="669043"/>
                    <a:pt x="0" y="652725"/>
                    <a:pt x="0" y="632594"/>
                  </a:cubicBezTo>
                  <a:lnTo>
                    <a:pt x="0" y="36449"/>
                  </a:lnTo>
                  <a:cubicBezTo>
                    <a:pt x="0" y="16319"/>
                    <a:pt x="16319" y="0"/>
                    <a:pt x="3644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73" name="Google Shape;2673;p69"/>
            <p:cNvGrpSpPr/>
            <p:nvPr/>
          </p:nvGrpSpPr>
          <p:grpSpPr>
            <a:xfrm>
              <a:off x="8094493" y="4438697"/>
              <a:ext cx="448447" cy="535857"/>
              <a:chOff x="8094493" y="4438697"/>
              <a:chExt cx="448447" cy="535857"/>
            </a:xfrm>
          </p:grpSpPr>
          <p:sp>
            <p:nvSpPr>
              <p:cNvPr id="2674" name="Google Shape;2674;p69"/>
              <p:cNvSpPr/>
              <p:nvPr/>
            </p:nvSpPr>
            <p:spPr>
              <a:xfrm>
                <a:off x="8094493" y="4438697"/>
                <a:ext cx="448447" cy="128349"/>
              </a:xfrm>
              <a:custGeom>
                <a:avLst/>
                <a:gdLst/>
                <a:ahLst/>
                <a:cxnLst/>
                <a:rect l="l" t="t" r="r" b="b"/>
                <a:pathLst>
                  <a:path w="448447" h="128349" extrusionOk="0">
                    <a:moveTo>
                      <a:pt x="415885" y="0"/>
                    </a:moveTo>
                    <a:cubicBezTo>
                      <a:pt x="433869" y="0"/>
                      <a:pt x="448448" y="14579"/>
                      <a:pt x="448448" y="32563"/>
                    </a:cubicBezTo>
                    <a:lnTo>
                      <a:pt x="448448" y="95788"/>
                    </a:lnTo>
                    <a:cubicBezTo>
                      <a:pt x="448448" y="113771"/>
                      <a:pt x="433869" y="128351"/>
                      <a:pt x="415885" y="128351"/>
                    </a:cubicBezTo>
                    <a:lnTo>
                      <a:pt x="32563" y="128351"/>
                    </a:lnTo>
                    <a:cubicBezTo>
                      <a:pt x="14579" y="128351"/>
                      <a:pt x="0" y="113772"/>
                      <a:pt x="0" y="95788"/>
                    </a:cubicBezTo>
                    <a:lnTo>
                      <a:pt x="0" y="32563"/>
                    </a:lnTo>
                    <a:cubicBezTo>
                      <a:pt x="0" y="14579"/>
                      <a:pt x="14579" y="0"/>
                      <a:pt x="3256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5" name="Google Shape;2675;p69"/>
              <p:cNvSpPr/>
              <p:nvPr/>
            </p:nvSpPr>
            <p:spPr>
              <a:xfrm>
                <a:off x="8094493"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6" name="Google Shape;2676;p69"/>
              <p:cNvSpPr/>
              <p:nvPr/>
            </p:nvSpPr>
            <p:spPr>
              <a:xfrm>
                <a:off x="8214551"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7" name="Google Shape;2677;p69"/>
              <p:cNvSpPr/>
              <p:nvPr/>
            </p:nvSpPr>
            <p:spPr>
              <a:xfrm>
                <a:off x="8334696" y="4621290"/>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8" name="Google Shape;2678;p69"/>
              <p:cNvSpPr/>
              <p:nvPr/>
            </p:nvSpPr>
            <p:spPr>
              <a:xfrm>
                <a:off x="8454754" y="4621290"/>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9" name="Google Shape;2679;p69"/>
              <p:cNvSpPr/>
              <p:nvPr/>
            </p:nvSpPr>
            <p:spPr>
              <a:xfrm>
                <a:off x="8094493"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0" name="Google Shape;2680;p69"/>
              <p:cNvSpPr/>
              <p:nvPr/>
            </p:nvSpPr>
            <p:spPr>
              <a:xfrm>
                <a:off x="8214551" y="4753872"/>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1" name="Google Shape;2681;p69"/>
              <p:cNvSpPr/>
              <p:nvPr/>
            </p:nvSpPr>
            <p:spPr>
              <a:xfrm>
                <a:off x="8334696" y="4753872"/>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2" name="Google Shape;2682;p69"/>
              <p:cNvSpPr/>
              <p:nvPr/>
            </p:nvSpPr>
            <p:spPr>
              <a:xfrm>
                <a:off x="8454754" y="4753872"/>
                <a:ext cx="88100" cy="220682"/>
              </a:xfrm>
              <a:custGeom>
                <a:avLst/>
                <a:gdLst/>
                <a:ahLst/>
                <a:cxnLst/>
                <a:rect l="l" t="t" r="r" b="b"/>
                <a:pathLst>
                  <a:path w="88100" h="220682" extrusionOk="0">
                    <a:moveTo>
                      <a:pt x="0" y="0"/>
                    </a:moveTo>
                    <a:lnTo>
                      <a:pt x="88101" y="0"/>
                    </a:lnTo>
                    <a:lnTo>
                      <a:pt x="88101" y="220683"/>
                    </a:lnTo>
                    <a:lnTo>
                      <a:pt x="0" y="22068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3" name="Google Shape;2683;p69"/>
              <p:cNvSpPr/>
              <p:nvPr/>
            </p:nvSpPr>
            <p:spPr>
              <a:xfrm>
                <a:off x="8094493"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4" name="Google Shape;2684;p69"/>
              <p:cNvSpPr/>
              <p:nvPr/>
            </p:nvSpPr>
            <p:spPr>
              <a:xfrm>
                <a:off x="8214551" y="4886454"/>
                <a:ext cx="88100" cy="88100"/>
              </a:xfrm>
              <a:custGeom>
                <a:avLst/>
                <a:gdLst/>
                <a:ahLst/>
                <a:cxnLst/>
                <a:rect l="l" t="t" r="r" b="b"/>
                <a:pathLst>
                  <a:path w="88100" h="88100" extrusionOk="0">
                    <a:moveTo>
                      <a:pt x="0" y="0"/>
                    </a:moveTo>
                    <a:lnTo>
                      <a:pt x="88101" y="0"/>
                    </a:lnTo>
                    <a:lnTo>
                      <a:pt x="88101"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5" name="Google Shape;2685;p69"/>
              <p:cNvSpPr/>
              <p:nvPr/>
            </p:nvSpPr>
            <p:spPr>
              <a:xfrm>
                <a:off x="8334696" y="4886454"/>
                <a:ext cx="88100" cy="88100"/>
              </a:xfrm>
              <a:custGeom>
                <a:avLst/>
                <a:gdLst/>
                <a:ahLst/>
                <a:cxnLst/>
                <a:rect l="l" t="t" r="r" b="b"/>
                <a:pathLst>
                  <a:path w="88100" h="88100" extrusionOk="0">
                    <a:moveTo>
                      <a:pt x="0" y="0"/>
                    </a:moveTo>
                    <a:lnTo>
                      <a:pt x="88100" y="0"/>
                    </a:lnTo>
                    <a:lnTo>
                      <a:pt x="88100" y="88100"/>
                    </a:lnTo>
                    <a:lnTo>
                      <a:pt x="0" y="8810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751" name="Google Shape;2751;p69"/>
          <p:cNvGrpSpPr/>
          <p:nvPr/>
        </p:nvGrpSpPr>
        <p:grpSpPr>
          <a:xfrm rot="2021523">
            <a:off x="8002035" y="-399681"/>
            <a:ext cx="305506" cy="2239206"/>
            <a:chOff x="4265846" y="1371340"/>
            <a:chExt cx="126709" cy="928680"/>
          </a:xfrm>
        </p:grpSpPr>
        <p:sp>
          <p:nvSpPr>
            <p:cNvPr id="2752" name="Google Shape;2752;p69"/>
            <p:cNvSpPr/>
            <p:nvPr/>
          </p:nvSpPr>
          <p:spPr>
            <a:xfrm>
              <a:off x="4289685" y="1944338"/>
              <a:ext cx="102870" cy="202457"/>
            </a:xfrm>
            <a:custGeom>
              <a:avLst/>
              <a:gdLst/>
              <a:ahLst/>
              <a:cxnLst/>
              <a:rect l="l" t="t" r="r" b="b"/>
              <a:pathLst>
                <a:path w="102870" h="202457" extrusionOk="0">
                  <a:moveTo>
                    <a:pt x="102870" y="86"/>
                  </a:moveTo>
                  <a:lnTo>
                    <a:pt x="102179" y="202458"/>
                  </a:lnTo>
                  <a:lnTo>
                    <a:pt x="0" y="202285"/>
                  </a:lnTo>
                  <a:lnTo>
                    <a:pt x="777" y="0"/>
                  </a:lnTo>
                  <a:lnTo>
                    <a:pt x="102870"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3" name="Google Shape;2753;p69"/>
            <p:cNvSpPr/>
            <p:nvPr/>
          </p:nvSpPr>
          <p:spPr>
            <a:xfrm>
              <a:off x="4299791" y="1484834"/>
              <a:ext cx="85163" cy="459589"/>
            </a:xfrm>
            <a:custGeom>
              <a:avLst/>
              <a:gdLst/>
              <a:ahLst/>
              <a:cxnLst/>
              <a:rect l="l" t="t" r="r" b="b"/>
              <a:pathLst>
                <a:path w="85163" h="459589" extrusionOk="0">
                  <a:moveTo>
                    <a:pt x="85163" y="86"/>
                  </a:moveTo>
                  <a:lnTo>
                    <a:pt x="83436" y="459590"/>
                  </a:lnTo>
                  <a:lnTo>
                    <a:pt x="0" y="459503"/>
                  </a:lnTo>
                  <a:lnTo>
                    <a:pt x="1727" y="0"/>
                  </a:lnTo>
                  <a:lnTo>
                    <a:pt x="85163" y="8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4" name="Google Shape;2754;p69"/>
            <p:cNvSpPr/>
            <p:nvPr/>
          </p:nvSpPr>
          <p:spPr>
            <a:xfrm>
              <a:off x="4301432" y="2146623"/>
              <a:ext cx="78512" cy="124290"/>
            </a:xfrm>
            <a:custGeom>
              <a:avLst/>
              <a:gdLst/>
              <a:ahLst/>
              <a:cxnLst/>
              <a:rect l="l" t="t" r="r" b="b"/>
              <a:pathLst>
                <a:path w="78512" h="124290" extrusionOk="0">
                  <a:moveTo>
                    <a:pt x="0" y="41459"/>
                  </a:moveTo>
                  <a:lnTo>
                    <a:pt x="27466" y="124291"/>
                  </a:lnTo>
                  <a:lnTo>
                    <a:pt x="50269" y="124291"/>
                  </a:lnTo>
                  <a:lnTo>
                    <a:pt x="78340" y="41545"/>
                  </a:lnTo>
                  <a:lnTo>
                    <a:pt x="78513" y="86"/>
                  </a:lnTo>
                  <a:lnTo>
                    <a:pt x="173" y="0"/>
                  </a:lnTo>
                  <a:lnTo>
                    <a:pt x="0" y="4145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5" name="Google Shape;2755;p69"/>
            <p:cNvSpPr/>
            <p:nvPr/>
          </p:nvSpPr>
          <p:spPr>
            <a:xfrm>
              <a:off x="4336759" y="2270913"/>
              <a:ext cx="6909" cy="29107"/>
            </a:xfrm>
            <a:custGeom>
              <a:avLst/>
              <a:gdLst/>
              <a:ahLst/>
              <a:cxnLst/>
              <a:rect l="l" t="t" r="r" b="b"/>
              <a:pathLst>
                <a:path w="6909" h="29107" extrusionOk="0">
                  <a:moveTo>
                    <a:pt x="6823" y="29108"/>
                  </a:moveTo>
                  <a:lnTo>
                    <a:pt x="6910" y="0"/>
                  </a:lnTo>
                  <a:lnTo>
                    <a:pt x="173" y="0"/>
                  </a:lnTo>
                  <a:lnTo>
                    <a:pt x="0" y="29108"/>
                  </a:lnTo>
                  <a:lnTo>
                    <a:pt x="6823" y="2910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6" name="Google Shape;2756;p69"/>
            <p:cNvSpPr/>
            <p:nvPr/>
          </p:nvSpPr>
          <p:spPr>
            <a:xfrm>
              <a:off x="4313006" y="1443634"/>
              <a:ext cx="60633" cy="41286"/>
            </a:xfrm>
            <a:custGeom>
              <a:avLst/>
              <a:gdLst/>
              <a:ahLst/>
              <a:cxnLst/>
              <a:rect l="l" t="t" r="r" b="b"/>
              <a:pathLst>
                <a:path w="60633" h="41286" extrusionOk="0">
                  <a:moveTo>
                    <a:pt x="60634" y="86"/>
                  </a:moveTo>
                  <a:lnTo>
                    <a:pt x="60461" y="41286"/>
                  </a:lnTo>
                  <a:lnTo>
                    <a:pt x="0" y="41200"/>
                  </a:lnTo>
                  <a:lnTo>
                    <a:pt x="173" y="0"/>
                  </a:lnTo>
                  <a:lnTo>
                    <a:pt x="60634" y="8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7" name="Google Shape;2757;p69"/>
            <p:cNvSpPr/>
            <p:nvPr/>
          </p:nvSpPr>
          <p:spPr>
            <a:xfrm>
              <a:off x="4307564" y="1371340"/>
              <a:ext cx="71948" cy="72380"/>
            </a:xfrm>
            <a:custGeom>
              <a:avLst/>
              <a:gdLst/>
              <a:ahLst/>
              <a:cxnLst/>
              <a:rect l="l" t="t" r="r" b="b"/>
              <a:pathLst>
                <a:path w="71948" h="72380" extrusionOk="0">
                  <a:moveTo>
                    <a:pt x="71948" y="86"/>
                  </a:moveTo>
                  <a:lnTo>
                    <a:pt x="71689" y="72380"/>
                  </a:lnTo>
                  <a:lnTo>
                    <a:pt x="0" y="72294"/>
                  </a:lnTo>
                  <a:lnTo>
                    <a:pt x="259" y="0"/>
                  </a:lnTo>
                  <a:lnTo>
                    <a:pt x="71948" y="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8" name="Google Shape;2758;p69"/>
            <p:cNvSpPr/>
            <p:nvPr/>
          </p:nvSpPr>
          <p:spPr>
            <a:xfrm>
              <a:off x="4265846" y="1496581"/>
              <a:ext cx="35672" cy="247285"/>
            </a:xfrm>
            <a:custGeom>
              <a:avLst/>
              <a:gdLst/>
              <a:ahLst/>
              <a:cxnLst/>
              <a:rect l="l" t="t" r="r" b="b"/>
              <a:pathLst>
                <a:path w="35672" h="247285" extrusionOk="0">
                  <a:moveTo>
                    <a:pt x="0" y="247285"/>
                  </a:moveTo>
                  <a:lnTo>
                    <a:pt x="25307" y="247285"/>
                  </a:lnTo>
                  <a:lnTo>
                    <a:pt x="26085" y="38090"/>
                  </a:lnTo>
                  <a:lnTo>
                    <a:pt x="35499" y="38090"/>
                  </a:lnTo>
                  <a:lnTo>
                    <a:pt x="35672" y="86"/>
                  </a:lnTo>
                  <a:lnTo>
                    <a:pt x="26257" y="86"/>
                  </a:lnTo>
                  <a:lnTo>
                    <a:pt x="11488" y="0"/>
                  </a:lnTo>
                  <a:lnTo>
                    <a:pt x="950" y="0"/>
                  </a:lnTo>
                  <a:lnTo>
                    <a:pt x="0" y="24728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59" name="Google Shape;2759;p69"/>
          <p:cNvGrpSpPr/>
          <p:nvPr/>
        </p:nvGrpSpPr>
        <p:grpSpPr>
          <a:xfrm rot="-763439" flipH="1">
            <a:off x="3595508" y="4218226"/>
            <a:ext cx="1651320" cy="1610454"/>
            <a:chOff x="1825325" y="2131820"/>
            <a:chExt cx="1134823" cy="1106813"/>
          </a:xfrm>
        </p:grpSpPr>
        <p:sp>
          <p:nvSpPr>
            <p:cNvPr id="2760" name="Google Shape;2760;p69"/>
            <p:cNvSpPr/>
            <p:nvPr/>
          </p:nvSpPr>
          <p:spPr>
            <a:xfrm>
              <a:off x="2202746" y="2480281"/>
              <a:ext cx="365875" cy="381508"/>
            </a:xfrm>
            <a:custGeom>
              <a:avLst/>
              <a:gdLst/>
              <a:ahLst/>
              <a:cxnLst/>
              <a:rect l="l" t="t" r="r" b="b"/>
              <a:pathLst>
                <a:path w="365875" h="381508" extrusionOk="0">
                  <a:moveTo>
                    <a:pt x="365875" y="0"/>
                  </a:moveTo>
                  <a:lnTo>
                    <a:pt x="0" y="381509"/>
                  </a:lnTo>
                </a:path>
              </a:pathLst>
            </a:custGeom>
            <a:noFill/>
            <a:ln w="15100"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1" name="Google Shape;2761;p69"/>
            <p:cNvSpPr/>
            <p:nvPr/>
          </p:nvSpPr>
          <p:spPr>
            <a:xfrm>
              <a:off x="2023177" y="2290433"/>
              <a:ext cx="884975" cy="500876"/>
            </a:xfrm>
            <a:custGeom>
              <a:avLst/>
              <a:gdLst/>
              <a:ahLst/>
              <a:cxnLst/>
              <a:rect l="l" t="t" r="r" b="b"/>
              <a:pathLst>
                <a:path w="884975" h="500876" extrusionOk="0">
                  <a:moveTo>
                    <a:pt x="31612" y="0"/>
                  </a:moveTo>
                  <a:lnTo>
                    <a:pt x="804476" y="408111"/>
                  </a:lnTo>
                  <a:lnTo>
                    <a:pt x="884976" y="474273"/>
                  </a:lnTo>
                  <a:lnTo>
                    <a:pt x="872538" y="500876"/>
                  </a:lnTo>
                  <a:lnTo>
                    <a:pt x="0" y="32994"/>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2" name="Google Shape;2762;p69"/>
            <p:cNvSpPr/>
            <p:nvPr/>
          </p:nvSpPr>
          <p:spPr>
            <a:xfrm>
              <a:off x="2790344" y="2688788"/>
              <a:ext cx="71768" cy="71768"/>
            </a:xfrm>
            <a:custGeom>
              <a:avLst/>
              <a:gdLst/>
              <a:ahLst/>
              <a:cxnLst/>
              <a:rect l="l" t="t" r="r" b="b"/>
              <a:pathLst>
                <a:path w="71768" h="71768" extrusionOk="0">
                  <a:moveTo>
                    <a:pt x="11052" y="61753"/>
                  </a:moveTo>
                  <a:cubicBezTo>
                    <a:pt x="-3286" y="48020"/>
                    <a:pt x="-3718" y="25304"/>
                    <a:pt x="10016" y="11052"/>
                  </a:cubicBezTo>
                  <a:cubicBezTo>
                    <a:pt x="23749" y="-3286"/>
                    <a:pt x="46465" y="-3718"/>
                    <a:pt x="60716" y="10016"/>
                  </a:cubicBezTo>
                  <a:cubicBezTo>
                    <a:pt x="75054" y="23749"/>
                    <a:pt x="75486" y="46465"/>
                    <a:pt x="61753" y="60716"/>
                  </a:cubicBezTo>
                  <a:cubicBezTo>
                    <a:pt x="48020" y="75054"/>
                    <a:pt x="25304" y="75486"/>
                    <a:pt x="11052" y="61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3" name="Google Shape;2763;p69"/>
            <p:cNvSpPr/>
            <p:nvPr/>
          </p:nvSpPr>
          <p:spPr>
            <a:xfrm>
              <a:off x="2899342" y="2774812"/>
              <a:ext cx="60806" cy="47505"/>
            </a:xfrm>
            <a:custGeom>
              <a:avLst/>
              <a:gdLst/>
              <a:ahLst/>
              <a:cxnLst/>
              <a:rect l="l" t="t" r="r" b="b"/>
              <a:pathLst>
                <a:path w="60806" h="47505" extrusionOk="0">
                  <a:moveTo>
                    <a:pt x="0" y="8637"/>
                  </a:moveTo>
                  <a:lnTo>
                    <a:pt x="60807" y="47505"/>
                  </a:lnTo>
                  <a:lnTo>
                    <a:pt x="4060" y="0"/>
                  </a:lnTo>
                  <a:lnTo>
                    <a:pt x="0" y="86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4" name="Google Shape;2764;p69"/>
            <p:cNvSpPr/>
            <p:nvPr/>
          </p:nvSpPr>
          <p:spPr>
            <a:xfrm>
              <a:off x="1991564" y="2323428"/>
              <a:ext cx="535684" cy="865714"/>
            </a:xfrm>
            <a:custGeom>
              <a:avLst/>
              <a:gdLst/>
              <a:ahLst/>
              <a:cxnLst/>
              <a:rect l="l" t="t" r="r" b="b"/>
              <a:pathLst>
                <a:path w="535684" h="865714" extrusionOk="0">
                  <a:moveTo>
                    <a:pt x="0" y="32994"/>
                  </a:moveTo>
                  <a:lnTo>
                    <a:pt x="440156" y="788065"/>
                  </a:lnTo>
                  <a:lnTo>
                    <a:pt x="509599" y="865715"/>
                  </a:lnTo>
                  <a:lnTo>
                    <a:pt x="535684" y="852154"/>
                  </a:lnTo>
                  <a:lnTo>
                    <a:pt x="31612" y="0"/>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5" name="Google Shape;2765;p69"/>
            <p:cNvSpPr/>
            <p:nvPr/>
          </p:nvSpPr>
          <p:spPr>
            <a:xfrm>
              <a:off x="2421909" y="3073092"/>
              <a:ext cx="71705" cy="71705"/>
            </a:xfrm>
            <a:custGeom>
              <a:avLst/>
              <a:gdLst/>
              <a:ahLst/>
              <a:cxnLst/>
              <a:rect l="l" t="t" r="r" b="b"/>
              <a:pathLst>
                <a:path w="71705" h="71705" extrusionOk="0">
                  <a:moveTo>
                    <a:pt x="60685" y="9984"/>
                  </a:moveTo>
                  <a:cubicBezTo>
                    <a:pt x="46347" y="-3749"/>
                    <a:pt x="23717" y="-3231"/>
                    <a:pt x="9984" y="11021"/>
                  </a:cubicBezTo>
                  <a:cubicBezTo>
                    <a:pt x="-3749" y="25359"/>
                    <a:pt x="-3231" y="47988"/>
                    <a:pt x="11021" y="61721"/>
                  </a:cubicBezTo>
                  <a:cubicBezTo>
                    <a:pt x="25358" y="75455"/>
                    <a:pt x="47988" y="74936"/>
                    <a:pt x="61721" y="60685"/>
                  </a:cubicBezTo>
                  <a:cubicBezTo>
                    <a:pt x="75455" y="46347"/>
                    <a:pt x="74937" y="23717"/>
                    <a:pt x="60685" y="99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6" name="Google Shape;2766;p69"/>
            <p:cNvSpPr/>
            <p:nvPr/>
          </p:nvSpPr>
          <p:spPr>
            <a:xfrm>
              <a:off x="2511097" y="3179555"/>
              <a:ext cx="49837" cy="59078"/>
            </a:xfrm>
            <a:custGeom>
              <a:avLst/>
              <a:gdLst/>
              <a:ahLst/>
              <a:cxnLst/>
              <a:rect l="l" t="t" r="r" b="b"/>
              <a:pathLst>
                <a:path w="49837" h="59078" extrusionOk="0">
                  <a:moveTo>
                    <a:pt x="8464" y="0"/>
                  </a:moveTo>
                  <a:lnTo>
                    <a:pt x="49837" y="59079"/>
                  </a:lnTo>
                  <a:lnTo>
                    <a:pt x="0" y="4405"/>
                  </a:lnTo>
                  <a:lnTo>
                    <a:pt x="846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7" name="Google Shape;2767;p69"/>
            <p:cNvSpPr/>
            <p:nvPr/>
          </p:nvSpPr>
          <p:spPr>
            <a:xfrm>
              <a:off x="1956949" y="2255731"/>
              <a:ext cx="304876" cy="300816"/>
            </a:xfrm>
            <a:custGeom>
              <a:avLst/>
              <a:gdLst/>
              <a:ahLst/>
              <a:cxnLst/>
              <a:rect l="l" t="t" r="r" b="b"/>
              <a:pathLst>
                <a:path w="304876" h="300816" extrusionOk="0">
                  <a:moveTo>
                    <a:pt x="31765" y="177908"/>
                  </a:moveTo>
                  <a:cubicBezTo>
                    <a:pt x="-9348" y="138436"/>
                    <a:pt x="-10730" y="72879"/>
                    <a:pt x="28656" y="31765"/>
                  </a:cubicBezTo>
                  <a:cubicBezTo>
                    <a:pt x="68128" y="-9348"/>
                    <a:pt x="133685" y="-10730"/>
                    <a:pt x="174799" y="28656"/>
                  </a:cubicBezTo>
                  <a:cubicBezTo>
                    <a:pt x="195528" y="48522"/>
                    <a:pt x="206066" y="74952"/>
                    <a:pt x="206498" y="101555"/>
                  </a:cubicBezTo>
                  <a:lnTo>
                    <a:pt x="304876" y="195874"/>
                  </a:lnTo>
                  <a:cubicBezTo>
                    <a:pt x="304876" y="195874"/>
                    <a:pt x="281210" y="247870"/>
                    <a:pt x="268168" y="261431"/>
                  </a:cubicBezTo>
                  <a:cubicBezTo>
                    <a:pt x="255126" y="274991"/>
                    <a:pt x="204252" y="300817"/>
                    <a:pt x="204252" y="300817"/>
                  </a:cubicBezTo>
                  <a:lnTo>
                    <a:pt x="105873" y="206498"/>
                  </a:lnTo>
                  <a:cubicBezTo>
                    <a:pt x="79271" y="207189"/>
                    <a:pt x="52409" y="197688"/>
                    <a:pt x="31679" y="1778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8" name="Google Shape;2768;p69"/>
            <p:cNvSpPr/>
            <p:nvPr/>
          </p:nvSpPr>
          <p:spPr>
            <a:xfrm>
              <a:off x="1979562" y="2278345"/>
              <a:ext cx="161423" cy="161423"/>
            </a:xfrm>
            <a:custGeom>
              <a:avLst/>
              <a:gdLst/>
              <a:ahLst/>
              <a:cxnLst/>
              <a:rect l="l" t="t" r="r" b="b"/>
              <a:pathLst>
                <a:path w="161423" h="161423" extrusionOk="0">
                  <a:moveTo>
                    <a:pt x="24872" y="138970"/>
                  </a:moveTo>
                  <a:cubicBezTo>
                    <a:pt x="57002" y="169805"/>
                    <a:pt x="108135" y="168769"/>
                    <a:pt x="138970" y="136552"/>
                  </a:cubicBezTo>
                  <a:cubicBezTo>
                    <a:pt x="169805" y="104334"/>
                    <a:pt x="168769" y="53288"/>
                    <a:pt x="136552" y="22453"/>
                  </a:cubicBezTo>
                  <a:cubicBezTo>
                    <a:pt x="104421" y="-8382"/>
                    <a:pt x="53288" y="-7346"/>
                    <a:pt x="22453" y="24872"/>
                  </a:cubicBezTo>
                  <a:cubicBezTo>
                    <a:pt x="-8382" y="57089"/>
                    <a:pt x="-7346" y="108135"/>
                    <a:pt x="24872" y="1389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9" name="Google Shape;2769;p69"/>
            <p:cNvSpPr/>
            <p:nvPr/>
          </p:nvSpPr>
          <p:spPr>
            <a:xfrm rot="8027126">
              <a:off x="1874623" y="2129568"/>
              <a:ext cx="63620" cy="163718"/>
            </a:xfrm>
            <a:custGeom>
              <a:avLst/>
              <a:gdLst/>
              <a:ahLst/>
              <a:cxnLst/>
              <a:rect l="l" t="t" r="r" b="b"/>
              <a:pathLst>
                <a:path w="63570" h="163590" extrusionOk="0">
                  <a:moveTo>
                    <a:pt x="0" y="0"/>
                  </a:moveTo>
                  <a:lnTo>
                    <a:pt x="63570" y="0"/>
                  </a:lnTo>
                  <a:lnTo>
                    <a:pt x="63570" y="163590"/>
                  </a:lnTo>
                  <a:lnTo>
                    <a:pt x="0" y="16359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0" name="Google Shape;2770;p69"/>
            <p:cNvSpPr/>
            <p:nvPr/>
          </p:nvSpPr>
          <p:spPr>
            <a:xfrm rot="8027126">
              <a:off x="1957606" y="2262178"/>
              <a:ext cx="43479" cy="38379"/>
            </a:xfrm>
            <a:custGeom>
              <a:avLst/>
              <a:gdLst/>
              <a:ahLst/>
              <a:cxnLst/>
              <a:rect l="l" t="t" r="r" b="b"/>
              <a:pathLst>
                <a:path w="43445" h="38349" extrusionOk="0">
                  <a:moveTo>
                    <a:pt x="0" y="0"/>
                  </a:moveTo>
                  <a:lnTo>
                    <a:pt x="43446" y="0"/>
                  </a:lnTo>
                  <a:lnTo>
                    <a:pt x="43446" y="38350"/>
                  </a:lnTo>
                  <a:lnTo>
                    <a:pt x="0" y="3835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1" name="Google Shape;2771;p69"/>
            <p:cNvSpPr/>
            <p:nvPr/>
          </p:nvSpPr>
          <p:spPr>
            <a:xfrm rot="8027126">
              <a:off x="2370552" y="2586366"/>
              <a:ext cx="30254" cy="169077"/>
            </a:xfrm>
            <a:custGeom>
              <a:avLst/>
              <a:gdLst/>
              <a:ahLst/>
              <a:cxnLst/>
              <a:rect l="l" t="t" r="r" b="b"/>
              <a:pathLst>
                <a:path w="30230" h="168945" extrusionOk="0">
                  <a:moveTo>
                    <a:pt x="0" y="0"/>
                  </a:moveTo>
                  <a:lnTo>
                    <a:pt x="30230" y="0"/>
                  </a:lnTo>
                  <a:lnTo>
                    <a:pt x="30230" y="168945"/>
                  </a:lnTo>
                  <a:lnTo>
                    <a:pt x="0" y="16894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 name="Rectangle 3"/>
          <p:cNvSpPr/>
          <p:nvPr/>
        </p:nvSpPr>
        <p:spPr>
          <a:xfrm>
            <a:off x="896112" y="3264408"/>
            <a:ext cx="3630931" cy="941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272;p33"/>
          <p:cNvSpPr txBox="1">
            <a:spLocks/>
          </p:cNvSpPr>
          <p:nvPr/>
        </p:nvSpPr>
        <p:spPr>
          <a:xfrm>
            <a:off x="1189308" y="1308907"/>
            <a:ext cx="6887763" cy="199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Orbitron Medium"/>
              <a:buNone/>
              <a:defRPr sz="4500" b="1" i="0" u="none" strike="noStrike" cap="none">
                <a:solidFill>
                  <a:schemeClr val="lt2"/>
                </a:solidFill>
                <a:latin typeface="Orbitron"/>
                <a:ea typeface="Orbitron"/>
                <a:cs typeface="Orbitron"/>
                <a:sym typeface="Orbitron"/>
              </a:defRPr>
            </a:lvl1pPr>
            <a:lvl2pPr marR="0" lvl="1"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2pPr>
            <a:lvl3pPr marR="0" lvl="2"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3pPr>
            <a:lvl4pPr marR="0" lvl="3"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4pPr>
            <a:lvl5pPr marR="0" lvl="4"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5pPr>
            <a:lvl6pPr marR="0" lvl="5"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6pPr>
            <a:lvl7pPr marR="0" lvl="6"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7pPr>
            <a:lvl8pPr marR="0" lvl="7"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8pPr>
            <a:lvl9pPr marR="0" lvl="8" algn="ctr" rtl="0">
              <a:lnSpc>
                <a:spcPct val="100000"/>
              </a:lnSpc>
              <a:spcBef>
                <a:spcPts val="0"/>
              </a:spcBef>
              <a:spcAft>
                <a:spcPts val="0"/>
              </a:spcAft>
              <a:buClr>
                <a:schemeClr val="lt1"/>
              </a:buClr>
              <a:buSzPts val="6000"/>
              <a:buFont typeface="Orbitron"/>
              <a:buNone/>
              <a:defRPr sz="6000" b="1" i="0" u="none" strike="noStrike" cap="none">
                <a:solidFill>
                  <a:schemeClr val="lt1"/>
                </a:solidFill>
                <a:latin typeface="Orbitron"/>
                <a:ea typeface="Orbitron"/>
                <a:cs typeface="Orbitron"/>
                <a:sym typeface="Orbitron"/>
              </a:defRPr>
            </a:lvl9pPr>
          </a:lstStyle>
          <a:p>
            <a:pPr marL="0" marR="0" lvl="0" indent="0" algn="ctr" defTabSz="914400" rtl="0" eaLnBrk="1" fontAlgn="auto" latinLnBrk="0" hangingPunct="1">
              <a:lnSpc>
                <a:spcPct val="150000"/>
              </a:lnSpc>
              <a:spcBef>
                <a:spcPts val="0"/>
              </a:spcBef>
              <a:spcAft>
                <a:spcPts val="0"/>
              </a:spcAft>
              <a:buClr>
                <a:srgbClr val="F3ECE4"/>
              </a:buClr>
              <a:buSzPts val="6000"/>
              <a:buFont typeface="Orbitron Medium"/>
              <a:buNone/>
              <a:tabLst/>
              <a:defRPr/>
            </a:pPr>
            <a:r>
              <a:rPr kumimoji="0" lang="vi-VN" sz="4300" b="1" i="0" u="none" strike="noStrike" kern="0" cap="none" spc="0" normalizeH="0" baseline="0" noProof="0">
                <a:ln>
                  <a:noFill/>
                </a:ln>
                <a:solidFill>
                  <a:srgbClr val="00487E"/>
                </a:solidFill>
                <a:effectLst/>
                <a:uLnTx/>
                <a:uFillTx/>
                <a:latin typeface="Arial" panose="020B0604020202020204" pitchFamily="34" charset="0"/>
                <a:cs typeface="Orbitron"/>
                <a:sym typeface="Orbitron"/>
              </a:rPr>
              <a:t>CẢM ƠN CÁC EM</a:t>
            </a:r>
          </a:p>
          <a:p>
            <a:pPr marL="0" marR="0" lvl="0" indent="0" algn="ctr" defTabSz="914400" rtl="0" eaLnBrk="1" fontAlgn="auto" latinLnBrk="0" hangingPunct="1">
              <a:lnSpc>
                <a:spcPct val="150000"/>
              </a:lnSpc>
              <a:spcBef>
                <a:spcPts val="0"/>
              </a:spcBef>
              <a:spcAft>
                <a:spcPts val="0"/>
              </a:spcAft>
              <a:buClr>
                <a:srgbClr val="F3ECE4"/>
              </a:buClr>
              <a:buSzPts val="6000"/>
              <a:buFont typeface="Orbitron Medium"/>
              <a:buNone/>
              <a:tabLst/>
              <a:defRPr/>
            </a:pPr>
            <a:r>
              <a:rPr kumimoji="0" lang="vi-VN" sz="4300" b="1" i="0" u="none" strike="noStrike" kern="0" cap="none" spc="0" normalizeH="0" baseline="0" noProof="0">
                <a:ln>
                  <a:noFill/>
                </a:ln>
                <a:solidFill>
                  <a:srgbClr val="00487E"/>
                </a:solidFill>
                <a:effectLst/>
                <a:uLnTx/>
                <a:uFillTx/>
                <a:latin typeface="Arial" panose="020B0604020202020204" pitchFamily="34" charset="0"/>
                <a:cs typeface="Orbitron"/>
                <a:sym typeface="Orbitron"/>
              </a:rPr>
              <a:t>ĐÃ THAM GIA TIẾT HỌC!</a:t>
            </a: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circle(in)">
                                      <p:cBhvr>
                                        <p:cTn id="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p:cNvSpPr txBox="1"/>
              <p:nvPr/>
            </p:nvSpPr>
            <p:spPr>
              <a:xfrm>
                <a:off x="857062" y="416667"/>
                <a:ext cx="7481026" cy="904799"/>
              </a:xfrm>
              <a:prstGeom prst="rect">
                <a:avLst/>
              </a:prstGeom>
              <a:noFill/>
            </p:spPr>
            <p:txBody>
              <a:bodyPr wrap="square" rtlCol="0">
                <a:spAutoFit/>
              </a:bodyPr>
              <a:lstStyle/>
              <a:p>
                <a:pPr lvl="0" algn="just" defTabSz="1828800">
                  <a:lnSpc>
                    <a:spcPct val="140000"/>
                  </a:lnSpc>
                  <a:buClr>
                    <a:srgbClr val="2D1549"/>
                  </a:buClr>
                  <a:buSzPts val="1100"/>
                  <a:defRPr/>
                </a:pP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Ví</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a:t>
                </a:r>
                <a:r>
                  <a:rPr kumimoji="0" lang="en-US" sz="2000" b="1" i="0" u="none" strike="noStrike" kern="0" cap="none" spc="0" normalizeH="0" baseline="0" noProof="0" dirty="0" err="1">
                    <a:ln>
                      <a:noFill/>
                    </a:ln>
                    <a:solidFill>
                      <a:srgbClr val="FFFFFF"/>
                    </a:solidFill>
                    <a:effectLst/>
                    <a:highlight>
                      <a:srgbClr val="CE4D8E"/>
                    </a:highlight>
                    <a:uLnTx/>
                    <a:uFillTx/>
                    <a:latin typeface="+mn-lt"/>
                    <a:ea typeface="+mn-ea"/>
                    <a:sym typeface="Arial"/>
                  </a:rPr>
                  <a:t>dụ</a:t>
                </a:r>
                <a:r>
                  <a:rPr kumimoji="0" lang="en-US" sz="2000" b="1" i="0" u="none" strike="noStrike" kern="0" cap="none" spc="0" normalizeH="0" baseline="0" noProof="0" dirty="0">
                    <a:ln>
                      <a:noFill/>
                    </a:ln>
                    <a:solidFill>
                      <a:srgbClr val="FFFFFF"/>
                    </a:solidFill>
                    <a:effectLst/>
                    <a:highlight>
                      <a:srgbClr val="CE4D8E"/>
                    </a:highlight>
                    <a:uLnTx/>
                    <a:uFillTx/>
                    <a:latin typeface="+mn-lt"/>
                    <a:ea typeface="+mn-ea"/>
                    <a:sym typeface="Arial"/>
                  </a:rPr>
                  <a:t> 1:</a:t>
                </a:r>
                <a:r>
                  <a:rPr kumimoji="0" lang="en-US" sz="2000" b="0" i="0"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rPr>
                  <a:t> </a:t>
                </a:r>
                <a:r>
                  <a:rPr lang="en-US" sz="2000" dirty="0">
                    <a:latin typeface="Arial" panose="020B0604020202020204" pitchFamily="34" charset="0"/>
                    <a:ea typeface="Times New Roman" panose="02020603050405020304" pitchFamily="18" charset="0"/>
                  </a:rPr>
                  <a:t>Trong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3a, 3b, ở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nào</a:t>
                </a:r>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ngoại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tam </a:t>
                </a:r>
                <a:r>
                  <a:rPr lang="en-US" sz="2000" dirty="0" err="1">
                    <a:latin typeface="Arial" panose="020B0604020202020204" pitchFamily="34" charset="0"/>
                    <a:ea typeface="Times New Roman" panose="02020603050405020304" pitchFamily="18" charset="0"/>
                  </a:rPr>
                  <a:t>giác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Vì</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a:t>
                </a:r>
                <a:endParaRPr kumimoji="0" lang="vi-VN" sz="2000" b="0" i="1" u="none" strike="noStrike" kern="1200" cap="none" spc="0" normalizeH="0" baseline="0" noProof="0" dirty="0">
                  <a:ln>
                    <a:noFill/>
                  </a:ln>
                  <a:solidFill>
                    <a:sysClr val="windowText" lastClr="000000"/>
                  </a:solidFill>
                  <a:effectLst/>
                  <a:uLnTx/>
                  <a:uFillTx/>
                  <a:latin typeface="+mn-lt"/>
                  <a:ea typeface="+mn-ea"/>
                  <a:cs typeface="Arial" panose="020B0604020202020204" pitchFamily="34" charset="0"/>
                  <a:sym typeface="Aria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57062" y="416667"/>
                <a:ext cx="7481026" cy="904799"/>
              </a:xfrm>
              <a:prstGeom prst="rect">
                <a:avLst/>
              </a:prstGeom>
              <a:blipFill>
                <a:blip r:embed="rId3"/>
                <a:stretch>
                  <a:fillRect l="-896" r="-407" b="-11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94207" y="3677787"/>
                <a:ext cx="7206735" cy="965970"/>
              </a:xfrm>
              <a:prstGeom prst="rect">
                <a:avLst/>
              </a:prstGeom>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3b,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qua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đỉnh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94207" y="3677787"/>
                <a:ext cx="7206735" cy="965970"/>
              </a:xfrm>
              <a:prstGeom prst="rect">
                <a:avLst/>
              </a:prstGeom>
              <a:blipFill>
                <a:blip r:embed="rId4"/>
                <a:stretch>
                  <a:fillRect l="-846" r="-931" b="-9434"/>
                </a:stretch>
              </a:blipFill>
            </p:spPr>
            <p:txBody>
              <a:bodyPr/>
              <a:lstStyle/>
              <a:p>
                <a:r>
                  <a:rPr lang="en-US">
                    <a:noFill/>
                  </a:rPr>
                  <a:t> </a:t>
                </a:r>
              </a:p>
            </p:txBody>
          </p:sp>
        </mc:Fallback>
      </mc:AlternateContent>
      <p:sp>
        <p:nvSpPr>
          <p:cNvPr id="39" name="Google Shape;1913;p42"/>
          <p:cNvSpPr/>
          <p:nvPr/>
        </p:nvSpPr>
        <p:spPr>
          <a:xfrm rot="2165">
            <a:off x="730146" y="3132431"/>
            <a:ext cx="921245" cy="389506"/>
          </a:xfrm>
          <a:prstGeom prst="chevron">
            <a:avLst>
              <a:gd name="adj" fmla="val 33665"/>
            </a:avLst>
          </a:prstGeom>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rgbClr val="FFFFFF"/>
                </a:solidFill>
                <a:effectLst/>
                <a:uLnTx/>
                <a:uFillTx/>
                <a:latin typeface="Arial"/>
                <a:ea typeface="+mn-ea"/>
                <a:cs typeface="+mn-cs"/>
                <a:sym typeface="Arial"/>
              </a:rPr>
              <a:t>Giải</a:t>
            </a:r>
            <a:endParaRPr kumimoji="0" sz="1800" b="1" i="1"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320BE924-BD93-5FB9-E0F0-F7744B4C7565}"/>
              </a:ext>
            </a:extLst>
          </p:cNvPr>
          <p:cNvPicPr>
            <a:picLocks noChangeAspect="1"/>
          </p:cNvPicPr>
          <p:nvPr/>
        </p:nvPicPr>
        <p:blipFill>
          <a:blip r:embed="rId5"/>
          <a:stretch>
            <a:fillRect/>
          </a:stretch>
        </p:blipFill>
        <p:spPr>
          <a:xfrm>
            <a:off x="2596132" y="1465713"/>
            <a:ext cx="3951735" cy="2056514"/>
          </a:xfrm>
          <a:prstGeom prst="rect">
            <a:avLst/>
          </a:prstGeom>
        </p:spPr>
      </p:pic>
    </p:spTree>
    <p:extLst>
      <p:ext uri="{BB962C8B-B14F-4D97-AF65-F5344CB8AC3E}">
        <p14:creationId xmlns:p14="http://schemas.microsoft.com/office/powerpoint/2010/main" val="20325676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Functions: Quadratic Functions and Equations - Math - 10th Grade by Slidesgo">
  <a:themeElements>
    <a:clrScheme name="Simple Light">
      <a:dk1>
        <a:srgbClr val="05135F"/>
      </a:dk1>
      <a:lt1>
        <a:srgbClr val="FEFEFE"/>
      </a:lt1>
      <a:dk2>
        <a:srgbClr val="FDBE2A"/>
      </a:dk2>
      <a:lt2>
        <a:srgbClr val="F1A141"/>
      </a:lt2>
      <a:accent1>
        <a:srgbClr val="FADDD9"/>
      </a:accent1>
      <a:accent2>
        <a:srgbClr val="EB6181"/>
      </a:accent2>
      <a:accent3>
        <a:srgbClr val="88D0F3"/>
      </a:accent3>
      <a:accent4>
        <a:srgbClr val="5F5FF6"/>
      </a:accent4>
      <a:accent5>
        <a:srgbClr val="4C5BA5"/>
      </a:accent5>
      <a:accent6>
        <a:srgbClr val="6CC37E"/>
      </a:accent6>
      <a:hlink>
        <a:srgbClr val="05135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ealth Administration &amp; Assisting Major for College: Dental Assisting by Slidesgo">
  <a:themeElements>
    <a:clrScheme name="Simple Light">
      <a:dk1>
        <a:srgbClr val="000000"/>
      </a:dk1>
      <a:lt1>
        <a:srgbClr val="FFFFFF"/>
      </a:lt1>
      <a:dk2>
        <a:srgbClr val="CAE2DE"/>
      </a:dk2>
      <a:lt2>
        <a:srgbClr val="3D4151"/>
      </a:lt2>
      <a:accent1>
        <a:srgbClr val="EEEBE8"/>
      </a:accent1>
      <a:accent2>
        <a:srgbClr val="C9B9CA"/>
      </a:accent2>
      <a:accent3>
        <a:srgbClr val="F7C2D5"/>
      </a:accent3>
      <a:accent4>
        <a:srgbClr val="E1EDFF"/>
      </a:accent4>
      <a:accent5>
        <a:srgbClr val="FFFFFF"/>
      </a:accent5>
      <a:accent6>
        <a:srgbClr val="FFFFFF"/>
      </a:accent6>
      <a:hlink>
        <a:srgbClr val="3D4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5398</Words>
  <Application>Microsoft Office PowerPoint</Application>
  <PresentationFormat>On-screen Show (16:9)</PresentationFormat>
  <Paragraphs>340</Paragraphs>
  <Slides>83</Slides>
  <Notes>82</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83</vt:i4>
      </vt:variant>
    </vt:vector>
  </HeadingPairs>
  <TitlesOfParts>
    <vt:vector size="101" baseType="lpstr">
      <vt:lpstr>Wingdings</vt:lpstr>
      <vt:lpstr>Arial</vt:lpstr>
      <vt:lpstr>Nunito</vt:lpstr>
      <vt:lpstr>Cambria Math</vt:lpstr>
      <vt:lpstr>Assistant</vt:lpstr>
      <vt:lpstr>Symbol</vt:lpstr>
      <vt:lpstr>Epilogue</vt:lpstr>
      <vt:lpstr>Nunito Light</vt:lpstr>
      <vt:lpstr>Elsie</vt:lpstr>
      <vt:lpstr>Orbitron Medium</vt:lpstr>
      <vt:lpstr>Times New Roman</vt:lpstr>
      <vt:lpstr>Calibri</vt:lpstr>
      <vt:lpstr>Open Sans</vt:lpstr>
      <vt:lpstr>DengXian Light</vt:lpstr>
      <vt:lpstr>DM Sans</vt:lpstr>
      <vt:lpstr>Functions: Quadratic Functions and Equations - Math - 10th Grade by Slidesgo</vt:lpstr>
      <vt:lpstr>1_Office 主题​​</vt:lpstr>
      <vt:lpstr>Health Administration &amp; Assisting Major for College: Dental Assisting by Slidesgo</vt:lpstr>
      <vt:lpstr>CHÀO MỪNG CÁC EM  ĐẾN VỚI TIẾT HỌC  MÔN TOÁN!</vt:lpstr>
      <vt:lpstr>PowerPoint Presentation</vt:lpstr>
      <vt:lpstr>PowerPoint Presentation</vt:lpstr>
      <vt:lpstr>PowerPoint Presentation</vt:lpstr>
      <vt:lpstr>ĐƯỜNG TRÒN  NGOẠI TIẾP TAM GIÁC</vt:lpstr>
      <vt:lpstr>PowerPoint Presentation</vt:lpstr>
      <vt:lpstr>Ghi nhớ</vt:lpstr>
      <vt:lpstr>PowerPoint Presentation</vt:lpstr>
      <vt:lpstr>PowerPoint Presentation</vt:lpstr>
      <vt:lpstr>PowerPoint Presentation</vt:lpstr>
      <vt:lpstr>PowerPoint Presentation</vt:lpstr>
      <vt:lpstr>PowerPoint Presentation</vt:lpstr>
      <vt:lpstr>Ghi nhớ</vt:lpstr>
      <vt:lpstr>Nhận xét</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vt:lpstr>
      <vt:lpstr>PowerPoint Presentation</vt:lpstr>
      <vt:lpstr>PowerPoint Presentation</vt:lpstr>
      <vt:lpstr>PowerPoint Presentation</vt:lpstr>
      <vt:lpstr>ĐƯỜNG TRÒN NỘI TIẾP TAM GIÁC</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Kết luận</vt:lpstr>
      <vt:lpstr>Nhận xét</vt:lpstr>
      <vt:lpstr>PowerPoint Presentation</vt:lpstr>
      <vt:lpstr>PowerPoint Presentation</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cp:lastModifiedBy>Office</cp:lastModifiedBy>
  <cp:revision>1</cp:revision>
  <dcterms:modified xsi:type="dcterms:W3CDTF">2024-12-16T14:50:35Z</dcterms:modified>
</cp:coreProperties>
</file>