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717" r:id="rId3"/>
  </p:sldMasterIdLst>
  <p:notesMasterIdLst>
    <p:notesMasterId r:id="rId65"/>
  </p:notesMasterIdLst>
  <p:sldIdLst>
    <p:sldId id="256" r:id="rId4"/>
    <p:sldId id="441" r:id="rId5"/>
    <p:sldId id="329" r:id="rId6"/>
    <p:sldId id="449" r:id="rId7"/>
    <p:sldId id="450" r:id="rId8"/>
    <p:sldId id="395" r:id="rId9"/>
    <p:sldId id="343" r:id="rId10"/>
    <p:sldId id="370" r:id="rId11"/>
    <p:sldId id="261" r:id="rId12"/>
    <p:sldId id="451" r:id="rId13"/>
    <p:sldId id="452" r:id="rId14"/>
    <p:sldId id="474" r:id="rId15"/>
    <p:sldId id="475" r:id="rId16"/>
    <p:sldId id="453" r:id="rId17"/>
    <p:sldId id="379" r:id="rId18"/>
    <p:sldId id="454" r:id="rId19"/>
    <p:sldId id="476" r:id="rId20"/>
    <p:sldId id="455" r:id="rId21"/>
    <p:sldId id="459" r:id="rId22"/>
    <p:sldId id="477" r:id="rId23"/>
    <p:sldId id="478" r:id="rId24"/>
    <p:sldId id="403" r:id="rId25"/>
    <p:sldId id="372" r:id="rId26"/>
    <p:sldId id="479" r:id="rId27"/>
    <p:sldId id="480" r:id="rId28"/>
    <p:sldId id="481" r:id="rId29"/>
    <p:sldId id="482" r:id="rId30"/>
    <p:sldId id="483" r:id="rId31"/>
    <p:sldId id="442" r:id="rId32"/>
    <p:sldId id="464" r:id="rId33"/>
    <p:sldId id="437" r:id="rId34"/>
    <p:sldId id="484" r:id="rId35"/>
    <p:sldId id="335" r:id="rId36"/>
    <p:sldId id="280" r:id="rId37"/>
    <p:sldId id="485" r:id="rId38"/>
    <p:sldId id="269" r:id="rId39"/>
    <p:sldId id="278" r:id="rId40"/>
    <p:sldId id="281" r:id="rId41"/>
    <p:sldId id="282" r:id="rId42"/>
    <p:sldId id="283" r:id="rId43"/>
    <p:sldId id="284" r:id="rId44"/>
    <p:sldId id="279" r:id="rId45"/>
    <p:sldId id="446" r:id="rId46"/>
    <p:sldId id="417" r:id="rId47"/>
    <p:sldId id="467" r:id="rId48"/>
    <p:sldId id="486" r:id="rId49"/>
    <p:sldId id="487" r:id="rId50"/>
    <p:sldId id="488" r:id="rId51"/>
    <p:sldId id="336" r:id="rId52"/>
    <p:sldId id="423" r:id="rId53"/>
    <p:sldId id="418" r:id="rId54"/>
    <p:sldId id="470" r:id="rId55"/>
    <p:sldId id="489" r:id="rId56"/>
    <p:sldId id="349" r:id="rId57"/>
    <p:sldId id="427" r:id="rId58"/>
    <p:sldId id="490" r:id="rId59"/>
    <p:sldId id="491" r:id="rId60"/>
    <p:sldId id="492" r:id="rId61"/>
    <p:sldId id="493" r:id="rId62"/>
    <p:sldId id="360" r:id="rId63"/>
    <p:sldId id="266" r:id="rId6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66"/>
    </p:embeddedFont>
    <p:embeddedFont>
      <p:font typeface="Maven Pro ExtraBold" panose="020B0604020202020204" charset="0"/>
      <p:bold r:id="rId67"/>
    </p:embeddedFont>
    <p:embeddedFont>
      <p:font typeface="Nunito" pitchFamily="2" charset="0"/>
      <p:regular r:id="rId68"/>
      <p:bold r:id="rId69"/>
      <p:italic r:id="rId70"/>
      <p:boldItalic r:id="rId71"/>
    </p:embeddedFont>
    <p:embeddedFont>
      <p:font typeface="Poppins SemiBold" panose="00000700000000000000" pitchFamily="2" charset="0"/>
      <p:bold r:id="rId72"/>
      <p:boldItalic r:id="rId73"/>
    </p:embeddedFont>
    <p:embeddedFont>
      <p:font typeface="Proxima Nova" panose="020B0604020202020204" charset="0"/>
      <p:regular r:id="rId74"/>
      <p:bold r:id="rId75"/>
      <p:italic r:id="rId76"/>
      <p:boldItalic r:id="rId77"/>
    </p:embeddedFont>
    <p:embeddedFont>
      <p:font typeface="Ranchers" panose="020B0604020202020204" charset="0"/>
      <p:regular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DF7B9"/>
    <a:srgbClr val="FF9900"/>
    <a:srgbClr val="FF7C80"/>
    <a:srgbClr val="EA8B00"/>
    <a:srgbClr val="FF4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6D201-F051-4F61-B4C2-AE8BF021AB90}">
  <a:tblStyle styleId="{B1D6D201-F051-4F61-B4C2-AE8BF021AB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1382" autoAdjust="0"/>
  </p:normalViewPr>
  <p:slideViewPr>
    <p:cSldViewPr snapToGrid="0">
      <p:cViewPr varScale="1">
        <p:scale>
          <a:sx n="104" d="100"/>
          <a:sy n="104" d="100"/>
        </p:scale>
        <p:origin x="2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3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9.fntdata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7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1.fntdata"/><Relationship Id="rId7" Type="http://schemas.openxmlformats.org/officeDocument/2006/relationships/slide" Target="slides/slide4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035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65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854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1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794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86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26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317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98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85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796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528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777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554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55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087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319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828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993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374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78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377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051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976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186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135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từng đồng xu và câu hỏi theo thứ tự từ trái sang phải đường đi của </a:t>
            </a:r>
            <a:r>
              <a:rPr lang="en-VN"/>
              <a:t>nhân vật</a:t>
            </a:r>
            <a:r>
              <a:rPr lang="en-US" baseline="0"/>
              <a:t> </a:t>
            </a:r>
            <a:r>
              <a:rPr lang="en-VN"/>
              <a:t>(điểm </a:t>
            </a:r>
            <a:r>
              <a:rPr lang="en-VN" dirty="0"/>
              <a:t>sẽ tự cộng ở góc </a:t>
            </a:r>
            <a:r>
              <a:rPr lang="en-VN"/>
              <a:t>trái)</a:t>
            </a:r>
            <a:r>
              <a:rPr lang="en-US"/>
              <a:t>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D87EB-B244-2D44-B84E-A55FCA9BEE1E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69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bấm vào mũi tên vàng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D87EB-B244-2D44-B84E-A55FCA9BEE1E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30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bấm vào mũi tên vàng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D87EB-B244-2D44-B84E-A55FCA9BEE1E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93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bấm vào mũi tên vàng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D87EB-B244-2D44-B84E-A55FCA9BEE1E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35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bấm vào mũi tên vàng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D87EB-B244-2D44-B84E-A55FCA9BEE1E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89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bấm vào mũi tên vàng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D87EB-B244-2D44-B84E-A55FCA9BEE1E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0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081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8048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5635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0781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4974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498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502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3146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077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1125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47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5476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53589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0202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2384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8775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662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74357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66614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37cc96a568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37cc96a568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2450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37cc96a5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37cc96a5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3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44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3a726dbbe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3a726dbbe6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51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62950" y="1318325"/>
            <a:ext cx="561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89200" y="3405075"/>
            <a:ext cx="4965300" cy="39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">
    <p:bg>
      <p:bgPr>
        <a:solidFill>
          <a:schemeClr val="lt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3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6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720000" y="679875"/>
            <a:ext cx="7691400" cy="42231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699700" y="463800"/>
            <a:ext cx="5744700" cy="55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92875" y="1049488"/>
            <a:ext cx="71583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7985138" y="85299"/>
            <a:ext cx="1017946" cy="1215096"/>
            <a:chOff x="7985138" y="85299"/>
            <a:chExt cx="1017946" cy="1215096"/>
          </a:xfrm>
        </p:grpSpPr>
        <p:sp>
          <p:nvSpPr>
            <p:cNvPr id="23" name="Google Shape;23;p4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4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5" name="Google Shape;25;p4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68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633825" y="463800"/>
            <a:ext cx="58764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988975" y="1341288"/>
            <a:ext cx="3052800" cy="29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1315850" y="811675"/>
            <a:ext cx="6499500" cy="3518700"/>
          </a:xfrm>
          <a:prstGeom prst="foldedCorner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947600" y="1256225"/>
            <a:ext cx="5248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hasCustomPrompt="1"/>
          </p:nvPr>
        </p:nvSpPr>
        <p:spPr>
          <a:xfrm>
            <a:off x="1583925" y="1626150"/>
            <a:ext cx="1017000" cy="796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872400" y="3124711"/>
            <a:ext cx="2450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4062600" y="1632763"/>
            <a:ext cx="1018800" cy="795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3346650" y="3124700"/>
            <a:ext cx="2450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6448200" y="1632775"/>
            <a:ext cx="1018800" cy="795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5820900" y="3124700"/>
            <a:ext cx="245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/>
          </p:nvPr>
        </p:nvSpPr>
        <p:spPr>
          <a:xfrm>
            <a:off x="2412750" y="467924"/>
            <a:ext cx="43188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120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867500" y="2579000"/>
            <a:ext cx="2450700" cy="5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3346200" y="2578238"/>
            <a:ext cx="2451600" cy="5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5825800" y="2578238"/>
            <a:ext cx="2451600" cy="5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13"/>
          <p:cNvGrpSpPr/>
          <p:nvPr/>
        </p:nvGrpSpPr>
        <p:grpSpPr>
          <a:xfrm>
            <a:off x="110175" y="213549"/>
            <a:ext cx="1577828" cy="1244143"/>
            <a:chOff x="110175" y="213549"/>
            <a:chExt cx="1577828" cy="1244143"/>
          </a:xfrm>
        </p:grpSpPr>
        <p:sp>
          <p:nvSpPr>
            <p:cNvPr id="188" name="Google Shape;188;p13"/>
            <p:cNvSpPr/>
            <p:nvPr/>
          </p:nvSpPr>
          <p:spPr>
            <a:xfrm>
              <a:off x="110175" y="214650"/>
              <a:ext cx="1577810" cy="1243042"/>
            </a:xfrm>
            <a:custGeom>
              <a:avLst/>
              <a:gdLst/>
              <a:ahLst/>
              <a:cxnLst/>
              <a:rect l="l" t="t" r="r" b="b"/>
              <a:pathLst>
                <a:path w="36910" h="29077" extrusionOk="0">
                  <a:moveTo>
                    <a:pt x="14620" y="1"/>
                  </a:moveTo>
                  <a:lnTo>
                    <a:pt x="0" y="17044"/>
                  </a:lnTo>
                  <a:lnTo>
                    <a:pt x="335" y="17929"/>
                  </a:lnTo>
                  <a:lnTo>
                    <a:pt x="6266" y="19065"/>
                  </a:lnTo>
                  <a:lnTo>
                    <a:pt x="6233" y="19082"/>
                  </a:lnTo>
                  <a:lnTo>
                    <a:pt x="8655" y="25949"/>
                  </a:lnTo>
                  <a:cubicBezTo>
                    <a:pt x="8823" y="26434"/>
                    <a:pt x="9240" y="26768"/>
                    <a:pt x="9742" y="26868"/>
                  </a:cubicBezTo>
                  <a:lnTo>
                    <a:pt x="22390" y="29024"/>
                  </a:lnTo>
                  <a:cubicBezTo>
                    <a:pt x="22618" y="29059"/>
                    <a:pt x="22849" y="29077"/>
                    <a:pt x="23079" y="29077"/>
                  </a:cubicBezTo>
                  <a:cubicBezTo>
                    <a:pt x="24363" y="29077"/>
                    <a:pt x="25636" y="28534"/>
                    <a:pt x="26500" y="27570"/>
                  </a:cubicBezTo>
                  <a:lnTo>
                    <a:pt x="32315" y="20987"/>
                  </a:lnTo>
                  <a:lnTo>
                    <a:pt x="33150" y="20719"/>
                  </a:lnTo>
                  <a:lnTo>
                    <a:pt x="32900" y="20318"/>
                  </a:lnTo>
                  <a:lnTo>
                    <a:pt x="34988" y="17963"/>
                  </a:lnTo>
                  <a:cubicBezTo>
                    <a:pt x="35322" y="17578"/>
                    <a:pt x="35423" y="17044"/>
                    <a:pt x="35256" y="16559"/>
                  </a:cubicBezTo>
                  <a:lnTo>
                    <a:pt x="32900" y="9709"/>
                  </a:lnTo>
                  <a:lnTo>
                    <a:pt x="36910" y="5030"/>
                  </a:lnTo>
                  <a:lnTo>
                    <a:pt x="36592" y="4128"/>
                  </a:lnTo>
                  <a:lnTo>
                    <a:pt x="14620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13"/>
            <p:cNvGrpSpPr/>
            <p:nvPr/>
          </p:nvGrpSpPr>
          <p:grpSpPr>
            <a:xfrm>
              <a:off x="110196" y="213549"/>
              <a:ext cx="1577806" cy="1243215"/>
              <a:chOff x="3601400" y="1313375"/>
              <a:chExt cx="1024350" cy="807125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3774650" y="1580850"/>
                <a:ext cx="810825" cy="539650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1586" extrusionOk="0">
                    <a:moveTo>
                      <a:pt x="29545" y="1"/>
                    </a:moveTo>
                    <a:lnTo>
                      <a:pt x="1" y="10457"/>
                    </a:lnTo>
                    <a:lnTo>
                      <a:pt x="2706" y="18086"/>
                    </a:lnTo>
                    <a:cubicBezTo>
                      <a:pt x="2888" y="18633"/>
                      <a:pt x="3344" y="18998"/>
                      <a:pt x="3922" y="19120"/>
                    </a:cubicBezTo>
                    <a:lnTo>
                      <a:pt x="17964" y="21521"/>
                    </a:lnTo>
                    <a:cubicBezTo>
                      <a:pt x="18228" y="21564"/>
                      <a:pt x="18494" y="21585"/>
                      <a:pt x="18760" y="21585"/>
                    </a:cubicBezTo>
                    <a:cubicBezTo>
                      <a:pt x="20177" y="21585"/>
                      <a:pt x="21577" y="20980"/>
                      <a:pt x="22524" y="19880"/>
                    </a:cubicBezTo>
                    <a:lnTo>
                      <a:pt x="31946" y="9211"/>
                    </a:lnTo>
                    <a:cubicBezTo>
                      <a:pt x="32342" y="8785"/>
                      <a:pt x="32433" y="8177"/>
                      <a:pt x="32250" y="7661"/>
                    </a:cubicBezTo>
                    <a:lnTo>
                      <a:pt x="295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601400" y="1786025"/>
                <a:ext cx="618575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5594" extrusionOk="0">
                    <a:moveTo>
                      <a:pt x="0" y="1"/>
                    </a:moveTo>
                    <a:lnTo>
                      <a:pt x="396" y="1004"/>
                    </a:lnTo>
                    <a:lnTo>
                      <a:pt x="24742" y="5594"/>
                    </a:lnTo>
                    <a:lnTo>
                      <a:pt x="24408" y="46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4211600" y="1428125"/>
                <a:ext cx="414150" cy="497750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19910" extrusionOk="0">
                    <a:moveTo>
                      <a:pt x="16231" y="0"/>
                    </a:moveTo>
                    <a:lnTo>
                      <a:pt x="0" y="18967"/>
                    </a:lnTo>
                    <a:lnTo>
                      <a:pt x="334" y="19910"/>
                    </a:lnTo>
                    <a:lnTo>
                      <a:pt x="16566" y="1003"/>
                    </a:lnTo>
                    <a:lnTo>
                      <a:pt x="162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601400" y="1313375"/>
                <a:ext cx="1016000" cy="58895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23558" extrusionOk="0">
                    <a:moveTo>
                      <a:pt x="16232" y="1"/>
                    </a:moveTo>
                    <a:lnTo>
                      <a:pt x="0" y="18907"/>
                    </a:lnTo>
                    <a:lnTo>
                      <a:pt x="24408" y="23557"/>
                    </a:lnTo>
                    <a:lnTo>
                      <a:pt x="40639" y="4590"/>
                    </a:lnTo>
                    <a:lnTo>
                      <a:pt x="162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4071000" y="1571375"/>
                <a:ext cx="451400" cy="331700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3268" extrusionOk="0">
                    <a:moveTo>
                      <a:pt x="1551" y="1"/>
                    </a:moveTo>
                    <a:cubicBezTo>
                      <a:pt x="1401" y="1"/>
                      <a:pt x="1247" y="25"/>
                      <a:pt x="1095" y="76"/>
                    </a:cubicBezTo>
                    <a:cubicBezTo>
                      <a:pt x="366" y="350"/>
                      <a:pt x="1" y="1109"/>
                      <a:pt x="274" y="1839"/>
                    </a:cubicBezTo>
                    <a:cubicBezTo>
                      <a:pt x="463" y="2404"/>
                      <a:pt x="962" y="2750"/>
                      <a:pt x="1516" y="2750"/>
                    </a:cubicBezTo>
                    <a:cubicBezTo>
                      <a:pt x="1677" y="2750"/>
                      <a:pt x="1843" y="2721"/>
                      <a:pt x="2007" y="2660"/>
                    </a:cubicBezTo>
                    <a:cubicBezTo>
                      <a:pt x="2341" y="2568"/>
                      <a:pt x="2615" y="2325"/>
                      <a:pt x="2767" y="2021"/>
                    </a:cubicBezTo>
                    <a:lnTo>
                      <a:pt x="13740" y="4331"/>
                    </a:lnTo>
                    <a:lnTo>
                      <a:pt x="15320" y="8739"/>
                    </a:lnTo>
                    <a:cubicBezTo>
                      <a:pt x="15168" y="8891"/>
                      <a:pt x="15108" y="9073"/>
                      <a:pt x="15199" y="9286"/>
                    </a:cubicBezTo>
                    <a:cubicBezTo>
                      <a:pt x="15229" y="9438"/>
                      <a:pt x="15351" y="9499"/>
                      <a:pt x="15472" y="9590"/>
                    </a:cubicBezTo>
                    <a:lnTo>
                      <a:pt x="16171" y="13268"/>
                    </a:lnTo>
                    <a:lnTo>
                      <a:pt x="18056" y="12660"/>
                    </a:lnTo>
                    <a:lnTo>
                      <a:pt x="16111" y="9407"/>
                    </a:lnTo>
                    <a:cubicBezTo>
                      <a:pt x="16171" y="9286"/>
                      <a:pt x="16171" y="9134"/>
                      <a:pt x="16141" y="8982"/>
                    </a:cubicBezTo>
                    <a:cubicBezTo>
                      <a:pt x="16080" y="8800"/>
                      <a:pt x="15928" y="8678"/>
                      <a:pt x="15716" y="8648"/>
                    </a:cubicBezTo>
                    <a:lnTo>
                      <a:pt x="14105" y="3997"/>
                    </a:lnTo>
                    <a:lnTo>
                      <a:pt x="2919" y="1596"/>
                    </a:lnTo>
                    <a:cubicBezTo>
                      <a:pt x="2949" y="1383"/>
                      <a:pt x="2949" y="1140"/>
                      <a:pt x="2858" y="927"/>
                    </a:cubicBezTo>
                    <a:cubicBezTo>
                      <a:pt x="2642" y="350"/>
                      <a:pt x="2121" y="1"/>
                      <a:pt x="15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" name="Google Shape;195;p13"/>
          <p:cNvGrpSpPr/>
          <p:nvPr/>
        </p:nvGrpSpPr>
        <p:grpSpPr>
          <a:xfrm>
            <a:off x="7070053" y="3310827"/>
            <a:ext cx="2386062" cy="2132557"/>
            <a:chOff x="7070053" y="3310827"/>
            <a:chExt cx="2386062" cy="2132557"/>
          </a:xfrm>
        </p:grpSpPr>
        <p:sp>
          <p:nvSpPr>
            <p:cNvPr id="196" name="Google Shape;196;p13"/>
            <p:cNvSpPr/>
            <p:nvPr/>
          </p:nvSpPr>
          <p:spPr>
            <a:xfrm rot="-1284007">
              <a:off x="7279455" y="3617351"/>
              <a:ext cx="1967259" cy="1519508"/>
            </a:xfrm>
            <a:custGeom>
              <a:avLst/>
              <a:gdLst/>
              <a:ahLst/>
              <a:cxnLst/>
              <a:rect l="l" t="t" r="r" b="b"/>
              <a:pathLst>
                <a:path w="33919" h="26199" extrusionOk="0">
                  <a:moveTo>
                    <a:pt x="29574" y="0"/>
                  </a:moveTo>
                  <a:lnTo>
                    <a:pt x="16091" y="4745"/>
                  </a:lnTo>
                  <a:lnTo>
                    <a:pt x="1922" y="3091"/>
                  </a:lnTo>
                  <a:lnTo>
                    <a:pt x="1420" y="3425"/>
                  </a:lnTo>
                  <a:lnTo>
                    <a:pt x="969" y="3743"/>
                  </a:lnTo>
                  <a:lnTo>
                    <a:pt x="501" y="4094"/>
                  </a:lnTo>
                  <a:lnTo>
                    <a:pt x="0" y="4428"/>
                  </a:lnTo>
                  <a:lnTo>
                    <a:pt x="2239" y="23943"/>
                  </a:lnTo>
                  <a:lnTo>
                    <a:pt x="18513" y="26199"/>
                  </a:lnTo>
                  <a:lnTo>
                    <a:pt x="33919" y="20384"/>
                  </a:lnTo>
                  <a:lnTo>
                    <a:pt x="31730" y="819"/>
                  </a:lnTo>
                  <a:lnTo>
                    <a:pt x="31162" y="635"/>
                  </a:lnTo>
                  <a:lnTo>
                    <a:pt x="30660" y="401"/>
                  </a:lnTo>
                  <a:lnTo>
                    <a:pt x="30126" y="167"/>
                  </a:lnTo>
                  <a:lnTo>
                    <a:pt x="29574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13"/>
            <p:cNvGrpSpPr/>
            <p:nvPr/>
          </p:nvGrpSpPr>
          <p:grpSpPr>
            <a:xfrm rot="-1281339">
              <a:off x="7281154" y="3617623"/>
              <a:ext cx="1963878" cy="1518942"/>
              <a:chOff x="2782225" y="1197125"/>
              <a:chExt cx="704450" cy="54485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931175" y="1350625"/>
                <a:ext cx="433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37"/>
                      <a:pt x="396" y="1733"/>
                      <a:pt x="851" y="1733"/>
                    </a:cubicBezTo>
                    <a:cubicBezTo>
                      <a:pt x="1338" y="1733"/>
                      <a:pt x="1733" y="1337"/>
                      <a:pt x="1733" y="851"/>
                    </a:cubicBezTo>
                    <a:cubicBezTo>
                      <a:pt x="1733" y="365"/>
                      <a:pt x="1338" y="0"/>
                      <a:pt x="851" y="0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3318725" y="1442550"/>
                <a:ext cx="91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9" extrusionOk="0">
                    <a:moveTo>
                      <a:pt x="1824" y="1"/>
                    </a:moveTo>
                    <a:cubicBezTo>
                      <a:pt x="790" y="1"/>
                      <a:pt x="0" y="791"/>
                      <a:pt x="0" y="1825"/>
                    </a:cubicBezTo>
                    <a:cubicBezTo>
                      <a:pt x="0" y="2858"/>
                      <a:pt x="821" y="3648"/>
                      <a:pt x="1824" y="3648"/>
                    </a:cubicBezTo>
                    <a:cubicBezTo>
                      <a:pt x="2827" y="3648"/>
                      <a:pt x="3648" y="2797"/>
                      <a:pt x="3648" y="1825"/>
                    </a:cubicBezTo>
                    <a:cubicBezTo>
                      <a:pt x="3648" y="822"/>
                      <a:pt x="2797" y="1"/>
                      <a:pt x="1824" y="1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2782225" y="1210800"/>
                <a:ext cx="704450" cy="531175"/>
              </a:xfrm>
              <a:custGeom>
                <a:avLst/>
                <a:gdLst/>
                <a:ahLst/>
                <a:cxnLst/>
                <a:rect l="l" t="t" r="r" b="b"/>
                <a:pathLst>
                  <a:path w="28178" h="21247" extrusionOk="0">
                    <a:moveTo>
                      <a:pt x="25898" y="0"/>
                    </a:moveTo>
                    <a:lnTo>
                      <a:pt x="27722" y="16171"/>
                    </a:lnTo>
                    <a:lnTo>
                      <a:pt x="15351" y="20791"/>
                    </a:lnTo>
                    <a:lnTo>
                      <a:pt x="2220" y="19058"/>
                    </a:lnTo>
                    <a:lnTo>
                      <a:pt x="396" y="2888"/>
                    </a:lnTo>
                    <a:lnTo>
                      <a:pt x="1" y="3161"/>
                    </a:lnTo>
                    <a:lnTo>
                      <a:pt x="1855" y="19362"/>
                    </a:lnTo>
                    <a:lnTo>
                      <a:pt x="15381" y="21247"/>
                    </a:lnTo>
                    <a:lnTo>
                      <a:pt x="28178" y="16414"/>
                    </a:lnTo>
                    <a:lnTo>
                      <a:pt x="26354" y="152"/>
                    </a:lnTo>
                    <a:lnTo>
                      <a:pt x="258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2792100" y="1206225"/>
                <a:ext cx="68317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974" extrusionOk="0">
                    <a:moveTo>
                      <a:pt x="25077" y="1"/>
                    </a:moveTo>
                    <a:lnTo>
                      <a:pt x="26901" y="16141"/>
                    </a:lnTo>
                    <a:lnTo>
                      <a:pt x="14895" y="20548"/>
                    </a:lnTo>
                    <a:lnTo>
                      <a:pt x="2220" y="18907"/>
                    </a:lnTo>
                    <a:lnTo>
                      <a:pt x="396" y="2767"/>
                    </a:lnTo>
                    <a:lnTo>
                      <a:pt x="1" y="3071"/>
                    </a:lnTo>
                    <a:lnTo>
                      <a:pt x="1825" y="19241"/>
                    </a:lnTo>
                    <a:lnTo>
                      <a:pt x="14956" y="20974"/>
                    </a:lnTo>
                    <a:lnTo>
                      <a:pt x="27327" y="16354"/>
                    </a:lnTo>
                    <a:lnTo>
                      <a:pt x="25503" y="183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2802000" y="1200925"/>
                <a:ext cx="662650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0761" extrusionOk="0">
                    <a:moveTo>
                      <a:pt x="24225" y="0"/>
                    </a:moveTo>
                    <a:lnTo>
                      <a:pt x="26049" y="16110"/>
                    </a:lnTo>
                    <a:lnTo>
                      <a:pt x="14438" y="20304"/>
                    </a:lnTo>
                    <a:lnTo>
                      <a:pt x="2189" y="18815"/>
                    </a:lnTo>
                    <a:lnTo>
                      <a:pt x="365" y="2705"/>
                    </a:lnTo>
                    <a:lnTo>
                      <a:pt x="0" y="2979"/>
                    </a:lnTo>
                    <a:lnTo>
                      <a:pt x="1824" y="19119"/>
                    </a:lnTo>
                    <a:lnTo>
                      <a:pt x="14499" y="20760"/>
                    </a:lnTo>
                    <a:lnTo>
                      <a:pt x="26505" y="16353"/>
                    </a:lnTo>
                    <a:lnTo>
                      <a:pt x="24681" y="213"/>
                    </a:lnTo>
                    <a:lnTo>
                      <a:pt x="242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2811100" y="1197125"/>
                <a:ext cx="642150" cy="511425"/>
              </a:xfrm>
              <a:custGeom>
                <a:avLst/>
                <a:gdLst/>
                <a:ahLst/>
                <a:cxnLst/>
                <a:rect l="l" t="t" r="r" b="b"/>
                <a:pathLst>
                  <a:path w="25686" h="20457" extrusionOk="0">
                    <a:moveTo>
                      <a:pt x="23406" y="0"/>
                    </a:moveTo>
                    <a:lnTo>
                      <a:pt x="25229" y="16049"/>
                    </a:lnTo>
                    <a:lnTo>
                      <a:pt x="14044" y="20000"/>
                    </a:lnTo>
                    <a:lnTo>
                      <a:pt x="2220" y="18663"/>
                    </a:lnTo>
                    <a:lnTo>
                      <a:pt x="426" y="2584"/>
                    </a:lnTo>
                    <a:lnTo>
                      <a:pt x="1" y="2857"/>
                    </a:lnTo>
                    <a:lnTo>
                      <a:pt x="1825" y="18967"/>
                    </a:lnTo>
                    <a:lnTo>
                      <a:pt x="14074" y="20456"/>
                    </a:lnTo>
                    <a:lnTo>
                      <a:pt x="25685" y="16262"/>
                    </a:lnTo>
                    <a:lnTo>
                      <a:pt x="23861" y="152"/>
                    </a:lnTo>
                    <a:lnTo>
                      <a:pt x="234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116575" y="1197125"/>
                <a:ext cx="325275" cy="50002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20001" extrusionOk="0">
                    <a:moveTo>
                      <a:pt x="11187" y="0"/>
                    </a:moveTo>
                    <a:lnTo>
                      <a:pt x="1" y="3952"/>
                    </a:lnTo>
                    <a:lnTo>
                      <a:pt x="1825" y="20000"/>
                    </a:lnTo>
                    <a:lnTo>
                      <a:pt x="13010" y="16049"/>
                    </a:lnTo>
                    <a:lnTo>
                      <a:pt x="111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2821750" y="1261700"/>
                <a:ext cx="340450" cy="435450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7418" extrusionOk="0">
                    <a:moveTo>
                      <a:pt x="0" y="1"/>
                    </a:moveTo>
                    <a:lnTo>
                      <a:pt x="1794" y="16080"/>
                    </a:lnTo>
                    <a:lnTo>
                      <a:pt x="13618" y="17417"/>
                    </a:lnTo>
                    <a:lnTo>
                      <a:pt x="11794" y="13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2884825" y="134530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74"/>
                    </a:lnTo>
                    <a:lnTo>
                      <a:pt x="8085" y="1155"/>
                    </a:lnTo>
                    <a:lnTo>
                      <a:pt x="8116" y="91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2889375" y="1393175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0"/>
                    </a:moveTo>
                    <a:lnTo>
                      <a:pt x="1" y="27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2895450" y="1441800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1"/>
                    </a:moveTo>
                    <a:lnTo>
                      <a:pt x="1" y="274"/>
                    </a:lnTo>
                    <a:lnTo>
                      <a:pt x="8086" y="1156"/>
                    </a:lnTo>
                    <a:lnTo>
                      <a:pt x="8116" y="882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2900025" y="1489675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5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2906100" y="153755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2911425" y="1585425"/>
                <a:ext cx="2021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86" extrusionOk="0">
                    <a:moveTo>
                      <a:pt x="30" y="0"/>
                    </a:moveTo>
                    <a:lnTo>
                      <a:pt x="0" y="274"/>
                    </a:lnTo>
                    <a:lnTo>
                      <a:pt x="8055" y="1186"/>
                    </a:lnTo>
                    <a:lnTo>
                      <a:pt x="8085" y="9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162175" y="1292875"/>
                <a:ext cx="1938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49" extrusionOk="0">
                    <a:moveTo>
                      <a:pt x="7660" y="0"/>
                    </a:moveTo>
                    <a:lnTo>
                      <a:pt x="1" y="2675"/>
                    </a:lnTo>
                    <a:lnTo>
                      <a:pt x="61" y="2948"/>
                    </a:lnTo>
                    <a:lnTo>
                      <a:pt x="7752" y="274"/>
                    </a:lnTo>
                    <a:lnTo>
                      <a:pt x="76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3167500" y="1340725"/>
                <a:ext cx="1938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19" extrusionOk="0">
                    <a:moveTo>
                      <a:pt x="7660" y="1"/>
                    </a:moveTo>
                    <a:lnTo>
                      <a:pt x="0" y="2676"/>
                    </a:lnTo>
                    <a:lnTo>
                      <a:pt x="61" y="2919"/>
                    </a:lnTo>
                    <a:lnTo>
                      <a:pt x="7751" y="244"/>
                    </a:lnTo>
                    <a:lnTo>
                      <a:pt x="7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3172050" y="138937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3177375" y="1436475"/>
                <a:ext cx="1945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19" extrusionOk="0">
                    <a:moveTo>
                      <a:pt x="7691" y="1"/>
                    </a:moveTo>
                    <a:lnTo>
                      <a:pt x="1" y="2676"/>
                    </a:lnTo>
                    <a:lnTo>
                      <a:pt x="92" y="2919"/>
                    </a:lnTo>
                    <a:lnTo>
                      <a:pt x="7782" y="274"/>
                    </a:lnTo>
                    <a:lnTo>
                      <a:pt x="76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183450" y="148512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188025" y="1532225"/>
                <a:ext cx="1945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49" extrusionOk="0">
                    <a:moveTo>
                      <a:pt x="7690" y="1"/>
                    </a:moveTo>
                    <a:lnTo>
                      <a:pt x="0" y="2675"/>
                    </a:lnTo>
                    <a:lnTo>
                      <a:pt x="91" y="2949"/>
                    </a:lnTo>
                    <a:lnTo>
                      <a:pt x="7781" y="274"/>
                    </a:lnTo>
                    <a:lnTo>
                      <a:pt x="7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37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4">
    <p:bg>
      <p:bgPr>
        <a:solidFill>
          <a:schemeClr val="dk2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6"/>
          <p:cNvSpPr txBox="1">
            <a:spLocks noGrp="1"/>
          </p:cNvSpPr>
          <p:nvPr>
            <p:ph type="title"/>
          </p:nvPr>
        </p:nvSpPr>
        <p:spPr>
          <a:xfrm>
            <a:off x="2169075" y="458299"/>
            <a:ext cx="48060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7"/>
          <p:cNvSpPr txBox="1">
            <a:spLocks noGrp="1"/>
          </p:cNvSpPr>
          <p:nvPr>
            <p:ph type="subTitle" idx="1"/>
          </p:nvPr>
        </p:nvSpPr>
        <p:spPr>
          <a:xfrm>
            <a:off x="5084200" y="3163675"/>
            <a:ext cx="26013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8">
    <p:bg>
      <p:bgPr>
        <a:solidFill>
          <a:schemeClr val="accent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0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8" r:id="rId5"/>
    <p:sldLayoutId id="2147483659" r:id="rId6"/>
    <p:sldLayoutId id="2147483672" r:id="rId7"/>
    <p:sldLayoutId id="2147483673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svg"/><Relationship Id="rId21" Type="http://schemas.openxmlformats.org/officeDocument/2006/relationships/image" Target="../media/image73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5" Type="http://schemas.openxmlformats.org/officeDocument/2006/relationships/image" Target="../media/image77.gif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24" Type="http://schemas.openxmlformats.org/officeDocument/2006/relationships/image" Target="../media/image76.gif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23" Type="http://schemas.openxmlformats.org/officeDocument/2006/relationships/image" Target="../media/image75.svg"/><Relationship Id="rId10" Type="http://schemas.openxmlformats.org/officeDocument/2006/relationships/image" Target="../media/image62.png"/><Relationship Id="rId19" Type="http://schemas.openxmlformats.org/officeDocument/2006/relationships/image" Target="../media/image71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90.gif"/><Relationship Id="rId18" Type="http://schemas.openxmlformats.org/officeDocument/2006/relationships/slide" Target="slide39.xml"/><Relationship Id="rId26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76.gif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17" Type="http://schemas.openxmlformats.org/officeDocument/2006/relationships/slide" Target="slide40.xml"/><Relationship Id="rId25" Type="http://schemas.openxmlformats.org/officeDocument/2006/relationships/image" Target="../media/image77.gif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92.svg"/><Relationship Id="rId20" Type="http://schemas.openxmlformats.org/officeDocument/2006/relationships/slide" Target="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24" Type="http://schemas.openxmlformats.org/officeDocument/2006/relationships/image" Target="../media/image94.sv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23" Type="http://schemas.openxmlformats.org/officeDocument/2006/relationships/image" Target="../media/image93.png"/><Relationship Id="rId10" Type="http://schemas.openxmlformats.org/officeDocument/2006/relationships/image" Target="../media/image87.svg"/><Relationship Id="rId19" Type="http://schemas.openxmlformats.org/officeDocument/2006/relationships/slide" Target="slide38.xml"/><Relationship Id="rId4" Type="http://schemas.openxmlformats.org/officeDocument/2006/relationships/image" Target="../media/image81.svg"/><Relationship Id="rId9" Type="http://schemas.openxmlformats.org/officeDocument/2006/relationships/image" Target="../media/image86.png"/><Relationship Id="rId14" Type="http://schemas.openxmlformats.org/officeDocument/2006/relationships/slide" Target="slide41.xml"/><Relationship Id="rId22" Type="http://schemas.openxmlformats.org/officeDocument/2006/relationships/slide" Target="slide42.xml"/><Relationship Id="rId27" Type="http://schemas.openxmlformats.org/officeDocument/2006/relationships/image" Target="../media/image9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7.jp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11" Type="http://schemas.openxmlformats.org/officeDocument/2006/relationships/image" Target="../media/image98.png"/><Relationship Id="rId5" Type="http://schemas.openxmlformats.org/officeDocument/2006/relationships/image" Target="../media/image106.png"/><Relationship Id="rId10" Type="http://schemas.openxmlformats.org/officeDocument/2006/relationships/slide" Target="slide36.xml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97.jp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98.png"/><Relationship Id="rId4" Type="http://schemas.openxmlformats.org/officeDocument/2006/relationships/image" Target="../media/image112.png"/><Relationship Id="rId9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97.jp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9.png"/><Relationship Id="rId11" Type="http://schemas.openxmlformats.org/officeDocument/2006/relationships/image" Target="../media/image98.png"/><Relationship Id="rId5" Type="http://schemas.openxmlformats.org/officeDocument/2006/relationships/image" Target="../media/image118.png"/><Relationship Id="rId10" Type="http://schemas.openxmlformats.org/officeDocument/2006/relationships/slide" Target="slide36.xml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97.jp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5.png"/><Relationship Id="rId11" Type="http://schemas.openxmlformats.org/officeDocument/2006/relationships/image" Target="../media/image98.png"/><Relationship Id="rId5" Type="http://schemas.openxmlformats.org/officeDocument/2006/relationships/image" Target="../media/image124.png"/><Relationship Id="rId10" Type="http://schemas.openxmlformats.org/officeDocument/2006/relationships/slide" Target="slide36.xml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97.jp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98.png"/><Relationship Id="rId4" Type="http://schemas.openxmlformats.org/officeDocument/2006/relationships/image" Target="../media/image128.png"/><Relationship Id="rId9" Type="http://schemas.openxmlformats.org/officeDocument/2006/relationships/slide" Target="slide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8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3.png"/><Relationship Id="rId4" Type="http://schemas.openxmlformats.org/officeDocument/2006/relationships/image" Target="../media/image1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3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47.png"/><Relationship Id="rId4" Type="http://schemas.openxmlformats.org/officeDocument/2006/relationships/image" Target="../media/image1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45"/>
          <p:cNvGrpSpPr/>
          <p:nvPr/>
        </p:nvGrpSpPr>
        <p:grpSpPr>
          <a:xfrm rot="3435640">
            <a:off x="1679788" y="2991195"/>
            <a:ext cx="1609226" cy="2448025"/>
            <a:chOff x="-149650" y="2156050"/>
            <a:chExt cx="1609226" cy="2448025"/>
          </a:xfrm>
        </p:grpSpPr>
        <p:sp>
          <p:nvSpPr>
            <p:cNvPr id="707" name="Google Shape;707;p45"/>
            <p:cNvSpPr/>
            <p:nvPr/>
          </p:nvSpPr>
          <p:spPr>
            <a:xfrm>
              <a:off x="-149650" y="2156050"/>
              <a:ext cx="1609226" cy="2448025"/>
            </a:xfrm>
            <a:custGeom>
              <a:avLst/>
              <a:gdLst/>
              <a:ahLst/>
              <a:cxnLst/>
              <a:rect l="l" t="t" r="r" b="b"/>
              <a:pathLst>
                <a:path w="42457" h="64613" extrusionOk="0">
                  <a:moveTo>
                    <a:pt x="42457" y="0"/>
                  </a:moveTo>
                  <a:lnTo>
                    <a:pt x="40836" y="1237"/>
                  </a:lnTo>
                  <a:lnTo>
                    <a:pt x="39850" y="1989"/>
                  </a:lnTo>
                  <a:lnTo>
                    <a:pt x="34838" y="5765"/>
                  </a:lnTo>
                  <a:lnTo>
                    <a:pt x="1571" y="57361"/>
                  </a:lnTo>
                  <a:cubicBezTo>
                    <a:pt x="1086" y="58112"/>
                    <a:pt x="1270" y="59115"/>
                    <a:pt x="2005" y="59616"/>
                  </a:cubicBezTo>
                  <a:lnTo>
                    <a:pt x="0" y="62724"/>
                  </a:lnTo>
                  <a:lnTo>
                    <a:pt x="2908" y="64612"/>
                  </a:lnTo>
                  <a:lnTo>
                    <a:pt x="4913" y="61488"/>
                  </a:lnTo>
                  <a:cubicBezTo>
                    <a:pt x="5182" y="61645"/>
                    <a:pt x="5477" y="61721"/>
                    <a:pt x="5768" y="61721"/>
                  </a:cubicBezTo>
                  <a:cubicBezTo>
                    <a:pt x="6310" y="61721"/>
                    <a:pt x="6837" y="61459"/>
                    <a:pt x="7152" y="60970"/>
                  </a:cubicBezTo>
                  <a:lnTo>
                    <a:pt x="7820" y="59950"/>
                  </a:lnTo>
                  <a:lnTo>
                    <a:pt x="11229" y="59215"/>
                  </a:lnTo>
                  <a:lnTo>
                    <a:pt x="23042" y="40853"/>
                  </a:lnTo>
                  <a:cubicBezTo>
                    <a:pt x="23242" y="40518"/>
                    <a:pt x="23159" y="40084"/>
                    <a:pt x="22824" y="39850"/>
                  </a:cubicBezTo>
                  <a:cubicBezTo>
                    <a:pt x="22704" y="39778"/>
                    <a:pt x="22570" y="39742"/>
                    <a:pt x="22438" y="39742"/>
                  </a:cubicBezTo>
                  <a:cubicBezTo>
                    <a:pt x="22203" y="39742"/>
                    <a:pt x="21971" y="39854"/>
                    <a:pt x="21822" y="40067"/>
                  </a:cubicBezTo>
                  <a:lnTo>
                    <a:pt x="10343" y="57929"/>
                  </a:lnTo>
                  <a:lnTo>
                    <a:pt x="8923" y="58229"/>
                  </a:lnTo>
                  <a:lnTo>
                    <a:pt x="8923" y="58229"/>
                  </a:lnTo>
                  <a:lnTo>
                    <a:pt x="10293" y="56107"/>
                  </a:lnTo>
                  <a:lnTo>
                    <a:pt x="40402" y="9340"/>
                  </a:lnTo>
                  <a:lnTo>
                    <a:pt x="42123" y="1471"/>
                  </a:lnTo>
                  <a:lnTo>
                    <a:pt x="42457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45"/>
            <p:cNvGrpSpPr/>
            <p:nvPr/>
          </p:nvGrpSpPr>
          <p:grpSpPr>
            <a:xfrm>
              <a:off x="-149380" y="2156540"/>
              <a:ext cx="1608680" cy="2447031"/>
              <a:chOff x="3599875" y="1105925"/>
              <a:chExt cx="558550" cy="849575"/>
            </a:xfrm>
          </p:grpSpPr>
          <p:sp>
            <p:nvSpPr>
              <p:cNvPr id="709" name="Google Shape;709;p45"/>
              <p:cNvSpPr/>
              <p:nvPr/>
            </p:nvSpPr>
            <p:spPr>
              <a:xfrm>
                <a:off x="4057325" y="1105925"/>
                <a:ext cx="1011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4925" extrusionOk="0">
                    <a:moveTo>
                      <a:pt x="4043" y="1"/>
                    </a:moveTo>
                    <a:lnTo>
                      <a:pt x="1" y="3040"/>
                    </a:lnTo>
                    <a:lnTo>
                      <a:pt x="2980" y="4925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>
                <a:off x="4124200" y="1105925"/>
                <a:ext cx="34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673" extrusionOk="0">
                    <a:moveTo>
                      <a:pt x="1368" y="1"/>
                    </a:moveTo>
                    <a:lnTo>
                      <a:pt x="1" y="1034"/>
                    </a:lnTo>
                    <a:lnTo>
                      <a:pt x="973" y="167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>
                <a:off x="3599875" y="1867350"/>
                <a:ext cx="798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526" extrusionOk="0">
                    <a:moveTo>
                      <a:pt x="1672" y="0"/>
                    </a:moveTo>
                    <a:lnTo>
                      <a:pt x="1" y="2553"/>
                    </a:lnTo>
                    <a:lnTo>
                      <a:pt x="1551" y="3526"/>
                    </a:lnTo>
                    <a:lnTo>
                      <a:pt x="3192" y="97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>
                <a:off x="3650800" y="1628050"/>
                <a:ext cx="256100" cy="2743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975" extrusionOk="0">
                    <a:moveTo>
                      <a:pt x="9807" y="1"/>
                    </a:moveTo>
                    <a:cubicBezTo>
                      <a:pt x="9676" y="1"/>
                      <a:pt x="9554" y="68"/>
                      <a:pt x="9514" y="149"/>
                    </a:cubicBezTo>
                    <a:lnTo>
                      <a:pt x="3465" y="9511"/>
                    </a:lnTo>
                    <a:lnTo>
                      <a:pt x="365" y="10210"/>
                    </a:lnTo>
                    <a:cubicBezTo>
                      <a:pt x="122" y="10241"/>
                      <a:pt x="0" y="10484"/>
                      <a:pt x="61" y="10666"/>
                    </a:cubicBezTo>
                    <a:cubicBezTo>
                      <a:pt x="88" y="10857"/>
                      <a:pt x="263" y="10975"/>
                      <a:pt x="452" y="10975"/>
                    </a:cubicBezTo>
                    <a:cubicBezTo>
                      <a:pt x="473" y="10975"/>
                      <a:pt x="495" y="10973"/>
                      <a:pt x="517" y="10970"/>
                    </a:cubicBezTo>
                    <a:lnTo>
                      <a:pt x="3921" y="10241"/>
                    </a:lnTo>
                    <a:lnTo>
                      <a:pt x="10122" y="605"/>
                    </a:lnTo>
                    <a:cubicBezTo>
                      <a:pt x="10243" y="393"/>
                      <a:pt x="10183" y="180"/>
                      <a:pt x="10000" y="58"/>
                    </a:cubicBezTo>
                    <a:cubicBezTo>
                      <a:pt x="9940" y="18"/>
                      <a:pt x="9872" y="1"/>
                      <a:pt x="9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>
                <a:off x="3615075" y="1796675"/>
                <a:ext cx="121600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58" extrusionOk="0">
                    <a:moveTo>
                      <a:pt x="1946" y="0"/>
                    </a:moveTo>
                    <a:lnTo>
                      <a:pt x="274" y="2554"/>
                    </a:lnTo>
                    <a:cubicBezTo>
                      <a:pt x="1" y="2979"/>
                      <a:pt x="122" y="3496"/>
                      <a:pt x="517" y="3769"/>
                    </a:cubicBezTo>
                    <a:lnTo>
                      <a:pt x="2007" y="4712"/>
                    </a:lnTo>
                    <a:cubicBezTo>
                      <a:pt x="2160" y="4810"/>
                      <a:pt x="2326" y="4858"/>
                      <a:pt x="2488" y="4858"/>
                    </a:cubicBezTo>
                    <a:cubicBezTo>
                      <a:pt x="2774" y="4858"/>
                      <a:pt x="3048" y="4710"/>
                      <a:pt x="3222" y="4438"/>
                    </a:cubicBezTo>
                    <a:lnTo>
                      <a:pt x="4864" y="1915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3662200" y="1181925"/>
                <a:ext cx="468875" cy="6618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26475" extrusionOk="0">
                    <a:moveTo>
                      <a:pt x="15806" y="0"/>
                    </a:moveTo>
                    <a:lnTo>
                      <a:pt x="0" y="24590"/>
                    </a:lnTo>
                    <a:lnTo>
                      <a:pt x="2948" y="26475"/>
                    </a:lnTo>
                    <a:lnTo>
                      <a:pt x="18754" y="1885"/>
                    </a:lnTo>
                    <a:lnTo>
                      <a:pt x="15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3615075" y="1181150"/>
                <a:ext cx="479525" cy="721175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28847" extrusionOk="0">
                    <a:moveTo>
                      <a:pt x="17691" y="1"/>
                    </a:moveTo>
                    <a:lnTo>
                      <a:pt x="213" y="27114"/>
                    </a:lnTo>
                    <a:cubicBezTo>
                      <a:pt x="1" y="27539"/>
                      <a:pt x="122" y="28117"/>
                      <a:pt x="487" y="28390"/>
                    </a:cubicBezTo>
                    <a:lnTo>
                      <a:pt x="1216" y="28846"/>
                    </a:lnTo>
                    <a:lnTo>
                      <a:pt x="19180" y="943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763;p45"/>
          <p:cNvGrpSpPr/>
          <p:nvPr/>
        </p:nvGrpSpPr>
        <p:grpSpPr>
          <a:xfrm rot="19827713">
            <a:off x="7216559" y="3142036"/>
            <a:ext cx="1633305" cy="1623840"/>
            <a:chOff x="183950" y="105014"/>
            <a:chExt cx="1633305" cy="1623840"/>
          </a:xfrm>
        </p:grpSpPr>
        <p:sp>
          <p:nvSpPr>
            <p:cNvPr id="764" name="Google Shape;764;p45"/>
            <p:cNvSpPr/>
            <p:nvPr/>
          </p:nvSpPr>
          <p:spPr>
            <a:xfrm>
              <a:off x="183950" y="105912"/>
              <a:ext cx="1633305" cy="1622057"/>
            </a:xfrm>
            <a:custGeom>
              <a:avLst/>
              <a:gdLst/>
              <a:ahLst/>
              <a:cxnLst/>
              <a:rect l="l" t="t" r="r" b="b"/>
              <a:pathLst>
                <a:path w="38916" h="38648" extrusionOk="0">
                  <a:moveTo>
                    <a:pt x="17294" y="1"/>
                  </a:moveTo>
                  <a:lnTo>
                    <a:pt x="1" y="26116"/>
                  </a:lnTo>
                  <a:lnTo>
                    <a:pt x="1638" y="29157"/>
                  </a:lnTo>
                  <a:lnTo>
                    <a:pt x="21622" y="38648"/>
                  </a:lnTo>
                  <a:lnTo>
                    <a:pt x="38915" y="12532"/>
                  </a:lnTo>
                  <a:lnTo>
                    <a:pt x="37278" y="9508"/>
                  </a:lnTo>
                  <a:lnTo>
                    <a:pt x="1729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45"/>
            <p:cNvGrpSpPr/>
            <p:nvPr/>
          </p:nvGrpSpPr>
          <p:grpSpPr>
            <a:xfrm>
              <a:off x="183957" y="105014"/>
              <a:ext cx="1633281" cy="1623840"/>
              <a:chOff x="372975" y="269000"/>
              <a:chExt cx="1461810" cy="1453360"/>
            </a:xfrm>
          </p:grpSpPr>
          <p:sp>
            <p:nvSpPr>
              <p:cNvPr id="766" name="Google Shape;766;p45"/>
              <p:cNvSpPr/>
              <p:nvPr/>
            </p:nvSpPr>
            <p:spPr>
              <a:xfrm>
                <a:off x="1124266" y="625993"/>
                <a:ext cx="710520" cy="1096368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9606" extrusionOk="0">
                    <a:moveTo>
                      <a:pt x="11642" y="0"/>
                    </a:moveTo>
                    <a:lnTo>
                      <a:pt x="0" y="17538"/>
                    </a:lnTo>
                    <a:lnTo>
                      <a:pt x="1125" y="19605"/>
                    </a:lnTo>
                    <a:lnTo>
                      <a:pt x="12706" y="2037"/>
                    </a:lnTo>
                    <a:lnTo>
                      <a:pt x="116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5"/>
              <p:cNvSpPr/>
              <p:nvPr/>
            </p:nvSpPr>
            <p:spPr>
              <a:xfrm>
                <a:off x="372975" y="1249780"/>
                <a:ext cx="814195" cy="472580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8451" extrusionOk="0">
                    <a:moveTo>
                      <a:pt x="0" y="0"/>
                    </a:moveTo>
                    <a:lnTo>
                      <a:pt x="1095" y="2067"/>
                    </a:lnTo>
                    <a:lnTo>
                      <a:pt x="14560" y="8450"/>
                    </a:lnTo>
                    <a:lnTo>
                      <a:pt x="13435" y="63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5"/>
              <p:cNvSpPr/>
              <p:nvPr/>
            </p:nvSpPr>
            <p:spPr>
              <a:xfrm>
                <a:off x="372975" y="269000"/>
                <a:ext cx="1402306" cy="133777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3923" extrusionOk="0">
                    <a:moveTo>
                      <a:pt x="11611" y="1"/>
                    </a:moveTo>
                    <a:lnTo>
                      <a:pt x="0" y="17539"/>
                    </a:lnTo>
                    <a:lnTo>
                      <a:pt x="13435" y="23922"/>
                    </a:lnTo>
                    <a:lnTo>
                      <a:pt x="25077" y="6384"/>
                    </a:lnTo>
                    <a:lnTo>
                      <a:pt x="116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5"/>
              <p:cNvSpPr/>
              <p:nvPr/>
            </p:nvSpPr>
            <p:spPr>
              <a:xfrm>
                <a:off x="952590" y="466174"/>
                <a:ext cx="601755" cy="390993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6992" extrusionOk="0">
                    <a:moveTo>
                      <a:pt x="1672" y="1"/>
                    </a:moveTo>
                    <a:lnTo>
                      <a:pt x="0" y="2767"/>
                    </a:lnTo>
                    <a:lnTo>
                      <a:pt x="9089" y="6992"/>
                    </a:lnTo>
                    <a:lnTo>
                      <a:pt x="10760" y="4226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5"/>
              <p:cNvSpPr/>
              <p:nvPr/>
            </p:nvSpPr>
            <p:spPr>
              <a:xfrm>
                <a:off x="711238" y="974430"/>
                <a:ext cx="515023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4560" extrusionOk="0">
                    <a:moveTo>
                      <a:pt x="122" y="0"/>
                    </a:moveTo>
                    <a:lnTo>
                      <a:pt x="0" y="243"/>
                    </a:lnTo>
                    <a:lnTo>
                      <a:pt x="9088" y="4559"/>
                    </a:lnTo>
                    <a:lnTo>
                      <a:pt x="9210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5"/>
              <p:cNvSpPr/>
              <p:nvPr/>
            </p:nvSpPr>
            <p:spPr>
              <a:xfrm>
                <a:off x="661916" y="1057695"/>
                <a:ext cx="513402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560" extrusionOk="0">
                    <a:moveTo>
                      <a:pt x="92" y="1"/>
                    </a:moveTo>
                    <a:lnTo>
                      <a:pt x="1" y="213"/>
                    </a:lnTo>
                    <a:lnTo>
                      <a:pt x="9089" y="4560"/>
                    </a:lnTo>
                    <a:lnTo>
                      <a:pt x="9180" y="4317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5"/>
              <p:cNvSpPr/>
              <p:nvPr/>
            </p:nvSpPr>
            <p:spPr>
              <a:xfrm>
                <a:off x="610916" y="1142693"/>
                <a:ext cx="515079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4560" extrusionOk="0">
                    <a:moveTo>
                      <a:pt x="122" y="0"/>
                    </a:moveTo>
                    <a:lnTo>
                      <a:pt x="1" y="243"/>
                    </a:lnTo>
                    <a:lnTo>
                      <a:pt x="9089" y="4560"/>
                    </a:lnTo>
                    <a:lnTo>
                      <a:pt x="9211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" name="Google Shape;6424;p41"/>
          <p:cNvSpPr txBox="1">
            <a:spLocks/>
          </p:cNvSpPr>
          <p:nvPr/>
        </p:nvSpPr>
        <p:spPr>
          <a:xfrm>
            <a:off x="428603" y="1615705"/>
            <a:ext cx="8271247" cy="48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nchers"/>
              <a:buNone/>
              <a:defRPr sz="4800" b="0" i="0" u="none" strike="noStrike" cap="none">
                <a:solidFill>
                  <a:srgbClr val="3D85C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CHÀO MỪNG CÁC EM </a:t>
            </a:r>
            <a:endParaRPr lang="en-US" sz="4000" b="1" dirty="0">
              <a:solidFill>
                <a:srgbClr val="2270B6">
                  <a:lumMod val="75000"/>
                </a:srgbClr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lang="en-US" sz="4000" b="1" dirty="0">
                <a:solidFill>
                  <a:srgbClr val="2270B6">
                    <a:lumMod val="75000"/>
                  </a:srgbClr>
                </a:solidFill>
                <a:latin typeface="Arial"/>
              </a:rPr>
              <a:t>ĐÃ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ĐẾN VỚI BUỔI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HỌC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!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>
            <a:alpha val="34000"/>
          </a:schemeClr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"/>
          <p:cNvSpPr/>
          <p:nvPr/>
        </p:nvSpPr>
        <p:spPr>
          <a:xfrm>
            <a:off x="7635834" y="3277590"/>
            <a:ext cx="1508166" cy="1870735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B45814D-4D2E-6594-28B9-BED73EAE4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735" y="3745552"/>
            <a:ext cx="1211931" cy="1397948"/>
          </a:xfrm>
          <a:prstGeom prst="rect">
            <a:avLst/>
          </a:prstGeom>
        </p:spPr>
      </p:pic>
      <p:pic>
        <p:nvPicPr>
          <p:cNvPr id="21" name="Picture 32">
            <a:extLst>
              <a:ext uri="{FF2B5EF4-FFF2-40B4-BE49-F238E27FC236}">
                <a16:creationId xmlns:a16="http://schemas.microsoft.com/office/drawing/2014/main" id="{45F6E3DD-9D82-ECD8-28B5-A484C6BD3D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92857" y="72161"/>
            <a:ext cx="983408" cy="7707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967824-8B68-0A8F-9092-E56F413EAB84}"/>
              </a:ext>
            </a:extLst>
          </p:cNvPr>
          <p:cNvGrpSpPr/>
          <p:nvPr/>
        </p:nvGrpSpPr>
        <p:grpSpPr>
          <a:xfrm>
            <a:off x="1303316" y="1636382"/>
            <a:ext cx="6537367" cy="1870735"/>
            <a:chOff x="1303319" y="1406855"/>
            <a:chExt cx="6537367" cy="187073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2F56524-47A2-C434-1593-7A1DF561316E}"/>
                </a:ext>
              </a:extLst>
            </p:cNvPr>
            <p:cNvSpPr/>
            <p:nvPr/>
          </p:nvSpPr>
          <p:spPr>
            <a:xfrm>
              <a:off x="1303319" y="1406855"/>
              <a:ext cx="6537367" cy="187073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65E98F-CF8C-8876-354E-EFB7ABA0DD18}"/>
                </a:ext>
              </a:extLst>
            </p:cNvPr>
            <p:cNvSpPr/>
            <p:nvPr/>
          </p:nvSpPr>
          <p:spPr>
            <a:xfrm>
              <a:off x="1812516" y="1972345"/>
              <a:ext cx="5518972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</a:rPr>
                <a:t>II. TÍNH CHẤT</a:t>
              </a:r>
              <a:endParaRPr lang="en-US" sz="32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365494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47" name="Google Shape;2147;p80"/>
          <p:cNvGrpSpPr/>
          <p:nvPr/>
        </p:nvGrpSpPr>
        <p:grpSpPr>
          <a:xfrm rot="9871471">
            <a:off x="8382988" y="4271712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1" name="Google Shape;2161;p80"/>
          <p:cNvGrpSpPr/>
          <p:nvPr/>
        </p:nvGrpSpPr>
        <p:grpSpPr>
          <a:xfrm rot="9871471">
            <a:off x="8721899" y="4257064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6195" y="346275"/>
            <a:ext cx="2362411" cy="2977624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533532" y="216458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532" y="2819087"/>
                <a:ext cx="7187273" cy="1999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đường tròn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ở tâm chắn cung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groupCh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nội tiếp chắn cung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groupCh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2" y="2819087"/>
                <a:ext cx="7187273" cy="1999522"/>
              </a:xfrm>
              <a:prstGeom prst="rect">
                <a:avLst/>
              </a:prstGeom>
              <a:blipFill>
                <a:blip r:embed="rId4"/>
                <a:stretch>
                  <a:fillRect l="-933" r="-8736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33532" y="206927"/>
            <a:ext cx="6425408" cy="1659813"/>
            <a:chOff x="533532" y="254633"/>
            <a:chExt cx="6425408" cy="1659813"/>
          </a:xfrm>
        </p:grpSpPr>
        <p:sp>
          <p:nvSpPr>
            <p:cNvPr id="86" name="Title 21"/>
            <p:cNvSpPr txBox="1">
              <a:spLocks/>
            </p:cNvSpPr>
            <p:nvPr/>
          </p:nvSpPr>
          <p:spPr>
            <a:xfrm>
              <a:off x="533532" y="34573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2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33532" y="254633"/>
                  <a:ext cx="6425408" cy="1659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</a:rPr>
                    <a:t>              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22,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𝐴𝑂𝐶</m:t>
                          </m:r>
                        </m:e>
                      </m:acc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cung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	b)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 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	c)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</m:oMath>
                  </a14:m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32" y="254633"/>
                  <a:ext cx="6425408" cy="1659813"/>
                </a:xfrm>
                <a:prstGeom prst="rect">
                  <a:avLst/>
                </a:prstGeom>
                <a:blipFill>
                  <a:blip r:embed="rId5"/>
                  <a:stretch>
                    <a:fillRect l="-1044" r="-5503" b="-5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206849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47" name="Google Shape;2147;p80"/>
          <p:cNvGrpSpPr/>
          <p:nvPr/>
        </p:nvGrpSpPr>
        <p:grpSpPr>
          <a:xfrm rot="9871471">
            <a:off x="8382988" y="4271712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1" name="Google Shape;2161;p80"/>
          <p:cNvGrpSpPr/>
          <p:nvPr/>
        </p:nvGrpSpPr>
        <p:grpSpPr>
          <a:xfrm rot="9871471">
            <a:off x="8721899" y="4257064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6195" y="346275"/>
            <a:ext cx="2362411" cy="2977624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533532" y="216458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700" y="2784661"/>
                <a:ext cx="8332012" cy="1999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groupCh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=360°−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groupCh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=360°−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groupCh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(360°−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00" y="2784661"/>
                <a:ext cx="8332012" cy="1999522"/>
              </a:xfrm>
              <a:prstGeom prst="rect">
                <a:avLst/>
              </a:prstGeom>
              <a:blipFill>
                <a:blip r:embed="rId4"/>
                <a:stretch>
                  <a:fillRect l="-732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33532" y="206927"/>
            <a:ext cx="6425408" cy="1659813"/>
            <a:chOff x="533532" y="254633"/>
            <a:chExt cx="6425408" cy="1659813"/>
          </a:xfrm>
        </p:grpSpPr>
        <p:sp>
          <p:nvSpPr>
            <p:cNvPr id="86" name="Title 21"/>
            <p:cNvSpPr txBox="1">
              <a:spLocks/>
            </p:cNvSpPr>
            <p:nvPr/>
          </p:nvSpPr>
          <p:spPr>
            <a:xfrm>
              <a:off x="533532" y="34573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2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33532" y="254633"/>
                  <a:ext cx="6425408" cy="1659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</a:rPr>
                    <a:t>              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22,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𝐴𝑂𝐶</m:t>
                          </m:r>
                        </m:e>
                      </m:acc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cung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	b)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 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	c)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</m:oMath>
                  </a14:m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32" y="254633"/>
                  <a:ext cx="6425408" cy="1659813"/>
                </a:xfrm>
                <a:prstGeom prst="rect">
                  <a:avLst/>
                </a:prstGeom>
                <a:blipFill>
                  <a:blip r:embed="rId5"/>
                  <a:stretch>
                    <a:fillRect l="-1044" r="-5503" b="-5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8206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47" name="Google Shape;2147;p80"/>
          <p:cNvGrpSpPr/>
          <p:nvPr/>
        </p:nvGrpSpPr>
        <p:grpSpPr>
          <a:xfrm rot="9871471">
            <a:off x="8382988" y="4271712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1" name="Google Shape;2161;p80"/>
          <p:cNvGrpSpPr/>
          <p:nvPr/>
        </p:nvGrpSpPr>
        <p:grpSpPr>
          <a:xfrm rot="9871471">
            <a:off x="8721899" y="4257064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6195" y="346275"/>
            <a:ext cx="2362411" cy="2977624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533532" y="216458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71272" y="2578806"/>
                <a:ext cx="4917978" cy="2121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360°−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360°−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.360°=180°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72" y="2578806"/>
                <a:ext cx="4917978" cy="2121350"/>
              </a:xfrm>
              <a:prstGeom prst="rect">
                <a:avLst/>
              </a:prstGeom>
              <a:blipFill>
                <a:blip r:embed="rId4"/>
                <a:stretch>
                  <a:fillRect l="-1239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33532" y="206927"/>
            <a:ext cx="6425408" cy="1659813"/>
            <a:chOff x="533532" y="254633"/>
            <a:chExt cx="6425408" cy="1659813"/>
          </a:xfrm>
        </p:grpSpPr>
        <p:sp>
          <p:nvSpPr>
            <p:cNvPr id="86" name="Title 21"/>
            <p:cNvSpPr txBox="1">
              <a:spLocks/>
            </p:cNvSpPr>
            <p:nvPr/>
          </p:nvSpPr>
          <p:spPr>
            <a:xfrm>
              <a:off x="533532" y="34573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2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33532" y="254633"/>
                  <a:ext cx="6425408" cy="1659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</a:rPr>
                    <a:t>              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22,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𝐴𝑂𝐶</m:t>
                          </m:r>
                        </m:e>
                      </m:acc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cung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	b)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 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	c)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e>
                      </m:acc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</m:oMath>
                  </a14:m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32" y="254633"/>
                  <a:ext cx="6425408" cy="1659813"/>
                </a:xfrm>
                <a:prstGeom prst="rect">
                  <a:avLst/>
                </a:prstGeom>
                <a:blipFill>
                  <a:blip r:embed="rId5"/>
                  <a:stretch>
                    <a:fillRect l="-1044" r="-5503" b="-5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08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 idx="4294967295"/>
          </p:nvPr>
        </p:nvSpPr>
        <p:spPr>
          <a:xfrm>
            <a:off x="3213684" y="372780"/>
            <a:ext cx="2716631" cy="62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defTabSz="457200"/>
            <a:r>
              <a:rPr lang="en-US" sz="2700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KẾT LUẬN</a:t>
            </a:r>
            <a:endParaRPr lang="en-US" sz="2700" b="1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32122" y="1956453"/>
                <a:ext cx="4879754" cy="1230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907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22" y="1956453"/>
                <a:ext cx="4879754" cy="1230593"/>
              </a:xfrm>
              <a:prstGeom prst="rect">
                <a:avLst/>
              </a:prstGeom>
              <a:blipFill>
                <a:blip r:embed="rId3"/>
                <a:stretch>
                  <a:fillRect l="-1375" r="-125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366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422817" y="270520"/>
            <a:ext cx="8303006" cy="46024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Google Shape;1400;p56"/>
          <p:cNvGrpSpPr/>
          <p:nvPr/>
        </p:nvGrpSpPr>
        <p:grpSpPr>
          <a:xfrm rot="18976694">
            <a:off x="8256369" y="4329447"/>
            <a:ext cx="938908" cy="800597"/>
            <a:chOff x="131088" y="1126916"/>
            <a:chExt cx="3480064" cy="3317663"/>
          </a:xfrm>
        </p:grpSpPr>
        <p:sp>
          <p:nvSpPr>
            <p:cNvPr id="44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46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5411" y="555904"/>
                <a:ext cx="3736088" cy="50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2:</a:t>
                </a:r>
                <a:r>
                  <a:rPr lang="en-US" sz="2000" dirty="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1" y="555904"/>
                <a:ext cx="3736088" cy="504305"/>
              </a:xfrm>
              <a:prstGeom prst="rect">
                <a:avLst/>
              </a:prstGeom>
              <a:blipFill>
                <a:blip r:embed="rId3"/>
                <a:stretch>
                  <a:fillRect l="-16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44547" y="954139"/>
            <a:ext cx="2342985" cy="2806572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610958" y="138316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0626" y="1985630"/>
                <a:ext cx="4490263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56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56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124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26" y="1985630"/>
                <a:ext cx="4490263" cy="2671565"/>
              </a:xfrm>
              <a:prstGeom prst="rect">
                <a:avLst/>
              </a:prstGeom>
              <a:blipFill>
                <a:blip r:embed="rId5"/>
                <a:stretch>
                  <a:fillRect l="-1357" r="-271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313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509" y="440742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2975484" y="247396"/>
                <a:ext cx="5636851" cy="1589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7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ngoại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cung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nhỏ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𝐵𝑀𝐶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5484" y="247396"/>
                <a:ext cx="5636851" cy="1589602"/>
              </a:xfrm>
              <a:prstGeom prst="rect">
                <a:avLst/>
              </a:prstGeom>
              <a:blipFill>
                <a:blip r:embed="rId4"/>
                <a:stretch>
                  <a:fillRect l="-1081" r="-1189" b="-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715966" y="14170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7509" y="2154451"/>
            <a:ext cx="2293525" cy="2361988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 rot="377273">
            <a:off x="8454423" y="973260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75484" y="2434240"/>
                <a:ext cx="5473072" cy="2052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9075" algn="l"/>
                  </a:tabLs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tam giác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9075" algn="l"/>
                  </a:tabLs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4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nằm trên đường tròn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tứ giác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𝐴𝐵𝑀𝐶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tứ giác nội tiếp đường tròn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84" y="2434240"/>
                <a:ext cx="5473072" cy="2052741"/>
              </a:xfrm>
              <a:prstGeom prst="rect">
                <a:avLst/>
              </a:prstGeom>
              <a:blipFill>
                <a:blip r:embed="rId6"/>
                <a:stretch>
                  <a:fillRect l="-1114" r="-1225" b="-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948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7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509" y="440742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2975484" y="247396"/>
                <a:ext cx="5636851" cy="1589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7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ngoại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cung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nhỏ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𝐵𝑀𝐶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5484" y="247396"/>
                <a:ext cx="5636851" cy="1589602"/>
              </a:xfrm>
              <a:prstGeom prst="rect">
                <a:avLst/>
              </a:prstGeom>
              <a:blipFill>
                <a:blip r:embed="rId4"/>
                <a:stretch>
                  <a:fillRect l="-1081" r="-1189" b="-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715966" y="14170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7509" y="2154451"/>
            <a:ext cx="2293525" cy="2361988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 rot="377273">
            <a:off x="8454423" y="973260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68385" y="2134936"/>
                <a:ext cx="5473072" cy="2772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9075" algn="l"/>
                  </a:tabLs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tổng số đo hai góc đối của tứ giác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𝐴𝐵𝑀𝐶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907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907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=180°−60°=120°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85" y="2134936"/>
                <a:ext cx="5473072" cy="2772169"/>
              </a:xfrm>
              <a:prstGeom prst="rect">
                <a:avLst/>
              </a:prstGeom>
              <a:blipFill>
                <a:blip r:embed="rId6"/>
                <a:stretch>
                  <a:fillRect l="-1114" r="-1225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92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>
            <a:alpha val="34000"/>
          </a:schemeClr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"/>
          <p:cNvSpPr/>
          <p:nvPr/>
        </p:nvSpPr>
        <p:spPr>
          <a:xfrm>
            <a:off x="7635834" y="3277590"/>
            <a:ext cx="1508166" cy="1870735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B45814D-4D2E-6594-28B9-BED73EAE4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735" y="3745552"/>
            <a:ext cx="1211931" cy="1397948"/>
          </a:xfrm>
          <a:prstGeom prst="rect">
            <a:avLst/>
          </a:prstGeom>
        </p:spPr>
      </p:pic>
      <p:pic>
        <p:nvPicPr>
          <p:cNvPr id="21" name="Picture 32">
            <a:extLst>
              <a:ext uri="{FF2B5EF4-FFF2-40B4-BE49-F238E27FC236}">
                <a16:creationId xmlns:a16="http://schemas.microsoft.com/office/drawing/2014/main" id="{45F6E3DD-9D82-ECD8-28B5-A484C6BD3D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92857" y="72161"/>
            <a:ext cx="983408" cy="7707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A2B2428-7E86-9490-B494-E05A8E63DFC4}"/>
              </a:ext>
            </a:extLst>
          </p:cNvPr>
          <p:cNvGrpSpPr/>
          <p:nvPr/>
        </p:nvGrpSpPr>
        <p:grpSpPr>
          <a:xfrm>
            <a:off x="858969" y="1636382"/>
            <a:ext cx="7426061" cy="1870735"/>
            <a:chOff x="1941615" y="1959429"/>
            <a:chExt cx="5260769" cy="91179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2F56524-47A2-C434-1593-7A1DF561316E}"/>
                </a:ext>
              </a:extLst>
            </p:cNvPr>
            <p:cNvSpPr/>
            <p:nvPr/>
          </p:nvSpPr>
          <p:spPr>
            <a:xfrm>
              <a:off x="1941615" y="1959429"/>
              <a:ext cx="5260769" cy="91179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65E98F-CF8C-8876-354E-EFB7ABA0DD18}"/>
                </a:ext>
              </a:extLst>
            </p:cNvPr>
            <p:cNvSpPr/>
            <p:nvPr/>
          </p:nvSpPr>
          <p:spPr>
            <a:xfrm>
              <a:off x="2128850" y="2045447"/>
              <a:ext cx="4868815" cy="720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</a:rPr>
                <a:t>III. HÌNH CHỮ NHẬT, HÌNH VUÔNG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</a:rPr>
                <a:t>NỘI TIẾP ĐƯỜNG TRÒN </a:t>
              </a:r>
              <a:endParaRPr lang="en-US" sz="32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98400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745832"/>
            <a:ext cx="8732713" cy="4201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81185" y="208155"/>
            <a:ext cx="63535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1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1. </a:t>
            </a:r>
            <a:r>
              <a:rPr kumimoji="0" lang="en-US" sz="2200" b="1" i="1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Hình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nhật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tiếp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tròn</a:t>
            </a:r>
            <a:endParaRPr kumimoji="0" lang="en-US" sz="2200" b="1" i="1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72" name="Group 71"/>
          <p:cNvGrpSpPr/>
          <p:nvPr/>
        </p:nvGrpSpPr>
        <p:grpSpPr>
          <a:xfrm rot="15608056">
            <a:off x="-658845" y="2929315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2A61A-5204-65EA-06DB-A6A46F42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39447" y="1166962"/>
            <a:ext cx="2286983" cy="18110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95D9EC-F916-0FE4-6A9A-BC75DAD824F8}"/>
              </a:ext>
            </a:extLst>
          </p:cNvPr>
          <p:cNvGrpSpPr/>
          <p:nvPr/>
        </p:nvGrpSpPr>
        <p:grpSpPr>
          <a:xfrm>
            <a:off x="233340" y="1013328"/>
            <a:ext cx="6229958" cy="1995033"/>
            <a:chOff x="131806" y="313457"/>
            <a:chExt cx="6229958" cy="1995033"/>
          </a:xfrm>
        </p:grpSpPr>
        <p:sp>
          <p:nvSpPr>
            <p:cNvPr id="11" name="Title 21">
              <a:extLst>
                <a:ext uri="{FF2B5EF4-FFF2-40B4-BE49-F238E27FC236}">
                  <a16:creationId xmlns:a16="http://schemas.microsoft.com/office/drawing/2014/main" id="{42AE78A8-015D-AC42-973E-4D9D1C089A30}"/>
                </a:ext>
              </a:extLst>
            </p:cNvPr>
            <p:cNvSpPr txBox="1">
              <a:spLocks/>
            </p:cNvSpPr>
            <p:nvPr/>
          </p:nvSpPr>
          <p:spPr>
            <a:xfrm>
              <a:off x="2629961" y="31345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3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949954A-ACD2-BEE6-87A6-12415BEE7DBD}"/>
                    </a:ext>
                  </a:extLst>
                </p:cNvPr>
                <p:cNvSpPr/>
                <p:nvPr/>
              </p:nvSpPr>
              <p:spPr>
                <a:xfrm>
                  <a:off x="131806" y="880855"/>
                  <a:ext cx="6229958" cy="14276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</a:rPr>
                    <a:t> 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chữ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nhật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cắt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𝐵𝐷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tại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(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24).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Đặt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𝑂𝐴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vẽ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đường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tròn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Các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điểm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thuộc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hay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không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?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949954A-ACD2-BEE6-87A6-12415BEE7D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06" y="880855"/>
                  <a:ext cx="6229958" cy="1427635"/>
                </a:xfrm>
                <a:prstGeom prst="rect">
                  <a:avLst/>
                </a:prstGeom>
                <a:blipFill>
                  <a:blip r:embed="rId5"/>
                  <a:stretch>
                    <a:fillRect l="-978" r="-1076"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8E8F8-38FE-ACC8-2C64-CFC018579300}"/>
              </a:ext>
            </a:extLst>
          </p:cNvPr>
          <p:cNvSpPr/>
          <p:nvPr/>
        </p:nvSpPr>
        <p:spPr>
          <a:xfrm>
            <a:off x="400716" y="337609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513F2D-8118-9921-1532-862237CC3BE7}"/>
                  </a:ext>
                </a:extLst>
              </p:cNvPr>
              <p:cNvSpPr txBox="1"/>
              <p:nvPr/>
            </p:nvSpPr>
            <p:spPr>
              <a:xfrm>
                <a:off x="1226247" y="3292702"/>
                <a:ext cx="7699128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hình chữ nhật nên hai đường chéo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cắt nhau tại trung điểm của mỗi đường và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513F2D-8118-9921-1532-862237CC3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47" y="3292702"/>
                <a:ext cx="7699128" cy="1575560"/>
              </a:xfrm>
              <a:prstGeom prst="rect">
                <a:avLst/>
              </a:prstGeom>
              <a:blipFill>
                <a:blip r:embed="rId6"/>
                <a:stretch>
                  <a:fillRect l="-792" r="-871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938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19263" y="278296"/>
            <a:ext cx="8506746" cy="460547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3" name="Google Shape;1400;p56"/>
          <p:cNvGrpSpPr/>
          <p:nvPr/>
        </p:nvGrpSpPr>
        <p:grpSpPr>
          <a:xfrm rot="20785223">
            <a:off x="87205" y="4534948"/>
            <a:ext cx="734741" cy="575253"/>
            <a:chOff x="510459" y="1590372"/>
            <a:chExt cx="2723315" cy="2383843"/>
          </a:xfrm>
        </p:grpSpPr>
        <p:sp>
          <p:nvSpPr>
            <p:cNvPr id="44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1402;p56"/>
            <p:cNvGrpSpPr/>
            <p:nvPr/>
          </p:nvGrpSpPr>
          <p:grpSpPr>
            <a:xfrm rot="1531721">
              <a:off x="512351" y="1590372"/>
              <a:ext cx="2721423" cy="2382692"/>
              <a:chOff x="-4567575" y="1951993"/>
              <a:chExt cx="2228025" cy="1950707"/>
            </a:xfrm>
          </p:grpSpPr>
          <p:sp>
            <p:nvSpPr>
              <p:cNvPr id="46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14;p56"/>
              <p:cNvSpPr/>
              <p:nvPr/>
            </p:nvSpPr>
            <p:spPr>
              <a:xfrm>
                <a:off x="-3356962" y="2107448"/>
                <a:ext cx="734074" cy="1504026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415;p56"/>
              <p:cNvSpPr/>
              <p:nvPr/>
            </p:nvSpPr>
            <p:spPr>
              <a:xfrm>
                <a:off x="-4418535" y="1951993"/>
                <a:ext cx="975724" cy="1823753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" name="Google Shape;706;p45"/>
          <p:cNvGrpSpPr/>
          <p:nvPr/>
        </p:nvGrpSpPr>
        <p:grpSpPr>
          <a:xfrm rot="9583304">
            <a:off x="8487863" y="3736041"/>
            <a:ext cx="693016" cy="809108"/>
            <a:chOff x="-149650" y="2156050"/>
            <a:chExt cx="1609226" cy="2448025"/>
          </a:xfrm>
        </p:grpSpPr>
        <p:sp>
          <p:nvSpPr>
            <p:cNvPr id="35" name="Google Shape;707;p45"/>
            <p:cNvSpPr/>
            <p:nvPr/>
          </p:nvSpPr>
          <p:spPr>
            <a:xfrm>
              <a:off x="-149650" y="2156050"/>
              <a:ext cx="1609226" cy="2448025"/>
            </a:xfrm>
            <a:custGeom>
              <a:avLst/>
              <a:gdLst/>
              <a:ahLst/>
              <a:cxnLst/>
              <a:rect l="l" t="t" r="r" b="b"/>
              <a:pathLst>
                <a:path w="42457" h="64613" extrusionOk="0">
                  <a:moveTo>
                    <a:pt x="42457" y="0"/>
                  </a:moveTo>
                  <a:lnTo>
                    <a:pt x="40836" y="1237"/>
                  </a:lnTo>
                  <a:lnTo>
                    <a:pt x="39850" y="1989"/>
                  </a:lnTo>
                  <a:lnTo>
                    <a:pt x="34838" y="5765"/>
                  </a:lnTo>
                  <a:lnTo>
                    <a:pt x="1571" y="57361"/>
                  </a:lnTo>
                  <a:cubicBezTo>
                    <a:pt x="1086" y="58112"/>
                    <a:pt x="1270" y="59115"/>
                    <a:pt x="2005" y="59616"/>
                  </a:cubicBezTo>
                  <a:lnTo>
                    <a:pt x="0" y="62724"/>
                  </a:lnTo>
                  <a:lnTo>
                    <a:pt x="2908" y="64612"/>
                  </a:lnTo>
                  <a:lnTo>
                    <a:pt x="4913" y="61488"/>
                  </a:lnTo>
                  <a:cubicBezTo>
                    <a:pt x="5182" y="61645"/>
                    <a:pt x="5477" y="61721"/>
                    <a:pt x="5768" y="61721"/>
                  </a:cubicBezTo>
                  <a:cubicBezTo>
                    <a:pt x="6310" y="61721"/>
                    <a:pt x="6837" y="61459"/>
                    <a:pt x="7152" y="60970"/>
                  </a:cubicBezTo>
                  <a:lnTo>
                    <a:pt x="7820" y="59950"/>
                  </a:lnTo>
                  <a:lnTo>
                    <a:pt x="11229" y="59215"/>
                  </a:lnTo>
                  <a:lnTo>
                    <a:pt x="23042" y="40853"/>
                  </a:lnTo>
                  <a:cubicBezTo>
                    <a:pt x="23242" y="40518"/>
                    <a:pt x="23159" y="40084"/>
                    <a:pt x="22824" y="39850"/>
                  </a:cubicBezTo>
                  <a:cubicBezTo>
                    <a:pt x="22704" y="39778"/>
                    <a:pt x="22570" y="39742"/>
                    <a:pt x="22438" y="39742"/>
                  </a:cubicBezTo>
                  <a:cubicBezTo>
                    <a:pt x="22203" y="39742"/>
                    <a:pt x="21971" y="39854"/>
                    <a:pt x="21822" y="40067"/>
                  </a:cubicBezTo>
                  <a:lnTo>
                    <a:pt x="10343" y="57929"/>
                  </a:lnTo>
                  <a:lnTo>
                    <a:pt x="8923" y="58229"/>
                  </a:lnTo>
                  <a:lnTo>
                    <a:pt x="8923" y="58229"/>
                  </a:lnTo>
                  <a:lnTo>
                    <a:pt x="10293" y="56107"/>
                  </a:lnTo>
                  <a:lnTo>
                    <a:pt x="40402" y="9340"/>
                  </a:lnTo>
                  <a:lnTo>
                    <a:pt x="42123" y="1471"/>
                  </a:lnTo>
                  <a:lnTo>
                    <a:pt x="42457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08;p45"/>
            <p:cNvGrpSpPr/>
            <p:nvPr/>
          </p:nvGrpSpPr>
          <p:grpSpPr>
            <a:xfrm>
              <a:off x="-149380" y="2156540"/>
              <a:ext cx="1608680" cy="2447031"/>
              <a:chOff x="3599875" y="1105925"/>
              <a:chExt cx="558550" cy="849575"/>
            </a:xfrm>
          </p:grpSpPr>
          <p:sp>
            <p:nvSpPr>
              <p:cNvPr id="37" name="Google Shape;709;p45"/>
              <p:cNvSpPr/>
              <p:nvPr/>
            </p:nvSpPr>
            <p:spPr>
              <a:xfrm>
                <a:off x="4057325" y="1105925"/>
                <a:ext cx="1011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4925" extrusionOk="0">
                    <a:moveTo>
                      <a:pt x="4043" y="1"/>
                    </a:moveTo>
                    <a:lnTo>
                      <a:pt x="1" y="3040"/>
                    </a:lnTo>
                    <a:lnTo>
                      <a:pt x="2980" y="4925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710;p45"/>
              <p:cNvSpPr/>
              <p:nvPr/>
            </p:nvSpPr>
            <p:spPr>
              <a:xfrm>
                <a:off x="4124200" y="1105925"/>
                <a:ext cx="34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673" extrusionOk="0">
                    <a:moveTo>
                      <a:pt x="1368" y="1"/>
                    </a:moveTo>
                    <a:lnTo>
                      <a:pt x="1" y="1034"/>
                    </a:lnTo>
                    <a:lnTo>
                      <a:pt x="973" y="167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711;p45"/>
              <p:cNvSpPr/>
              <p:nvPr/>
            </p:nvSpPr>
            <p:spPr>
              <a:xfrm>
                <a:off x="3599875" y="1867350"/>
                <a:ext cx="798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526" extrusionOk="0">
                    <a:moveTo>
                      <a:pt x="1672" y="0"/>
                    </a:moveTo>
                    <a:lnTo>
                      <a:pt x="1" y="2553"/>
                    </a:lnTo>
                    <a:lnTo>
                      <a:pt x="1551" y="3526"/>
                    </a:lnTo>
                    <a:lnTo>
                      <a:pt x="3192" y="97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712;p45"/>
              <p:cNvSpPr/>
              <p:nvPr/>
            </p:nvSpPr>
            <p:spPr>
              <a:xfrm>
                <a:off x="3650800" y="1628050"/>
                <a:ext cx="256100" cy="2743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975" extrusionOk="0">
                    <a:moveTo>
                      <a:pt x="9807" y="1"/>
                    </a:moveTo>
                    <a:cubicBezTo>
                      <a:pt x="9676" y="1"/>
                      <a:pt x="9554" y="68"/>
                      <a:pt x="9514" y="149"/>
                    </a:cubicBezTo>
                    <a:lnTo>
                      <a:pt x="3465" y="9511"/>
                    </a:lnTo>
                    <a:lnTo>
                      <a:pt x="365" y="10210"/>
                    </a:lnTo>
                    <a:cubicBezTo>
                      <a:pt x="122" y="10241"/>
                      <a:pt x="0" y="10484"/>
                      <a:pt x="61" y="10666"/>
                    </a:cubicBezTo>
                    <a:cubicBezTo>
                      <a:pt x="88" y="10857"/>
                      <a:pt x="263" y="10975"/>
                      <a:pt x="452" y="10975"/>
                    </a:cubicBezTo>
                    <a:cubicBezTo>
                      <a:pt x="473" y="10975"/>
                      <a:pt x="495" y="10973"/>
                      <a:pt x="517" y="10970"/>
                    </a:cubicBezTo>
                    <a:lnTo>
                      <a:pt x="3921" y="10241"/>
                    </a:lnTo>
                    <a:lnTo>
                      <a:pt x="10122" y="605"/>
                    </a:lnTo>
                    <a:cubicBezTo>
                      <a:pt x="10243" y="393"/>
                      <a:pt x="10183" y="180"/>
                      <a:pt x="10000" y="58"/>
                    </a:cubicBezTo>
                    <a:cubicBezTo>
                      <a:pt x="9940" y="18"/>
                      <a:pt x="9872" y="1"/>
                      <a:pt x="9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713;p45"/>
              <p:cNvSpPr/>
              <p:nvPr/>
            </p:nvSpPr>
            <p:spPr>
              <a:xfrm>
                <a:off x="3615075" y="1796675"/>
                <a:ext cx="121600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58" extrusionOk="0">
                    <a:moveTo>
                      <a:pt x="1946" y="0"/>
                    </a:moveTo>
                    <a:lnTo>
                      <a:pt x="274" y="2554"/>
                    </a:lnTo>
                    <a:cubicBezTo>
                      <a:pt x="1" y="2979"/>
                      <a:pt x="122" y="3496"/>
                      <a:pt x="517" y="3769"/>
                    </a:cubicBezTo>
                    <a:lnTo>
                      <a:pt x="2007" y="4712"/>
                    </a:lnTo>
                    <a:cubicBezTo>
                      <a:pt x="2160" y="4810"/>
                      <a:pt x="2326" y="4858"/>
                      <a:pt x="2488" y="4858"/>
                    </a:cubicBezTo>
                    <a:cubicBezTo>
                      <a:pt x="2774" y="4858"/>
                      <a:pt x="3048" y="4710"/>
                      <a:pt x="3222" y="4438"/>
                    </a:cubicBezTo>
                    <a:lnTo>
                      <a:pt x="4864" y="1915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714;p45"/>
              <p:cNvSpPr/>
              <p:nvPr/>
            </p:nvSpPr>
            <p:spPr>
              <a:xfrm>
                <a:off x="3662200" y="1181925"/>
                <a:ext cx="468875" cy="6618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26475" extrusionOk="0">
                    <a:moveTo>
                      <a:pt x="15806" y="0"/>
                    </a:moveTo>
                    <a:lnTo>
                      <a:pt x="0" y="24590"/>
                    </a:lnTo>
                    <a:lnTo>
                      <a:pt x="2948" y="26475"/>
                    </a:lnTo>
                    <a:lnTo>
                      <a:pt x="18754" y="1885"/>
                    </a:lnTo>
                    <a:lnTo>
                      <a:pt x="15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715;p45"/>
              <p:cNvSpPr/>
              <p:nvPr/>
            </p:nvSpPr>
            <p:spPr>
              <a:xfrm>
                <a:off x="3615075" y="1181150"/>
                <a:ext cx="479525" cy="721175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28847" extrusionOk="0">
                    <a:moveTo>
                      <a:pt x="17691" y="1"/>
                    </a:moveTo>
                    <a:lnTo>
                      <a:pt x="213" y="27114"/>
                    </a:lnTo>
                    <a:cubicBezTo>
                      <a:pt x="1" y="27539"/>
                      <a:pt x="122" y="28117"/>
                      <a:pt x="487" y="28390"/>
                    </a:cubicBezTo>
                    <a:lnTo>
                      <a:pt x="1216" y="28846"/>
                    </a:lnTo>
                    <a:lnTo>
                      <a:pt x="19180" y="943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777;p46"/>
          <p:cNvSpPr txBox="1">
            <a:spLocks noGrp="1"/>
          </p:cNvSpPr>
          <p:nvPr>
            <p:ph type="title"/>
          </p:nvPr>
        </p:nvSpPr>
        <p:spPr>
          <a:xfrm>
            <a:off x="2946160" y="476433"/>
            <a:ext cx="3252952" cy="640957"/>
          </a:xfrm>
          <a:prstGeom prst="rect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+mj-lt"/>
              </a:rPr>
              <a:t>KHỞI ĐỘNG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828271" y="1574060"/>
                <a:ext cx="4937670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19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họa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bốn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1" y="1574060"/>
                <a:ext cx="4937670" cy="958660"/>
              </a:xfrm>
              <a:prstGeom prst="rect">
                <a:avLst/>
              </a:prstGeom>
              <a:blipFill>
                <a:blip r:embed="rId3"/>
                <a:stretch>
                  <a:fillRect l="-1358" r="-1235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4913" y="1683834"/>
            <a:ext cx="2271060" cy="2732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87603F2-5C66-77D9-C070-6BAC505ABE0B}"/>
              </a:ext>
            </a:extLst>
          </p:cNvPr>
          <p:cNvGrpSpPr/>
          <p:nvPr/>
        </p:nvGrpSpPr>
        <p:grpSpPr>
          <a:xfrm>
            <a:off x="376842" y="3228175"/>
            <a:ext cx="5298434" cy="1464911"/>
            <a:chOff x="1423077" y="3595404"/>
            <a:chExt cx="6725616" cy="1588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C34D1B-849F-9C40-1ECA-2346556C9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77" y="3846772"/>
              <a:ext cx="999117" cy="1150096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19BF066-D6A3-11D5-9C89-49CCF0DDAFB2}"/>
                </a:ext>
              </a:extLst>
            </p:cNvPr>
            <p:cNvGrpSpPr/>
            <p:nvPr/>
          </p:nvGrpSpPr>
          <p:grpSpPr>
            <a:xfrm>
              <a:off x="2979622" y="3595404"/>
              <a:ext cx="5169071" cy="1588800"/>
              <a:chOff x="7361611" y="8372286"/>
              <a:chExt cx="6339657" cy="1588800"/>
            </a:xfrm>
          </p:grpSpPr>
          <p:sp>
            <p:nvSpPr>
              <p:cNvPr id="6" name="Cloud Callout 24">
                <a:extLst>
                  <a:ext uri="{FF2B5EF4-FFF2-40B4-BE49-F238E27FC236}">
                    <a16:creationId xmlns:a16="http://schemas.microsoft.com/office/drawing/2014/main" id="{4518C18D-C7C7-EB72-5CCE-22CC941EE3FA}"/>
                  </a:ext>
                </a:extLst>
              </p:cNvPr>
              <p:cNvSpPr/>
              <p:nvPr/>
            </p:nvSpPr>
            <p:spPr>
              <a:xfrm>
                <a:off x="7361611" y="8372286"/>
                <a:ext cx="6339657" cy="1588800"/>
              </a:xfrm>
              <a:prstGeom prst="cloudCallout">
                <a:avLst>
                  <a:gd name="adj1" fmla="val -61493"/>
                  <a:gd name="adj2" fmla="val 15803"/>
                </a:avLst>
              </a:prstGeom>
              <a:ln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C74218B0-207E-9E9F-3CC4-45863C13709F}"/>
                      </a:ext>
                    </a:extLst>
                  </p:cNvPr>
                  <p:cNvSpPr/>
                  <p:nvPr/>
                </p:nvSpPr>
                <p:spPr>
                  <a:xfrm>
                    <a:off x="7673929" y="8814916"/>
                    <a:ext cx="5540642" cy="54695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:r>
                      <a:rPr lang="en-US" sz="2000" kern="100" dirty="0" err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Tứ</a:t>
                    </a:r>
                    <a:r>
                      <a:rPr lang="en-US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kern="100" dirty="0" err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giác</a:t>
                    </a:r>
                    <a:r>
                      <a:rPr lang="en-US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𝐴𝐵𝐶𝐷</m:t>
                        </m:r>
                      </m:oMath>
                    </a14:m>
                    <a:r>
                      <a:rPr lang="en-US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kern="100" dirty="0" err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được</a:t>
                    </a:r>
                    <a:r>
                      <a:rPr lang="en-US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kern="100" dirty="0" err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gọi</a:t>
                    </a:r>
                    <a:r>
                      <a:rPr lang="en-US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kern="100" dirty="0" err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kern="100" dirty="0" err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gì</a:t>
                    </a:r>
                    <a:r>
                      <a:rPr lang="en-US" sz="2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en-US" sz="16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C74218B0-207E-9E9F-3CC4-45863C1370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3929" y="8814916"/>
                    <a:ext cx="5540642" cy="54695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884" r="-1541" b="-207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121485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745832"/>
            <a:ext cx="8732713" cy="4201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81185" y="208155"/>
            <a:ext cx="63535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1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1. </a:t>
            </a:r>
            <a:r>
              <a:rPr kumimoji="0" lang="en-US" sz="2200" b="1" i="1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Hình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nhật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tiếp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tròn</a:t>
            </a:r>
            <a:endParaRPr kumimoji="0" lang="en-US" sz="2200" b="1" i="1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72" name="Group 71"/>
          <p:cNvGrpSpPr/>
          <p:nvPr/>
        </p:nvGrpSpPr>
        <p:grpSpPr>
          <a:xfrm rot="15608056">
            <a:off x="-658845" y="2929315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2A61A-5204-65EA-06DB-A6A46F42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39447" y="1166962"/>
            <a:ext cx="2286983" cy="18110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95D9EC-F916-0FE4-6A9A-BC75DAD824F8}"/>
              </a:ext>
            </a:extLst>
          </p:cNvPr>
          <p:cNvGrpSpPr/>
          <p:nvPr/>
        </p:nvGrpSpPr>
        <p:grpSpPr>
          <a:xfrm>
            <a:off x="233340" y="1013328"/>
            <a:ext cx="6229958" cy="1995033"/>
            <a:chOff x="131806" y="313457"/>
            <a:chExt cx="6229958" cy="1995033"/>
          </a:xfrm>
        </p:grpSpPr>
        <p:sp>
          <p:nvSpPr>
            <p:cNvPr id="11" name="Title 21">
              <a:extLst>
                <a:ext uri="{FF2B5EF4-FFF2-40B4-BE49-F238E27FC236}">
                  <a16:creationId xmlns:a16="http://schemas.microsoft.com/office/drawing/2014/main" id="{42AE78A8-015D-AC42-973E-4D9D1C089A30}"/>
                </a:ext>
              </a:extLst>
            </p:cNvPr>
            <p:cNvSpPr txBox="1">
              <a:spLocks/>
            </p:cNvSpPr>
            <p:nvPr/>
          </p:nvSpPr>
          <p:spPr>
            <a:xfrm>
              <a:off x="2629961" y="31345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3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949954A-ACD2-BEE6-87A6-12415BEE7DBD}"/>
                    </a:ext>
                  </a:extLst>
                </p:cNvPr>
                <p:cNvSpPr/>
                <p:nvPr/>
              </p:nvSpPr>
              <p:spPr>
                <a:xfrm>
                  <a:off x="131806" y="880855"/>
                  <a:ext cx="6229958" cy="14276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</a:rPr>
                    <a:t> 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chữ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nhật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cắt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𝐵𝐷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tại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(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24).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Đặt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𝑂𝐴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vẽ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đường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tròn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Các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điểm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thuộc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hay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không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?</a:t>
                  </a:r>
                  <a:endPara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949954A-ACD2-BEE6-87A6-12415BEE7D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06" y="880855"/>
                  <a:ext cx="6229958" cy="1427635"/>
                </a:xfrm>
                <a:prstGeom prst="rect">
                  <a:avLst/>
                </a:prstGeom>
                <a:blipFill>
                  <a:blip r:embed="rId5"/>
                  <a:stretch>
                    <a:fillRect l="-978" r="-1076" b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8E8F8-38FE-ACC8-2C64-CFC018579300}"/>
              </a:ext>
            </a:extLst>
          </p:cNvPr>
          <p:cNvSpPr/>
          <p:nvPr/>
        </p:nvSpPr>
        <p:spPr>
          <a:xfrm>
            <a:off x="400716" y="337609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513F2D-8118-9921-1532-862237CC3BE7}"/>
                  </a:ext>
                </a:extLst>
              </p:cNvPr>
              <p:cNvSpPr txBox="1"/>
              <p:nvPr/>
            </p:nvSpPr>
            <p:spPr>
              <a:xfrm>
                <a:off x="1381185" y="3058381"/>
                <a:ext cx="6229958" cy="1919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các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 thuộc đường tròn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513F2D-8118-9921-1532-862237CC3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85" y="3058381"/>
                <a:ext cx="6229958" cy="1919693"/>
              </a:xfrm>
              <a:prstGeom prst="rect">
                <a:avLst/>
              </a:prstGeom>
              <a:blipFill>
                <a:blip r:embed="rId6"/>
                <a:stretch>
                  <a:fillRect l="-107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97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 idx="4294967295"/>
          </p:nvPr>
        </p:nvSpPr>
        <p:spPr>
          <a:xfrm>
            <a:off x="3213684" y="372780"/>
            <a:ext cx="2716631" cy="62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defTabSz="457200"/>
            <a:r>
              <a:rPr lang="en-US" sz="2700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KẾT LUẬN</a:t>
            </a:r>
            <a:endParaRPr lang="en-US" sz="2700" b="1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0267" y="1264597"/>
            <a:ext cx="6523463" cy="261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939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hình chữ nhật là một tứ giác nội tiếp đường tròn.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9939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 của đường tròn ngoại tiếp hình chữ nhật là giao điểm của hai đường chéo và mỗi đường chéo là một đường kính của đường tròn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3411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11601" y="90051"/>
            <a:ext cx="8931800" cy="49527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7495" y="154471"/>
                <a:ext cx="6191585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3:</a:t>
                </a:r>
                <a:r>
                  <a:rPr lang="en-US" sz="2000" dirty="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Cửa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25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gợi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ảnh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rộng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1,2 m.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Hỏi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)?</a:t>
                </a:r>
                <a:endParaRPr lang="vi-VN" sz="2000" dirty="0">
                  <a:solidFill>
                    <a:srgbClr val="292A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5" y="154471"/>
                <a:ext cx="6191585" cy="2343655"/>
              </a:xfrm>
              <a:prstGeom prst="rect">
                <a:avLst/>
              </a:prstGeom>
              <a:blipFill>
                <a:blip r:embed="rId3"/>
                <a:stretch>
                  <a:fillRect l="-1083" r="-984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82270" y="282370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41408" y="3156154"/>
                <a:ext cx="6565529" cy="16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=5,44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5,44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≈2,33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2,33 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08" y="3156154"/>
                <a:ext cx="6565529" cy="1627690"/>
              </a:xfrm>
              <a:prstGeom prst="rect">
                <a:avLst/>
              </a:prstGeom>
              <a:blipFill>
                <a:blip r:embed="rId4"/>
                <a:stretch>
                  <a:fillRect l="-1021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77765" y="233436"/>
            <a:ext cx="2128740" cy="2185724"/>
          </a:xfrm>
          <a:prstGeom prst="rect">
            <a:avLst/>
          </a:prstGeom>
        </p:spPr>
      </p:pic>
      <p:grpSp>
        <p:nvGrpSpPr>
          <p:cNvPr id="10" name="Google Shape;2137;p80"/>
          <p:cNvGrpSpPr/>
          <p:nvPr/>
        </p:nvGrpSpPr>
        <p:grpSpPr>
          <a:xfrm rot="225717">
            <a:off x="135038" y="4295074"/>
            <a:ext cx="815302" cy="741186"/>
            <a:chOff x="3269900" y="2002350"/>
            <a:chExt cx="742325" cy="815650"/>
          </a:xfrm>
        </p:grpSpPr>
        <p:sp>
          <p:nvSpPr>
            <p:cNvPr id="11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9446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61" name="Google Shape;2161;p80"/>
          <p:cNvGrpSpPr/>
          <p:nvPr/>
        </p:nvGrpSpPr>
        <p:grpSpPr>
          <a:xfrm rot="10450688">
            <a:off x="8597375" y="1033405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23545" y="279794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74007" y="2687611"/>
            <a:ext cx="2466383" cy="2190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3922" y="3361642"/>
                <a:ext cx="4339522" cy="142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2" y="3361642"/>
                <a:ext cx="4339522" cy="1421671"/>
              </a:xfrm>
              <a:prstGeom prst="rect">
                <a:avLst/>
              </a:prstGeom>
              <a:blipFill>
                <a:blip r:embed="rId4"/>
                <a:stretch>
                  <a:fillRect l="-1545" r="-1404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54206" y="323779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3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545" y="200974"/>
            <a:ext cx="8440804" cy="245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       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logo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8 cm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6 cm.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logo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1185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35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61" name="Google Shape;2161;p80"/>
          <p:cNvGrpSpPr/>
          <p:nvPr/>
        </p:nvGrpSpPr>
        <p:grpSpPr>
          <a:xfrm rot="10450688">
            <a:off x="8597375" y="1033405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300337" y="48963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25728" y="2230749"/>
            <a:ext cx="2466383" cy="2190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32365" y="518252"/>
                <a:ext cx="6926605" cy="234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65" y="518252"/>
                <a:ext cx="6926605" cy="2345001"/>
              </a:xfrm>
              <a:prstGeom prst="rect">
                <a:avLst/>
              </a:prstGeom>
              <a:blipFill>
                <a:blip r:embed="rId4"/>
                <a:stretch>
                  <a:fillRect l="-96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4EAF41-A982-D98A-59E8-FAADA383F6F2}"/>
                  </a:ext>
                </a:extLst>
              </p:cNvPr>
              <p:cNvSpPr txBox="1"/>
              <p:nvPr/>
            </p:nvSpPr>
            <p:spPr>
              <a:xfrm>
                <a:off x="1031817" y="3158733"/>
                <a:ext cx="4902072" cy="130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4EAF41-A982-D98A-59E8-FAADA383F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17" y="3158733"/>
                <a:ext cx="4902072" cy="1309013"/>
              </a:xfrm>
              <a:prstGeom prst="rect">
                <a:avLst/>
              </a:prstGeom>
              <a:blipFill>
                <a:blip r:embed="rId5"/>
                <a:stretch>
                  <a:fillRect l="-1244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746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61" name="Google Shape;2161;p80"/>
          <p:cNvGrpSpPr/>
          <p:nvPr/>
        </p:nvGrpSpPr>
        <p:grpSpPr>
          <a:xfrm rot="10450688">
            <a:off x="8597375" y="1033405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300337" y="48963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0768" y="1584152"/>
            <a:ext cx="2745192" cy="2438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4EAF41-A982-D98A-59E8-FAADA383F6F2}"/>
                  </a:ext>
                </a:extLst>
              </p:cNvPr>
              <p:cNvSpPr txBox="1"/>
              <p:nvPr/>
            </p:nvSpPr>
            <p:spPr>
              <a:xfrm>
                <a:off x="633922" y="1158464"/>
                <a:ext cx="4947687" cy="340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=8.6=48 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=25</m:t>
                      </m:r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−48≈30,5 (</m:t>
                      </m:r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4EAF41-A982-D98A-59E8-FAADA383F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2" y="1158464"/>
                <a:ext cx="4947687" cy="3400931"/>
              </a:xfrm>
              <a:prstGeom prst="rect">
                <a:avLst/>
              </a:prstGeom>
              <a:blipFill>
                <a:blip r:embed="rId4"/>
                <a:stretch>
                  <a:fillRect l="-1355" b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584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745832"/>
            <a:ext cx="8732713" cy="4201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81185" y="208155"/>
            <a:ext cx="63535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1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2. </a:t>
            </a:r>
            <a:r>
              <a:rPr kumimoji="0" lang="en-US" sz="2200" b="1" i="1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Hình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vuông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tiếp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tròn</a:t>
            </a:r>
            <a:endParaRPr kumimoji="0" lang="en-US" sz="2200" b="1" i="1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72" name="Group 71"/>
          <p:cNvGrpSpPr/>
          <p:nvPr/>
        </p:nvGrpSpPr>
        <p:grpSpPr>
          <a:xfrm rot="15608056">
            <a:off x="-658845" y="2929315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2A61A-5204-65EA-06DB-A6A46F42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14480" y="2146592"/>
            <a:ext cx="1840526" cy="21676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95D9EC-F916-0FE4-6A9A-BC75DAD824F8}"/>
              </a:ext>
            </a:extLst>
          </p:cNvPr>
          <p:cNvGrpSpPr/>
          <p:nvPr/>
        </p:nvGrpSpPr>
        <p:grpSpPr>
          <a:xfrm>
            <a:off x="255862" y="819513"/>
            <a:ext cx="8634612" cy="2094484"/>
            <a:chOff x="154328" y="119642"/>
            <a:chExt cx="8634612" cy="2094484"/>
          </a:xfrm>
        </p:grpSpPr>
        <p:sp>
          <p:nvSpPr>
            <p:cNvPr id="11" name="Title 21">
              <a:extLst>
                <a:ext uri="{FF2B5EF4-FFF2-40B4-BE49-F238E27FC236}">
                  <a16:creationId xmlns:a16="http://schemas.microsoft.com/office/drawing/2014/main" id="{42AE78A8-015D-AC42-973E-4D9D1C089A30}"/>
                </a:ext>
              </a:extLst>
            </p:cNvPr>
            <p:cNvSpPr txBox="1">
              <a:spLocks/>
            </p:cNvSpPr>
            <p:nvPr/>
          </p:nvSpPr>
          <p:spPr>
            <a:xfrm>
              <a:off x="263609" y="181095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4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949954A-ACD2-BEE6-87A6-12415BEE7DBD}"/>
                    </a:ext>
                  </a:extLst>
                </p:cNvPr>
                <p:cNvSpPr/>
                <p:nvPr/>
              </p:nvSpPr>
              <p:spPr>
                <a:xfrm>
                  <a:off x="154328" y="119642"/>
                  <a:ext cx="8634612" cy="2094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</a:rPr>
                    <a:t> 	 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𝐵𝐷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26).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chéo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phải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ngoại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hay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b) Cho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𝑂𝐴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a14:m>
                  <a:r>
                    <a:rPr lang="en-US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949954A-ACD2-BEE6-87A6-12415BEE7D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28" y="119642"/>
                  <a:ext cx="8634612" cy="2094484"/>
                </a:xfrm>
                <a:prstGeom prst="rect">
                  <a:avLst/>
                </a:prstGeom>
                <a:blipFill>
                  <a:blip r:embed="rId5"/>
                  <a:stretch>
                    <a:fillRect l="-777" r="-706" b="-4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984BB3D-B1F7-1777-F7A8-D79C649FD4F6}"/>
              </a:ext>
            </a:extLst>
          </p:cNvPr>
          <p:cNvSpPr/>
          <p:nvPr/>
        </p:nvSpPr>
        <p:spPr>
          <a:xfrm>
            <a:off x="3111836" y="305195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C1E933-2BF1-716E-3EAF-C67C079CAE2C}"/>
                  </a:ext>
                </a:extLst>
              </p:cNvPr>
              <p:cNvSpPr txBox="1"/>
              <p:nvPr/>
            </p:nvSpPr>
            <p:spPr>
              <a:xfrm>
                <a:off x="255862" y="3430661"/>
                <a:ext cx="6460086" cy="142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C1E933-2BF1-716E-3EAF-C67C079CA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62" y="3430661"/>
                <a:ext cx="6460086" cy="1421671"/>
              </a:xfrm>
              <a:prstGeom prst="rect">
                <a:avLst/>
              </a:prstGeom>
              <a:blipFill>
                <a:blip r:embed="rId6"/>
                <a:stretch>
                  <a:fillRect l="-1038" r="-943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5228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92662" y="745832"/>
            <a:ext cx="8732713" cy="4201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907992" y="1973771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81185" y="208155"/>
            <a:ext cx="63535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1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2. </a:t>
            </a:r>
            <a:r>
              <a:rPr kumimoji="0" lang="en-US" sz="2200" b="1" i="1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Hình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vuông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nội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tiếp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200" b="1" i="1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200" b="1" i="1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tròn</a:t>
            </a:r>
            <a:endParaRPr kumimoji="0" lang="en-US" sz="2200" b="1" i="1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72" name="Group 71"/>
          <p:cNvGrpSpPr/>
          <p:nvPr/>
        </p:nvGrpSpPr>
        <p:grpSpPr>
          <a:xfrm rot="15608056">
            <a:off x="-658845" y="2929315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2A61A-5204-65EA-06DB-A6A46F42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61742" y="2101621"/>
            <a:ext cx="1840526" cy="21676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84BB3D-B1F7-1777-F7A8-D79C649FD4F6}"/>
              </a:ext>
            </a:extLst>
          </p:cNvPr>
          <p:cNvSpPr/>
          <p:nvPr/>
        </p:nvSpPr>
        <p:spPr>
          <a:xfrm>
            <a:off x="301674" y="94437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C1E933-2BF1-716E-3EAF-C67C079CAE2C}"/>
                  </a:ext>
                </a:extLst>
              </p:cNvPr>
              <p:cNvSpPr txBox="1"/>
              <p:nvPr/>
            </p:nvSpPr>
            <p:spPr>
              <a:xfrm>
                <a:off x="331964" y="944376"/>
                <a:ext cx="8309558" cy="3906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b)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theo định lí Pythagore, ta có: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C1E933-2BF1-716E-3EAF-C67C079CA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64" y="944376"/>
                <a:ext cx="8309558" cy="3906711"/>
              </a:xfrm>
              <a:prstGeom prst="rect">
                <a:avLst/>
              </a:prstGeom>
              <a:blipFill>
                <a:blip r:embed="rId5"/>
                <a:stretch>
                  <a:fillRect l="-733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9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 idx="4294967295"/>
          </p:nvPr>
        </p:nvSpPr>
        <p:spPr>
          <a:xfrm>
            <a:off x="3213684" y="372780"/>
            <a:ext cx="2716631" cy="62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defTabSz="457200"/>
            <a:r>
              <a:rPr lang="en-US" sz="2700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KẾT LUẬN</a:t>
            </a:r>
            <a:endParaRPr lang="en-US" sz="2700" b="1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1239" y="1155049"/>
                <a:ext cx="6423103" cy="338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360" algn="l"/>
                  </a:tabLs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hình vuông là một tứ giác nội tiếp đường tròn.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360" algn="l"/>
                  </a:tabLs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 của đường tròn ngoại tiếp hình vuông là giao điểm của hai đường chéo và mỗi đường chéo là một đường kính của đường tròn đó.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360" algn="l"/>
                  </a:tabLs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 kính của đường tròn ngoại tiếp hình vuông cạnh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39" y="1155049"/>
                <a:ext cx="6423103" cy="3382914"/>
              </a:xfrm>
              <a:prstGeom prst="rect">
                <a:avLst/>
              </a:prstGeom>
              <a:blipFill>
                <a:blip r:embed="rId3"/>
                <a:stretch>
                  <a:fillRect l="-1045" r="-950" b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6309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77570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2682" y="437712"/>
                <a:ext cx="5120468" cy="430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4: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A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Quan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27,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 dm.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Hỏi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chu vi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decimét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mười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)?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292A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82" y="437712"/>
                <a:ext cx="5120468" cy="4305730"/>
              </a:xfrm>
              <a:prstGeom prst="rect">
                <a:avLst/>
              </a:prstGeom>
              <a:blipFill>
                <a:blip r:embed="rId4"/>
                <a:stretch>
                  <a:fillRect l="-1190" r="-1310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oogle Shape;2147;p80"/>
          <p:cNvGrpSpPr/>
          <p:nvPr/>
        </p:nvGrpSpPr>
        <p:grpSpPr>
          <a:xfrm rot="10450688">
            <a:off x="8160812" y="4127941"/>
            <a:ext cx="821600" cy="565500"/>
            <a:chOff x="5263225" y="2369200"/>
            <a:chExt cx="821600" cy="565500"/>
          </a:xfrm>
        </p:grpSpPr>
        <p:sp>
          <p:nvSpPr>
            <p:cNvPr id="3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4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2161;p80"/>
          <p:cNvGrpSpPr/>
          <p:nvPr/>
        </p:nvGrpSpPr>
        <p:grpSpPr>
          <a:xfrm rot="10450688">
            <a:off x="8505752" y="4150655"/>
            <a:ext cx="821600" cy="565500"/>
            <a:chOff x="5263225" y="2369200"/>
            <a:chExt cx="821600" cy="565500"/>
          </a:xfrm>
        </p:grpSpPr>
        <p:sp>
          <p:nvSpPr>
            <p:cNvPr id="5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5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49104" y="842437"/>
            <a:ext cx="2815733" cy="29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39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712570" y="1608633"/>
            <a:ext cx="7746160" cy="169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7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BÀI </a:t>
            </a:r>
            <a:r>
              <a:rPr lang="en-US" sz="37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vi-VN" sz="37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en-US" sz="3700" b="1" dirty="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7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TỨ GIÁC NỘI TIẾP ĐƯỜNG TRÒN</a:t>
            </a:r>
            <a:endParaRPr lang="en-US" sz="37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6" name="Google Shape;782;p46"/>
          <p:cNvGrpSpPr/>
          <p:nvPr/>
        </p:nvGrpSpPr>
        <p:grpSpPr>
          <a:xfrm>
            <a:off x="395041" y="4031311"/>
            <a:ext cx="580446" cy="656157"/>
            <a:chOff x="7985138" y="85299"/>
            <a:chExt cx="1017946" cy="1215096"/>
          </a:xfrm>
        </p:grpSpPr>
        <p:sp>
          <p:nvSpPr>
            <p:cNvPr id="87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9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90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rgbClr val="9E97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9" name="Google Shape;1058;p51"/>
          <p:cNvGrpSpPr/>
          <p:nvPr/>
        </p:nvGrpSpPr>
        <p:grpSpPr>
          <a:xfrm rot="16523113">
            <a:off x="7983314" y="254680"/>
            <a:ext cx="335263" cy="1002444"/>
            <a:chOff x="4818146" y="3203323"/>
            <a:chExt cx="77845" cy="395165"/>
          </a:xfrm>
        </p:grpSpPr>
        <p:sp>
          <p:nvSpPr>
            <p:cNvPr id="110" name="Google Shape;1059;p51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060;p51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061;p51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062;p51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063;p51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064;p51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065;p51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066;p51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9E9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13459"/>
      </p:ext>
    </p:extLst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77570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7" name="Google Shape;2147;p80"/>
          <p:cNvGrpSpPr/>
          <p:nvPr/>
        </p:nvGrpSpPr>
        <p:grpSpPr>
          <a:xfrm rot="10450688">
            <a:off x="8160812" y="4127941"/>
            <a:ext cx="821600" cy="565500"/>
            <a:chOff x="5263225" y="2369200"/>
            <a:chExt cx="821600" cy="565500"/>
          </a:xfrm>
        </p:grpSpPr>
        <p:sp>
          <p:nvSpPr>
            <p:cNvPr id="3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4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2161;p80"/>
          <p:cNvGrpSpPr/>
          <p:nvPr/>
        </p:nvGrpSpPr>
        <p:grpSpPr>
          <a:xfrm rot="10450688">
            <a:off x="8505752" y="4150655"/>
            <a:ext cx="821600" cy="565500"/>
            <a:chOff x="5263225" y="2369200"/>
            <a:chExt cx="821600" cy="565500"/>
          </a:xfrm>
        </p:grpSpPr>
        <p:sp>
          <p:nvSpPr>
            <p:cNvPr id="5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5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364739" y="32568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124" y="888063"/>
                <a:ext cx="3808780" cy="3582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dm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≈8,9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4" y="888063"/>
                <a:ext cx="3808780" cy="3582134"/>
              </a:xfrm>
              <a:prstGeom prst="rect">
                <a:avLst/>
              </a:prstGeom>
              <a:blipFill>
                <a:blip r:embed="rId4"/>
                <a:stretch>
                  <a:fillRect l="-1600" r="-1760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07392" y="1036434"/>
            <a:ext cx="2954395" cy="31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0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1076" y="147399"/>
            <a:ext cx="8861216" cy="48321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3512" y="149406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30954" y="1454357"/>
                <a:ext cx="5926205" cy="364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4478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4478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4478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447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954" y="1454357"/>
                <a:ext cx="5926205" cy="3644459"/>
              </a:xfrm>
              <a:prstGeom prst="rect">
                <a:avLst/>
              </a:prstGeom>
              <a:blipFill>
                <a:blip r:embed="rId3"/>
                <a:stretch>
                  <a:fillRect l="-514" r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752;p45"/>
          <p:cNvGrpSpPr/>
          <p:nvPr/>
        </p:nvGrpSpPr>
        <p:grpSpPr>
          <a:xfrm rot="3370780">
            <a:off x="-890031" y="2627724"/>
            <a:ext cx="1798476" cy="1820294"/>
            <a:chOff x="5286578" y="3884189"/>
            <a:chExt cx="1798476" cy="1820294"/>
          </a:xfrm>
        </p:grpSpPr>
        <p:sp>
          <p:nvSpPr>
            <p:cNvPr id="20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22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rgbClr val="B7D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6A4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512148" y="217033"/>
            <a:ext cx="626386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chu vi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chu vi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0899" y="426193"/>
            <a:ext cx="2069911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7281" y="2285668"/>
            <a:ext cx="2423337" cy="23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11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1076" y="147399"/>
            <a:ext cx="8861216" cy="48321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3512" y="149406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08352" y="1924560"/>
                <a:ext cx="5926205" cy="284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4478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4478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447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52" y="1924560"/>
                <a:ext cx="5926205" cy="2844177"/>
              </a:xfrm>
              <a:prstGeom prst="rect">
                <a:avLst/>
              </a:prstGeom>
              <a:blipFill>
                <a:blip r:embed="rId3"/>
                <a:stretch>
                  <a:fillRect l="-514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752;p45"/>
          <p:cNvGrpSpPr/>
          <p:nvPr/>
        </p:nvGrpSpPr>
        <p:grpSpPr>
          <a:xfrm rot="3370780">
            <a:off x="-890031" y="2627724"/>
            <a:ext cx="1798476" cy="1820294"/>
            <a:chOff x="5286578" y="3884189"/>
            <a:chExt cx="1798476" cy="1820294"/>
          </a:xfrm>
        </p:grpSpPr>
        <p:sp>
          <p:nvSpPr>
            <p:cNvPr id="20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22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rgbClr val="B7D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6A4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512148" y="217033"/>
            <a:ext cx="626386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Tính tỉ số giữa chu vi của một hình vuông và chu vi của đường tròn ngoại tiếp hình vuông đó.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0899" y="426193"/>
            <a:ext cx="2069911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7281" y="2285668"/>
            <a:ext cx="2423337" cy="23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25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2"/>
          <p:cNvGrpSpPr/>
          <p:nvPr/>
        </p:nvGrpSpPr>
        <p:grpSpPr>
          <a:xfrm>
            <a:off x="482218" y="3315694"/>
            <a:ext cx="1449950" cy="1495561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 rot="20912646">
            <a:off x="6333287" y="3295940"/>
            <a:ext cx="2254123" cy="1637323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488;p36"/>
          <p:cNvSpPr txBox="1">
            <a:spLocks noGrp="1"/>
          </p:cNvSpPr>
          <p:nvPr>
            <p:ph type="title"/>
          </p:nvPr>
        </p:nvSpPr>
        <p:spPr>
          <a:xfrm>
            <a:off x="1361137" y="496066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000">
                <a:latin typeface="+mn-lt"/>
              </a:rPr>
              <a:t>LUYỆN TẬP</a:t>
            </a:r>
            <a:endParaRPr sz="7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89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742950"/>
            <a:ext cx="331865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  <a:buClrTx/>
            </a:pPr>
            <a:r>
              <a:rPr lang="en-US" sz="4000" b="1" kern="120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</a:t>
            </a:r>
          </a:p>
          <a:p>
            <a:pPr algn="ctr" defTabSz="457200">
              <a:lnSpc>
                <a:spcPct val="150000"/>
              </a:lnSpc>
              <a:buClrTx/>
            </a:pPr>
            <a:r>
              <a:rPr lang="en-US" sz="4000" b="1" kern="120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MARIO</a:t>
            </a:r>
          </a:p>
        </p:txBody>
      </p:sp>
      <p:pic>
        <p:nvPicPr>
          <p:cNvPr id="3" name="y2mate.com - Super Mario Bros Theme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80" end="60505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33400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3328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110424">
            <a:off x="8277213" y="137579"/>
            <a:ext cx="713330" cy="725197"/>
          </a:xfrm>
          <a:custGeom>
            <a:avLst/>
            <a:gdLst/>
            <a:ahLst/>
            <a:cxnLst/>
            <a:rect l="l" t="t" r="r" b="b"/>
            <a:pathLst>
              <a:path w="1426660" h="1450394">
                <a:moveTo>
                  <a:pt x="0" y="0"/>
                </a:moveTo>
                <a:lnTo>
                  <a:pt x="1426660" y="0"/>
                </a:lnTo>
                <a:lnTo>
                  <a:pt x="1426660" y="1450394"/>
                </a:lnTo>
                <a:lnTo>
                  <a:pt x="0" y="1450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701854">
            <a:off x="8075014" y="3651549"/>
            <a:ext cx="773560" cy="693391"/>
          </a:xfrm>
          <a:custGeom>
            <a:avLst/>
            <a:gdLst/>
            <a:ahLst/>
            <a:cxnLst/>
            <a:rect l="l" t="t" r="r" b="b"/>
            <a:pathLst>
              <a:path w="1547119" h="1386782">
                <a:moveTo>
                  <a:pt x="0" y="0"/>
                </a:moveTo>
                <a:lnTo>
                  <a:pt x="1547119" y="0"/>
                </a:lnTo>
                <a:lnTo>
                  <a:pt x="1547119" y="1386782"/>
                </a:lnTo>
                <a:lnTo>
                  <a:pt x="0" y="1386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03048-862F-F140-5BC2-DA509DC7B715}"/>
              </a:ext>
            </a:extLst>
          </p:cNvPr>
          <p:cNvGrpSpPr/>
          <p:nvPr/>
        </p:nvGrpSpPr>
        <p:grpSpPr>
          <a:xfrm>
            <a:off x="60498" y="3143250"/>
            <a:ext cx="1098946" cy="1043000"/>
            <a:chOff x="110098" y="221930"/>
            <a:chExt cx="3352800" cy="3182112"/>
          </a:xfrm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82C18EF-E3ED-3E51-9286-393C611D9CA9}"/>
                </a:ext>
              </a:extLst>
            </p:cNvPr>
            <p:cNvSpPr/>
            <p:nvPr/>
          </p:nvSpPr>
          <p:spPr>
            <a:xfrm>
              <a:off x="110098" y="221930"/>
              <a:ext cx="3352800" cy="3182112"/>
            </a:xfrm>
            <a:custGeom>
              <a:avLst/>
              <a:gdLst/>
              <a:ahLst/>
              <a:cxnLst/>
              <a:rect l="l" t="t" r="r" b="b"/>
              <a:pathLst>
                <a:path w="1756109" h="1666707">
                  <a:moveTo>
                    <a:pt x="0" y="0"/>
                  </a:moveTo>
                  <a:lnTo>
                    <a:pt x="1756109" y="0"/>
                  </a:lnTo>
                  <a:lnTo>
                    <a:pt x="1756109" y="1666707"/>
                  </a:lnTo>
                  <a:lnTo>
                    <a:pt x="0" y="166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D335F99-0517-D5D8-0168-4A291BE72B26}"/>
                </a:ext>
              </a:extLst>
            </p:cNvPr>
            <p:cNvSpPr/>
            <p:nvPr/>
          </p:nvSpPr>
          <p:spPr>
            <a:xfrm rot="20991526">
              <a:off x="913169" y="1274463"/>
              <a:ext cx="1746658" cy="1101983"/>
            </a:xfrm>
            <a:custGeom>
              <a:avLst/>
              <a:gdLst/>
              <a:ahLst/>
              <a:cxnLst/>
              <a:rect l="l" t="t" r="r" b="b"/>
              <a:pathLst>
                <a:path w="2328877" h="1469310">
                  <a:moveTo>
                    <a:pt x="0" y="0"/>
                  </a:moveTo>
                  <a:lnTo>
                    <a:pt x="2328877" y="0"/>
                  </a:lnTo>
                  <a:lnTo>
                    <a:pt x="2328877" y="1469309"/>
                  </a:lnTo>
                  <a:lnTo>
                    <a:pt x="0" y="1469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6">
            <a:extLst>
              <a:ext uri="{FF2B5EF4-FFF2-40B4-BE49-F238E27FC236}">
                <a16:creationId xmlns:a16="http://schemas.microsoft.com/office/drawing/2014/main" id="{F973A5AF-7D47-F251-1C6F-6202910D0B80}"/>
              </a:ext>
            </a:extLst>
          </p:cNvPr>
          <p:cNvSpPr/>
          <p:nvPr/>
        </p:nvSpPr>
        <p:spPr>
          <a:xfrm>
            <a:off x="503534" y="1305211"/>
            <a:ext cx="1281321" cy="1007439"/>
          </a:xfrm>
          <a:custGeom>
            <a:avLst/>
            <a:gdLst/>
            <a:ahLst/>
            <a:cxnLst/>
            <a:rect l="l" t="t" r="r" b="b"/>
            <a:pathLst>
              <a:path w="5233450" h="4114800">
                <a:moveTo>
                  <a:pt x="0" y="0"/>
                </a:moveTo>
                <a:lnTo>
                  <a:pt x="5233450" y="0"/>
                </a:lnTo>
                <a:lnTo>
                  <a:pt x="523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A6DBC21E-CE7D-00D1-B465-DB8C6D289D4B}"/>
              </a:ext>
            </a:extLst>
          </p:cNvPr>
          <p:cNvSpPr/>
          <p:nvPr/>
        </p:nvSpPr>
        <p:spPr>
          <a:xfrm>
            <a:off x="6205896" y="1004654"/>
            <a:ext cx="939945" cy="1187924"/>
          </a:xfrm>
          <a:custGeom>
            <a:avLst/>
            <a:gdLst/>
            <a:ahLst/>
            <a:cxnLst/>
            <a:rect l="l" t="t" r="r" b="b"/>
            <a:pathLst>
              <a:path w="3255836" h="4114800">
                <a:moveTo>
                  <a:pt x="0" y="0"/>
                </a:moveTo>
                <a:lnTo>
                  <a:pt x="3255835" y="0"/>
                </a:lnTo>
                <a:lnTo>
                  <a:pt x="32558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5DD79F35-3E20-E861-FAD9-17C829EA2C08}"/>
              </a:ext>
            </a:extLst>
          </p:cNvPr>
          <p:cNvSpPr/>
          <p:nvPr/>
        </p:nvSpPr>
        <p:spPr>
          <a:xfrm>
            <a:off x="7316730" y="1178185"/>
            <a:ext cx="452896" cy="1187925"/>
          </a:xfrm>
          <a:custGeom>
            <a:avLst/>
            <a:gdLst/>
            <a:ahLst/>
            <a:cxnLst/>
            <a:rect l="l" t="t" r="r" b="b"/>
            <a:pathLst>
              <a:path w="1568767" h="4114800">
                <a:moveTo>
                  <a:pt x="0" y="0"/>
                </a:moveTo>
                <a:lnTo>
                  <a:pt x="1568767" y="0"/>
                </a:lnTo>
                <a:lnTo>
                  <a:pt x="15687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44AFB37E-F613-0DB7-FE2A-78CD9C22377A}"/>
              </a:ext>
            </a:extLst>
          </p:cNvPr>
          <p:cNvSpPr/>
          <p:nvPr/>
        </p:nvSpPr>
        <p:spPr>
          <a:xfrm>
            <a:off x="7921463" y="1143777"/>
            <a:ext cx="1037949" cy="1187924"/>
          </a:xfrm>
          <a:custGeom>
            <a:avLst/>
            <a:gdLst/>
            <a:ahLst/>
            <a:cxnLst/>
            <a:rect l="l" t="t" r="r" b="b"/>
            <a:pathLst>
              <a:path w="3595307" h="4114800">
                <a:moveTo>
                  <a:pt x="0" y="0"/>
                </a:moveTo>
                <a:lnTo>
                  <a:pt x="3595306" y="0"/>
                </a:lnTo>
                <a:lnTo>
                  <a:pt x="35953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A47580C1-76A4-968F-E902-E1126DB51805}"/>
              </a:ext>
            </a:extLst>
          </p:cNvPr>
          <p:cNvSpPr/>
          <p:nvPr/>
        </p:nvSpPr>
        <p:spPr>
          <a:xfrm>
            <a:off x="4924349" y="1092903"/>
            <a:ext cx="1196901" cy="1187924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BA9C315B-FF1B-FDAA-E0CD-E1A64F9E75DC}"/>
              </a:ext>
            </a:extLst>
          </p:cNvPr>
          <p:cNvSpPr/>
          <p:nvPr/>
        </p:nvSpPr>
        <p:spPr>
          <a:xfrm>
            <a:off x="3782274" y="1178185"/>
            <a:ext cx="1215268" cy="1187924"/>
          </a:xfrm>
          <a:custGeom>
            <a:avLst/>
            <a:gdLst/>
            <a:ahLst/>
            <a:cxnLst/>
            <a:rect l="l" t="t" r="r" b="b"/>
            <a:pathLst>
              <a:path w="4209514" h="4114800">
                <a:moveTo>
                  <a:pt x="0" y="0"/>
                </a:moveTo>
                <a:lnTo>
                  <a:pt x="4209514" y="0"/>
                </a:lnTo>
                <a:lnTo>
                  <a:pt x="42095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F77B5A94-9222-9D7A-9807-9BD088DC6286}"/>
              </a:ext>
            </a:extLst>
          </p:cNvPr>
          <p:cNvSpPr/>
          <p:nvPr/>
        </p:nvSpPr>
        <p:spPr>
          <a:xfrm>
            <a:off x="-1" y="36961"/>
            <a:ext cx="5319311" cy="5106539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13DD0286-CE33-07BC-10F5-224FB347E93F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 flipH="1">
            <a:off x="5780585" y="2657916"/>
            <a:ext cx="2176157" cy="2495341"/>
          </a:xfrm>
          <a:prstGeom prst="rect">
            <a:avLst/>
          </a:prstGeom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323D677E-D386-F51F-E34D-E0806E2203CA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093825" y="2684128"/>
            <a:ext cx="1482797" cy="151305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81A26C-4D89-5447-4DB6-004F31991B2A}"/>
              </a:ext>
            </a:extLst>
          </p:cNvPr>
          <p:cNvGrpSpPr/>
          <p:nvPr/>
        </p:nvGrpSpPr>
        <p:grpSpPr>
          <a:xfrm>
            <a:off x="503534" y="137216"/>
            <a:ext cx="8328477" cy="4969324"/>
            <a:chOff x="1035116" y="274431"/>
            <a:chExt cx="16656954" cy="9938647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E31D6DA-BC83-BBDC-ED5F-E3ACFF5BAE2D}"/>
                </a:ext>
              </a:extLst>
            </p:cNvPr>
            <p:cNvSpPr/>
            <p:nvPr/>
          </p:nvSpPr>
          <p:spPr>
            <a:xfrm>
              <a:off x="1035116" y="274431"/>
              <a:ext cx="16656954" cy="9938647"/>
            </a:xfrm>
            <a:custGeom>
              <a:avLst/>
              <a:gdLst/>
              <a:ahLst/>
              <a:cxnLst/>
              <a:rect l="l" t="t" r="r" b="b"/>
              <a:pathLst>
                <a:path w="5020635" h="2995645">
                  <a:moveTo>
                    <a:pt x="0" y="0"/>
                  </a:moveTo>
                  <a:lnTo>
                    <a:pt x="5020635" y="0"/>
                  </a:lnTo>
                  <a:lnTo>
                    <a:pt x="5020635" y="2995646"/>
                  </a:lnTo>
                  <a:lnTo>
                    <a:pt x="0" y="2995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C2B81A-27B0-A5CA-F63F-0E633E87A6B5}"/>
                </a:ext>
              </a:extLst>
            </p:cNvPr>
            <p:cNvSpPr txBox="1"/>
            <p:nvPr/>
          </p:nvSpPr>
          <p:spPr>
            <a:xfrm>
              <a:off x="2675634" y="2704177"/>
              <a:ext cx="13080616" cy="5587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>
                <a:lnSpc>
                  <a:spcPct val="150000"/>
                </a:lnSpc>
                <a:spcAft>
                  <a:spcPts val="400"/>
                </a:spcAft>
                <a:buClrTx/>
              </a:pPr>
              <a:r>
                <a:rPr lang="en-VN" sz="2400" kern="12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 </a:t>
              </a:r>
              <a:r>
                <a:rPr lang="en-US" sz="2400" kern="12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 thành thử thách, </a:t>
              </a:r>
              <a:r>
                <a:rPr lang="en-VN" sz="2400" kern="12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 </a:t>
              </a:r>
              <a:r>
                <a:rPr lang="en-VN" sz="2400" kern="1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 thập đủ 15 xu trên đường đi của Mario. Lưu ý trên đường đi cũng sẽ xuất hiện những câu hỏi, mỗi câu hỏi sẽ được cộng 2 xu. Cùng nhau trả lời đúng các câu hỏi để được cộng xu nhé!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72CFD-F2D8-E7F5-19CD-33148B0899D6}"/>
                </a:ext>
              </a:extLst>
            </p:cNvPr>
            <p:cNvSpPr txBox="1"/>
            <p:nvPr/>
          </p:nvSpPr>
          <p:spPr>
            <a:xfrm>
              <a:off x="1243158" y="1536755"/>
              <a:ext cx="15945566" cy="1155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spcAft>
                  <a:spcPts val="400"/>
                </a:spcAft>
                <a:buClrTx/>
              </a:pPr>
              <a:r>
                <a:rPr lang="en-US" sz="2400" b="1" kern="12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LUẬT</a:t>
              </a:r>
              <a:r>
                <a:rPr lang="en-VN" sz="2400" b="1" kern="12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VN" sz="24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CHƠI “MARIO”</a:t>
              </a:r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271918"/>
            <a:ext cx="9144000" cy="871582"/>
          </a:xfrm>
          <a:custGeom>
            <a:avLst/>
            <a:gdLst/>
            <a:ahLst/>
            <a:cxnLst/>
            <a:rect l="l" t="t" r="r" b="b"/>
            <a:pathLst>
              <a:path w="18288000" h="1743164">
                <a:moveTo>
                  <a:pt x="0" y="0"/>
                </a:moveTo>
                <a:lnTo>
                  <a:pt x="18288000" y="0"/>
                </a:lnTo>
                <a:lnTo>
                  <a:pt x="18288000" y="1743164"/>
                </a:lnTo>
                <a:lnTo>
                  <a:pt x="0" y="1743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716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8115" y="3228975"/>
            <a:ext cx="497683" cy="1030915"/>
          </a:xfrm>
          <a:custGeom>
            <a:avLst/>
            <a:gdLst/>
            <a:ahLst/>
            <a:cxnLst/>
            <a:rect l="l" t="t" r="r" b="b"/>
            <a:pathLst>
              <a:path w="995366" h="2061829">
                <a:moveTo>
                  <a:pt x="0" y="0"/>
                </a:moveTo>
                <a:lnTo>
                  <a:pt x="995366" y="0"/>
                </a:lnTo>
                <a:lnTo>
                  <a:pt x="995366" y="2061829"/>
                </a:lnTo>
                <a:lnTo>
                  <a:pt x="0" y="2061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7264" t="-283605" r="-744464" b="-4820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06790" y="199047"/>
            <a:ext cx="499539" cy="322203"/>
          </a:xfrm>
          <a:custGeom>
            <a:avLst/>
            <a:gdLst/>
            <a:ahLst/>
            <a:cxnLst/>
            <a:rect l="l" t="t" r="r" b="b"/>
            <a:pathLst>
              <a:path w="999078" h="644406">
                <a:moveTo>
                  <a:pt x="0" y="0"/>
                </a:moveTo>
                <a:lnTo>
                  <a:pt x="999078" y="0"/>
                </a:lnTo>
                <a:lnTo>
                  <a:pt x="999078" y="644405"/>
                </a:lnTo>
                <a:lnTo>
                  <a:pt x="0" y="644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298945" y="863715"/>
            <a:ext cx="1516179" cy="1139030"/>
          </a:xfrm>
          <a:custGeom>
            <a:avLst/>
            <a:gdLst/>
            <a:ahLst/>
            <a:cxnLst/>
            <a:rect l="l" t="t" r="r" b="b"/>
            <a:pathLst>
              <a:path w="3032358" h="2278059">
                <a:moveTo>
                  <a:pt x="0" y="0"/>
                </a:moveTo>
                <a:lnTo>
                  <a:pt x="3032358" y="0"/>
                </a:lnTo>
                <a:lnTo>
                  <a:pt x="3032358" y="2278059"/>
                </a:lnTo>
                <a:lnTo>
                  <a:pt x="0" y="22780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69816" y="1776495"/>
            <a:ext cx="1081949" cy="925518"/>
          </a:xfrm>
          <a:custGeom>
            <a:avLst/>
            <a:gdLst/>
            <a:ahLst/>
            <a:cxnLst/>
            <a:rect l="l" t="t" r="r" b="b"/>
            <a:pathLst>
              <a:path w="2163898" h="1851035">
                <a:moveTo>
                  <a:pt x="0" y="0"/>
                </a:moveTo>
                <a:lnTo>
                  <a:pt x="2163899" y="0"/>
                </a:lnTo>
                <a:lnTo>
                  <a:pt x="2163899" y="1851035"/>
                </a:lnTo>
                <a:lnTo>
                  <a:pt x="0" y="18510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51047" y="3393343"/>
            <a:ext cx="418333" cy="866547"/>
          </a:xfrm>
          <a:custGeom>
            <a:avLst/>
            <a:gdLst/>
            <a:ahLst/>
            <a:cxnLst/>
            <a:rect l="l" t="t" r="r" b="b"/>
            <a:pathLst>
              <a:path w="836666" h="1733094">
                <a:moveTo>
                  <a:pt x="0" y="0"/>
                </a:moveTo>
                <a:lnTo>
                  <a:pt x="836666" y="0"/>
                </a:lnTo>
                <a:lnTo>
                  <a:pt x="836666" y="1733094"/>
                </a:lnTo>
                <a:lnTo>
                  <a:pt x="0" y="1733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4419" t="-286304" r="-417308" b="-4550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28884" y="2253782"/>
            <a:ext cx="457835" cy="457835"/>
          </a:xfrm>
          <a:custGeom>
            <a:avLst/>
            <a:gdLst/>
            <a:ahLst/>
            <a:cxnLst/>
            <a:rect l="l" t="t" r="r" b="b"/>
            <a:pathLst>
              <a:path w="915669" h="915669">
                <a:moveTo>
                  <a:pt x="0" y="0"/>
                </a:moveTo>
                <a:lnTo>
                  <a:pt x="915670" y="0"/>
                </a:lnTo>
                <a:lnTo>
                  <a:pt x="915670" y="915670"/>
                </a:lnTo>
                <a:lnTo>
                  <a:pt x="0" y="915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2983" y="2253782"/>
            <a:ext cx="457835" cy="457835"/>
          </a:xfrm>
          <a:custGeom>
            <a:avLst/>
            <a:gdLst/>
            <a:ahLst/>
            <a:cxnLst/>
            <a:rect l="l" t="t" r="r" b="b"/>
            <a:pathLst>
              <a:path w="915669" h="915669">
                <a:moveTo>
                  <a:pt x="0" y="0"/>
                </a:moveTo>
                <a:lnTo>
                  <a:pt x="915670" y="0"/>
                </a:lnTo>
                <a:lnTo>
                  <a:pt x="915670" y="915670"/>
                </a:lnTo>
                <a:lnTo>
                  <a:pt x="0" y="915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804629" y="3241004"/>
            <a:ext cx="497683" cy="1030915"/>
          </a:xfrm>
          <a:custGeom>
            <a:avLst/>
            <a:gdLst/>
            <a:ahLst/>
            <a:cxnLst/>
            <a:rect l="l" t="t" r="r" b="b"/>
            <a:pathLst>
              <a:path w="995366" h="2061829">
                <a:moveTo>
                  <a:pt x="0" y="0"/>
                </a:moveTo>
                <a:lnTo>
                  <a:pt x="995366" y="0"/>
                </a:lnTo>
                <a:lnTo>
                  <a:pt x="995366" y="2061828"/>
                </a:lnTo>
                <a:lnTo>
                  <a:pt x="0" y="2061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7264" t="-283605" r="-744464" b="-48202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4530" y="2253782"/>
            <a:ext cx="457835" cy="457835"/>
          </a:xfrm>
          <a:custGeom>
            <a:avLst/>
            <a:gdLst/>
            <a:ahLst/>
            <a:cxnLst/>
            <a:rect l="l" t="t" r="r" b="b"/>
            <a:pathLst>
              <a:path w="915669" h="915669">
                <a:moveTo>
                  <a:pt x="0" y="0"/>
                </a:moveTo>
                <a:lnTo>
                  <a:pt x="915669" y="0"/>
                </a:lnTo>
                <a:lnTo>
                  <a:pt x="915669" y="915670"/>
                </a:lnTo>
                <a:lnTo>
                  <a:pt x="0" y="915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36118" y="2268311"/>
            <a:ext cx="457835" cy="457835"/>
          </a:xfrm>
          <a:custGeom>
            <a:avLst/>
            <a:gdLst/>
            <a:ahLst/>
            <a:cxnLst/>
            <a:rect l="l" t="t" r="r" b="b"/>
            <a:pathLst>
              <a:path w="915669" h="915669">
                <a:moveTo>
                  <a:pt x="0" y="0"/>
                </a:moveTo>
                <a:lnTo>
                  <a:pt x="915669" y="0"/>
                </a:lnTo>
                <a:lnTo>
                  <a:pt x="915669" y="915670"/>
                </a:lnTo>
                <a:lnTo>
                  <a:pt x="0" y="915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7" name="xu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510791" y="1229093"/>
            <a:ext cx="396045" cy="423577"/>
          </a:xfrm>
          <a:prstGeom prst="rect">
            <a:avLst/>
          </a:prstGeom>
        </p:spPr>
      </p:pic>
      <p:pic>
        <p:nvPicPr>
          <p:cNvPr id="16" name="xu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958087" y="1790956"/>
            <a:ext cx="396045" cy="423577"/>
          </a:xfrm>
          <a:prstGeom prst="rect">
            <a:avLst/>
          </a:prstGeom>
        </p:spPr>
      </p:pic>
      <p:pic>
        <p:nvPicPr>
          <p:cNvPr id="30" name="xu3">
            <a:extLst>
              <a:ext uri="{FF2B5EF4-FFF2-40B4-BE49-F238E27FC236}">
                <a16:creationId xmlns:a16="http://schemas.microsoft.com/office/drawing/2014/main" id="{41DFD614-2D06-C9BC-D101-3336E2A51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990674" y="1801147"/>
            <a:ext cx="396045" cy="423577"/>
          </a:xfrm>
          <a:prstGeom prst="rect">
            <a:avLst/>
          </a:prstGeom>
        </p:spPr>
      </p:pic>
      <p:pic>
        <p:nvPicPr>
          <p:cNvPr id="19" name="xu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84530" y="1776495"/>
            <a:ext cx="396045" cy="423577"/>
          </a:xfrm>
          <a:prstGeom prst="rect">
            <a:avLst/>
          </a:prstGeom>
        </p:spPr>
      </p:pic>
      <p:pic>
        <p:nvPicPr>
          <p:cNvPr id="15" name="xu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68935" y="2853995"/>
            <a:ext cx="396045" cy="423577"/>
          </a:xfrm>
          <a:prstGeom prst="rect">
            <a:avLst/>
          </a:prstGeom>
        </p:spPr>
      </p:pic>
      <p:sp>
        <p:nvSpPr>
          <p:cNvPr id="20" name="câu 5">
            <a:hlinkClick r:id="rId14" action="ppaction://hlinksldjump"/>
          </p:cNvPr>
          <p:cNvSpPr/>
          <p:nvPr/>
        </p:nvSpPr>
        <p:spPr>
          <a:xfrm>
            <a:off x="7813588" y="270904"/>
            <a:ext cx="486893" cy="486893"/>
          </a:xfrm>
          <a:custGeom>
            <a:avLst/>
            <a:gdLst/>
            <a:ahLst/>
            <a:cxnLst/>
            <a:rect l="l" t="t" r="r" b="b"/>
            <a:pathLst>
              <a:path w="973785" h="973785">
                <a:moveTo>
                  <a:pt x="0" y="0"/>
                </a:moveTo>
                <a:lnTo>
                  <a:pt x="973786" y="0"/>
                </a:lnTo>
                <a:lnTo>
                  <a:pt x="973786" y="973786"/>
                </a:lnTo>
                <a:lnTo>
                  <a:pt x="0" y="9737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Câu 4">
            <a:hlinkClick r:id="rId17" action="ppaction://hlinksldjump"/>
          </p:cNvPr>
          <p:cNvSpPr/>
          <p:nvPr/>
        </p:nvSpPr>
        <p:spPr>
          <a:xfrm>
            <a:off x="5969816" y="1197435"/>
            <a:ext cx="486893" cy="486893"/>
          </a:xfrm>
          <a:custGeom>
            <a:avLst/>
            <a:gdLst/>
            <a:ahLst/>
            <a:cxnLst/>
            <a:rect l="l" t="t" r="r" b="b"/>
            <a:pathLst>
              <a:path w="973785" h="973785">
                <a:moveTo>
                  <a:pt x="0" y="0"/>
                </a:moveTo>
                <a:lnTo>
                  <a:pt x="973786" y="0"/>
                </a:lnTo>
                <a:lnTo>
                  <a:pt x="973786" y="973785"/>
                </a:lnTo>
                <a:lnTo>
                  <a:pt x="0" y="9737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câu 3">
            <a:hlinkClick r:id="rId18" action="ppaction://hlinksldjump"/>
          </p:cNvPr>
          <p:cNvSpPr/>
          <p:nvPr/>
        </p:nvSpPr>
        <p:spPr>
          <a:xfrm>
            <a:off x="4804629" y="2853995"/>
            <a:ext cx="486893" cy="486893"/>
          </a:xfrm>
          <a:custGeom>
            <a:avLst/>
            <a:gdLst/>
            <a:ahLst/>
            <a:cxnLst/>
            <a:rect l="l" t="t" r="r" b="b"/>
            <a:pathLst>
              <a:path w="973785" h="973785">
                <a:moveTo>
                  <a:pt x="0" y="0"/>
                </a:moveTo>
                <a:lnTo>
                  <a:pt x="973786" y="0"/>
                </a:lnTo>
                <a:lnTo>
                  <a:pt x="973786" y="973785"/>
                </a:lnTo>
                <a:lnTo>
                  <a:pt x="0" y="9737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câu 2">
            <a:hlinkClick r:id="rId19" action="ppaction://hlinksldjump"/>
          </p:cNvPr>
          <p:cNvSpPr/>
          <p:nvPr/>
        </p:nvSpPr>
        <p:spPr>
          <a:xfrm>
            <a:off x="3345021" y="2239253"/>
            <a:ext cx="486893" cy="486893"/>
          </a:xfrm>
          <a:custGeom>
            <a:avLst/>
            <a:gdLst/>
            <a:ahLst/>
            <a:cxnLst/>
            <a:rect l="l" t="t" r="r" b="b"/>
            <a:pathLst>
              <a:path w="973785" h="973785">
                <a:moveTo>
                  <a:pt x="0" y="0"/>
                </a:moveTo>
                <a:lnTo>
                  <a:pt x="973785" y="0"/>
                </a:lnTo>
                <a:lnTo>
                  <a:pt x="973785" y="973786"/>
                </a:lnTo>
                <a:lnTo>
                  <a:pt x="0" y="9737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" name="câu 1">
            <a:hlinkClick r:id="rId20" action="ppaction://hlinksldjump"/>
          </p:cNvPr>
          <p:cNvSpPr/>
          <p:nvPr/>
        </p:nvSpPr>
        <p:spPr>
          <a:xfrm>
            <a:off x="2386719" y="2239253"/>
            <a:ext cx="486893" cy="486893"/>
          </a:xfrm>
          <a:custGeom>
            <a:avLst/>
            <a:gdLst/>
            <a:ahLst/>
            <a:cxnLst/>
            <a:rect l="l" t="t" r="r" b="b"/>
            <a:pathLst>
              <a:path w="973785" h="973785">
                <a:moveTo>
                  <a:pt x="0" y="0"/>
                </a:moveTo>
                <a:lnTo>
                  <a:pt x="973785" y="0"/>
                </a:lnTo>
                <a:lnTo>
                  <a:pt x="973785" y="973786"/>
                </a:lnTo>
                <a:lnTo>
                  <a:pt x="0" y="9737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18" name="ngưoi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72705" y="3714750"/>
            <a:ext cx="469735" cy="559237"/>
          </a:xfrm>
          <a:prstGeom prst="rect">
            <a:avLst/>
          </a:prstGeom>
        </p:spPr>
      </p:pic>
      <p:sp>
        <p:nvSpPr>
          <p:cNvPr id="23" name="Freeform 23"/>
          <p:cNvSpPr/>
          <p:nvPr/>
        </p:nvSpPr>
        <p:spPr>
          <a:xfrm>
            <a:off x="3464756" y="277533"/>
            <a:ext cx="734317" cy="473634"/>
          </a:xfrm>
          <a:custGeom>
            <a:avLst/>
            <a:gdLst/>
            <a:ahLst/>
            <a:cxnLst/>
            <a:rect l="l" t="t" r="r" b="b"/>
            <a:pathLst>
              <a:path w="1468633" h="947268">
                <a:moveTo>
                  <a:pt x="0" y="0"/>
                </a:moveTo>
                <a:lnTo>
                  <a:pt x="1468633" y="0"/>
                </a:lnTo>
                <a:lnTo>
                  <a:pt x="1468633" y="947268"/>
                </a:lnTo>
                <a:lnTo>
                  <a:pt x="0" y="947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cờ">
            <a:hlinkClick r:id="rId22" action="ppaction://hlinksldjump"/>
          </p:cNvPr>
          <p:cNvSpPr/>
          <p:nvPr/>
        </p:nvSpPr>
        <p:spPr>
          <a:xfrm>
            <a:off x="8377717" y="478013"/>
            <a:ext cx="503867" cy="717248"/>
          </a:xfrm>
          <a:custGeom>
            <a:avLst/>
            <a:gdLst/>
            <a:ahLst/>
            <a:cxnLst/>
            <a:rect l="l" t="t" r="r" b="b"/>
            <a:pathLst>
              <a:path w="1007733" h="1434495">
                <a:moveTo>
                  <a:pt x="0" y="0"/>
                </a:moveTo>
                <a:lnTo>
                  <a:pt x="1007732" y="0"/>
                </a:lnTo>
                <a:lnTo>
                  <a:pt x="1007732" y="1434495"/>
                </a:lnTo>
                <a:lnTo>
                  <a:pt x="0" y="143449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pic>
        <p:nvPicPr>
          <p:cNvPr id="24" name="xu x 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2005608" y="958134"/>
            <a:ext cx="851591" cy="868970"/>
          </a:xfrm>
          <a:prstGeom prst="rect">
            <a:avLst/>
          </a:prstGeom>
        </p:spPr>
      </p:pic>
      <p:sp>
        <p:nvSpPr>
          <p:cNvPr id="26" name="Freeform 26"/>
          <p:cNvSpPr/>
          <p:nvPr/>
        </p:nvSpPr>
        <p:spPr>
          <a:xfrm>
            <a:off x="6369611" y="3703036"/>
            <a:ext cx="537225" cy="537225"/>
          </a:xfrm>
          <a:custGeom>
            <a:avLst/>
            <a:gdLst/>
            <a:ahLst/>
            <a:cxnLst/>
            <a:rect l="l" t="t" r="r" b="b"/>
            <a:pathLst>
              <a:path w="1364309" h="1364309">
                <a:moveTo>
                  <a:pt x="0" y="0"/>
                </a:moveTo>
                <a:lnTo>
                  <a:pt x="1364309" y="0"/>
                </a:lnTo>
                <a:lnTo>
                  <a:pt x="1364309" y="1364309"/>
                </a:lnTo>
                <a:lnTo>
                  <a:pt x="0" y="13643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45D927-0E11-5D77-3C53-72898258A7AA}"/>
              </a:ext>
            </a:extLst>
          </p:cNvPr>
          <p:cNvSpPr/>
          <p:nvPr/>
        </p:nvSpPr>
        <p:spPr>
          <a:xfrm>
            <a:off x="498114" y="211473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7943A-6632-D26B-BCBD-7851946376F8}"/>
              </a:ext>
            </a:extLst>
          </p:cNvPr>
          <p:cNvSpPr txBox="1"/>
          <p:nvPr/>
        </p:nvSpPr>
        <p:spPr>
          <a:xfrm>
            <a:off x="1405565" y="202257"/>
            <a:ext cx="503867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Aft>
                <a:spcPts val="400"/>
              </a:spcAft>
              <a:buClrTx/>
            </a:pPr>
            <a:r>
              <a:rPr lang="en-VN" sz="2200" b="1" kern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235E09A-6750-7131-4EC3-723B500A2246}"/>
              </a:ext>
            </a:extLst>
          </p:cNvPr>
          <p:cNvSpPr/>
          <p:nvPr/>
        </p:nvSpPr>
        <p:spPr>
          <a:xfrm>
            <a:off x="498114" y="217488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90EC3FB-41F0-3B29-F02F-075C5E7B0167}"/>
              </a:ext>
            </a:extLst>
          </p:cNvPr>
          <p:cNvSpPr/>
          <p:nvPr/>
        </p:nvSpPr>
        <p:spPr>
          <a:xfrm>
            <a:off x="487671" y="217488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8251952-E92D-3CAA-4ACC-BABBBEB37CC1}"/>
              </a:ext>
            </a:extLst>
          </p:cNvPr>
          <p:cNvSpPr/>
          <p:nvPr/>
        </p:nvSpPr>
        <p:spPr>
          <a:xfrm>
            <a:off x="492892" y="212983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421B75B-E8A9-A04F-114C-01A5CE4CC527}"/>
              </a:ext>
            </a:extLst>
          </p:cNvPr>
          <p:cNvSpPr/>
          <p:nvPr/>
        </p:nvSpPr>
        <p:spPr>
          <a:xfrm>
            <a:off x="492892" y="214080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274B128-18E9-7C7C-40FF-DFAD1F5A03D2}"/>
              </a:ext>
            </a:extLst>
          </p:cNvPr>
          <p:cNvSpPr/>
          <p:nvPr/>
        </p:nvSpPr>
        <p:spPr>
          <a:xfrm>
            <a:off x="498114" y="214881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B784EC-3303-4B93-8491-3D0F7CCC9F28}"/>
              </a:ext>
            </a:extLst>
          </p:cNvPr>
          <p:cNvSpPr/>
          <p:nvPr/>
        </p:nvSpPr>
        <p:spPr>
          <a:xfrm>
            <a:off x="495430" y="211473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0B1BA4F-4949-4648-3509-0244FF6CE64C}"/>
              </a:ext>
            </a:extLst>
          </p:cNvPr>
          <p:cNvSpPr/>
          <p:nvPr/>
        </p:nvSpPr>
        <p:spPr>
          <a:xfrm>
            <a:off x="492746" y="211473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9C10CD6-E728-FA8F-AE85-B9AE516D43BF}"/>
              </a:ext>
            </a:extLst>
          </p:cNvPr>
          <p:cNvSpPr/>
          <p:nvPr/>
        </p:nvSpPr>
        <p:spPr>
          <a:xfrm>
            <a:off x="487524" y="219758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3072668-CCF3-3DB2-766A-075D8300E6DB}"/>
              </a:ext>
            </a:extLst>
          </p:cNvPr>
          <p:cNvSpPr/>
          <p:nvPr/>
        </p:nvSpPr>
        <p:spPr>
          <a:xfrm>
            <a:off x="495357" y="218222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99C02AB-BC1B-EB4B-0B3C-E82BC0482303}"/>
              </a:ext>
            </a:extLst>
          </p:cNvPr>
          <p:cNvSpPr/>
          <p:nvPr/>
        </p:nvSpPr>
        <p:spPr>
          <a:xfrm>
            <a:off x="498114" y="212530"/>
            <a:ext cx="838200" cy="501066"/>
          </a:xfrm>
          <a:prstGeom prst="round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VN" sz="3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41" name="xu x 2">
            <a:extLst>
              <a:ext uri="{FF2B5EF4-FFF2-40B4-BE49-F238E27FC236}">
                <a16:creationId xmlns:a16="http://schemas.microsoft.com/office/drawing/2014/main" id="{E1672653-6144-C08D-89A1-9ED3D0BF4DA2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2857199" y="776854"/>
            <a:ext cx="851591" cy="868970"/>
          </a:xfrm>
          <a:prstGeom prst="rect">
            <a:avLst/>
          </a:prstGeom>
        </p:spPr>
      </p:pic>
      <p:pic>
        <p:nvPicPr>
          <p:cNvPr id="42" name="xu x 2">
            <a:extLst>
              <a:ext uri="{FF2B5EF4-FFF2-40B4-BE49-F238E27FC236}">
                <a16:creationId xmlns:a16="http://schemas.microsoft.com/office/drawing/2014/main" id="{C27944EB-674D-E7C0-0FFD-A6A1F126EAF0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590886" y="1702780"/>
            <a:ext cx="851591" cy="868970"/>
          </a:xfrm>
          <a:prstGeom prst="rect">
            <a:avLst/>
          </a:prstGeom>
        </p:spPr>
      </p:pic>
      <p:pic>
        <p:nvPicPr>
          <p:cNvPr id="43" name="xu x 2">
            <a:extLst>
              <a:ext uri="{FF2B5EF4-FFF2-40B4-BE49-F238E27FC236}">
                <a16:creationId xmlns:a16="http://schemas.microsoft.com/office/drawing/2014/main" id="{0D30C179-795C-FB50-460F-9CEC7DBF51E8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5394502" y="155810"/>
            <a:ext cx="851591" cy="868970"/>
          </a:xfrm>
          <a:prstGeom prst="rect">
            <a:avLst/>
          </a:prstGeom>
        </p:spPr>
      </p:pic>
      <p:pic>
        <p:nvPicPr>
          <p:cNvPr id="44" name="xu x 2">
            <a:extLst>
              <a:ext uri="{FF2B5EF4-FFF2-40B4-BE49-F238E27FC236}">
                <a16:creationId xmlns:a16="http://schemas.microsoft.com/office/drawing/2014/main" id="{F1B4B073-78C1-515E-F6A8-626CA35F1516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6708813" y="34270"/>
            <a:ext cx="851591" cy="868970"/>
          </a:xfrm>
          <a:prstGeom prst="rect">
            <a:avLst/>
          </a:prstGeom>
        </p:spPr>
      </p:pic>
      <p:sp>
        <p:nvSpPr>
          <p:cNvPr id="45" name="Freeform 26">
            <a:extLst>
              <a:ext uri="{FF2B5EF4-FFF2-40B4-BE49-F238E27FC236}">
                <a16:creationId xmlns:a16="http://schemas.microsoft.com/office/drawing/2014/main" id="{79867702-D791-7216-C6CD-B81853319B14}"/>
              </a:ext>
            </a:extLst>
          </p:cNvPr>
          <p:cNvSpPr/>
          <p:nvPr/>
        </p:nvSpPr>
        <p:spPr>
          <a:xfrm>
            <a:off x="7788421" y="3714750"/>
            <a:ext cx="537225" cy="537225"/>
          </a:xfrm>
          <a:custGeom>
            <a:avLst/>
            <a:gdLst/>
            <a:ahLst/>
            <a:cxnLst/>
            <a:rect l="l" t="t" r="r" b="b"/>
            <a:pathLst>
              <a:path w="1364309" h="1364309">
                <a:moveTo>
                  <a:pt x="0" y="0"/>
                </a:moveTo>
                <a:lnTo>
                  <a:pt x="1364309" y="0"/>
                </a:lnTo>
                <a:lnTo>
                  <a:pt x="1364309" y="1364309"/>
                </a:lnTo>
                <a:lnTo>
                  <a:pt x="0" y="13643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86 0.00602 L 0.07396 -0.1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9 0.0679 C -0.01754 0.06435 -0.02249 0.06095 -0.02231 0.06296 C -0.02205 0.06497 -0.0112 0.08024 -0.0112 0.0804 C -0.00929 0.08271 -0.00651 0.10694 -0.0112 0.07778 C -0.0158 0.04861 -0.03637 -0.01651 -0.03898 -0.09522 C -0.0415 -0.17361 -0.02926 -0.34121 -0.02648 -0.39383 C -0.0237 -0.44645 -0.02231 -0.41111 -0.02231 -0.41096 L -0.02231 -0.41111 L -0.02231 -0.41096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19444 L 0.13255 -0.4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98 -0.40663 L 0.19132 -0.406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52 -0.40185 L 0.29731 -0.4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0.40185 L 0.39271 -0.4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01 -0.34089 L 0.49731 -0.1970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5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81 -0.17793 L 0.62813 -0.4890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32 -0.49089 L 0.70755 -0.484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55 -0.4841 L 0.82031 -0.61728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4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57987" y="308632"/>
                <a:ext cx="8628026" cy="970291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1: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đường cao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Kẻ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𝐻𝐸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kẻ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𝐻𝐹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Chọn khẳng định đúng 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7" y="308632"/>
                <a:ext cx="8628026" cy="970291"/>
              </a:xfrm>
              <a:prstGeom prst="roundRect">
                <a:avLst/>
              </a:prstGeom>
              <a:blipFill>
                <a:blip r:embed="rId4"/>
                <a:stretch>
                  <a:fillRect b="-9317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𝐴𝐸𝐻𝐹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blipFill>
                <a:blip r:embed="rId5"/>
                <a:stretch>
                  <a:fillRect b="-5172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Tứ giác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𝐴𝐸𝐻𝐹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 hình vuông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Tứ giác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𝐴𝐸𝐻𝐹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không nội tiếp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𝐹𝐸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59716" y="1622213"/>
                <a:ext cx="4009214" cy="1060873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𝐴𝐸𝐻𝐹</m:t>
                    </m:r>
                  </m:oMath>
                </a14:m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6" y="1622213"/>
                <a:ext cx="4009214" cy="1060873"/>
              </a:xfrm>
              <a:prstGeom prst="roundRect">
                <a:avLst/>
              </a:prstGeom>
              <a:blipFill>
                <a:blip r:embed="rId9"/>
                <a:stretch>
                  <a:fillRect b="-4545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4" descr="https://cdn-icons-png.flaticon.com/128/10767/1076738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514850"/>
            <a:ext cx="583791" cy="5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19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57987" y="308632"/>
            <a:ext cx="8628026" cy="97029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50000"/>
              </a:lnSpc>
              <a:buClrTx/>
              <a:defRPr/>
            </a:pPr>
            <a:r>
              <a:rPr lang="fr-FR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Câu 2:</a:t>
            </a:r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Đường tròn ngoại tiếp hình vuông cạnh 2 cm có bán kính là</a:t>
            </a:r>
            <a:endParaRPr lang="vi-VN" sz="2000" kern="1200" noProof="1">
              <a:solidFill>
                <a:srgbClr val="000000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vi-VN" sz="2000">
                    <a:solidFill>
                      <a:srgbClr val="000000"/>
                    </a:solidFill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cm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vi-VN" sz="2000">
                    <a:solidFill>
                      <a:srgbClr val="000000"/>
                    </a:solidFill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B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cm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vi-VN" sz="2000">
                    <a:solidFill>
                      <a:srgbClr val="000000"/>
                    </a:solidFill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cm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vi-VN" sz="20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cm</a:t>
                </a:r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76071" y="2990850"/>
                <a:ext cx="4014130" cy="1060873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342900">
                  <a:lnSpc>
                    <a:spcPct val="150000"/>
                  </a:lnSpc>
                  <a:buClrTx/>
                  <a:defRPr/>
                </a:pPr>
                <a:r>
                  <a:rPr lang="vi-VN" sz="20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cm</a:t>
                </a:r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71" y="2990850"/>
                <a:ext cx="4014130" cy="106087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4" descr="https://cdn-icons-png.flaticon.com/128/10767/1076738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514850"/>
            <a:ext cx="583791" cy="5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923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57987" y="308632"/>
                <a:ext cx="8628026" cy="970291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vi-VN" sz="2000" b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Câu 3:</a:t>
                </a:r>
                <a:r>
                  <a:rPr lang="vi-VN" sz="200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nội tiếp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 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groupCh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=150°,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 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groupCh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Số đo góc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𝐴𝐾𝐷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 </a:t>
                </a:r>
                <a:endParaRPr lang="vi-VN" sz="2000" kern="1200" noProof="1">
                  <a:solidFill>
                    <a:srgbClr val="000000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7" y="308632"/>
                <a:ext cx="8628026" cy="970291"/>
              </a:xfrm>
              <a:prstGeom prst="roundRect">
                <a:avLst/>
              </a:prstGeom>
              <a:blipFill>
                <a:blip r:embed="rId4"/>
                <a:stretch>
                  <a:fillRect r="-564" b="-12422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59716" y="1604450"/>
                <a:ext cx="4009214" cy="1060873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110°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6" y="1604450"/>
                <a:ext cx="4009214" cy="10608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4" descr="https://cdn-icons-png.flaticon.com/128/10767/1076738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514850"/>
            <a:ext cx="583791" cy="5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005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>
            <a:alpha val="65000"/>
          </a:schemeClr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 rot="377273">
            <a:off x="8281774" y="71427"/>
            <a:ext cx="1184547" cy="546948"/>
            <a:chOff x="1236482" y="2560736"/>
            <a:chExt cx="1290657" cy="567968"/>
          </a:xfrm>
        </p:grpSpPr>
        <p:grpSp>
          <p:nvGrpSpPr>
            <p:cNvPr id="73" name="Google Shape;2147;p80"/>
            <p:cNvGrpSpPr/>
            <p:nvPr/>
          </p:nvGrpSpPr>
          <p:grpSpPr>
            <a:xfrm rot="10450688">
              <a:off x="1236482" y="2563204"/>
              <a:ext cx="821600" cy="565500"/>
              <a:chOff x="5263225" y="2369200"/>
              <a:chExt cx="821600" cy="565500"/>
            </a:xfrm>
          </p:grpSpPr>
          <p:sp>
            <p:nvSpPr>
              <p:cNvPr id="91" name="Google Shape;2148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" name="Google Shape;2149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93" name="Google Shape;2150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2151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152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2153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154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155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156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157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158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159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160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4" name="Google Shape;2161;p80"/>
            <p:cNvGrpSpPr/>
            <p:nvPr/>
          </p:nvGrpSpPr>
          <p:grpSpPr>
            <a:xfrm rot="10450688">
              <a:off x="1705539" y="2560736"/>
              <a:ext cx="821600" cy="565500"/>
              <a:chOff x="5263225" y="2369200"/>
              <a:chExt cx="821600" cy="565500"/>
            </a:xfrm>
          </p:grpSpPr>
          <p:sp>
            <p:nvSpPr>
              <p:cNvPr id="75" name="Google Shape;2162;p80"/>
              <p:cNvSpPr/>
              <p:nvPr/>
            </p:nvSpPr>
            <p:spPr>
              <a:xfrm>
                <a:off x="5267925" y="2369250"/>
                <a:ext cx="816900" cy="565375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22615" extrusionOk="0">
                    <a:moveTo>
                      <a:pt x="32676" y="0"/>
                    </a:moveTo>
                    <a:lnTo>
                      <a:pt x="30208" y="984"/>
                    </a:lnTo>
                    <a:lnTo>
                      <a:pt x="26866" y="1750"/>
                    </a:lnTo>
                    <a:lnTo>
                      <a:pt x="4920" y="16526"/>
                    </a:lnTo>
                    <a:lnTo>
                      <a:pt x="1859" y="18587"/>
                    </a:lnTo>
                    <a:lnTo>
                      <a:pt x="672" y="19400"/>
                    </a:lnTo>
                    <a:cubicBezTo>
                      <a:pt x="281" y="19649"/>
                      <a:pt x="63" y="20071"/>
                      <a:pt x="16" y="20509"/>
                    </a:cubicBezTo>
                    <a:cubicBezTo>
                      <a:pt x="0" y="20821"/>
                      <a:pt x="78" y="21165"/>
                      <a:pt x="250" y="21446"/>
                    </a:cubicBezTo>
                    <a:lnTo>
                      <a:pt x="609" y="21946"/>
                    </a:lnTo>
                    <a:cubicBezTo>
                      <a:pt x="672" y="22024"/>
                      <a:pt x="719" y="22102"/>
                      <a:pt x="797" y="22180"/>
                    </a:cubicBezTo>
                    <a:cubicBezTo>
                      <a:pt x="1084" y="22467"/>
                      <a:pt x="1464" y="22615"/>
                      <a:pt x="1844" y="22615"/>
                    </a:cubicBezTo>
                    <a:cubicBezTo>
                      <a:pt x="2127" y="22615"/>
                      <a:pt x="2409" y="22533"/>
                      <a:pt x="2656" y="22367"/>
                    </a:cubicBezTo>
                    <a:lnTo>
                      <a:pt x="3843" y="21555"/>
                    </a:lnTo>
                    <a:lnTo>
                      <a:pt x="6920" y="19493"/>
                    </a:lnTo>
                    <a:lnTo>
                      <a:pt x="24210" y="7857"/>
                    </a:lnTo>
                    <a:lnTo>
                      <a:pt x="28881" y="4717"/>
                    </a:lnTo>
                    <a:lnTo>
                      <a:pt x="30833" y="1921"/>
                    </a:lnTo>
                    <a:lnTo>
                      <a:pt x="32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6" name="Google Shape;2163;p80"/>
              <p:cNvGrpSpPr/>
              <p:nvPr/>
            </p:nvGrpSpPr>
            <p:grpSpPr>
              <a:xfrm>
                <a:off x="5263225" y="2369200"/>
                <a:ext cx="821600" cy="565500"/>
                <a:chOff x="2959800" y="3882950"/>
                <a:chExt cx="821600" cy="565500"/>
              </a:xfrm>
            </p:grpSpPr>
            <p:sp>
              <p:nvSpPr>
                <p:cNvPr id="77" name="Google Shape;2164;p80"/>
                <p:cNvSpPr/>
                <p:nvPr/>
              </p:nvSpPr>
              <p:spPr>
                <a:xfrm>
                  <a:off x="2959800" y="3882950"/>
                  <a:ext cx="821225" cy="5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9" h="22620" extrusionOk="0">
                      <a:moveTo>
                        <a:pt x="32848" y="1"/>
                      </a:moveTo>
                      <a:lnTo>
                        <a:pt x="30380" y="969"/>
                      </a:lnTo>
                      <a:lnTo>
                        <a:pt x="27038" y="1735"/>
                      </a:lnTo>
                      <a:lnTo>
                        <a:pt x="5124" y="16526"/>
                      </a:lnTo>
                      <a:lnTo>
                        <a:pt x="2047" y="18603"/>
                      </a:lnTo>
                      <a:lnTo>
                        <a:pt x="860" y="19400"/>
                      </a:lnTo>
                      <a:cubicBezTo>
                        <a:pt x="204" y="19853"/>
                        <a:pt x="1" y="20775"/>
                        <a:pt x="454" y="21446"/>
                      </a:cubicBezTo>
                      <a:lnTo>
                        <a:pt x="782" y="21962"/>
                      </a:lnTo>
                      <a:cubicBezTo>
                        <a:pt x="1065" y="22391"/>
                        <a:pt x="1531" y="22620"/>
                        <a:pt x="2005" y="22620"/>
                      </a:cubicBezTo>
                      <a:cubicBezTo>
                        <a:pt x="2289" y="22620"/>
                        <a:pt x="2576" y="22538"/>
                        <a:pt x="2828" y="22368"/>
                      </a:cubicBezTo>
                      <a:lnTo>
                        <a:pt x="4030" y="21571"/>
                      </a:lnTo>
                      <a:lnTo>
                        <a:pt x="7092" y="19494"/>
                      </a:lnTo>
                      <a:lnTo>
                        <a:pt x="29037" y="4718"/>
                      </a:lnTo>
                      <a:lnTo>
                        <a:pt x="31005" y="1906"/>
                      </a:lnTo>
                      <a:lnTo>
                        <a:pt x="32848" y="1"/>
                      </a:lnTo>
                      <a:close/>
                    </a:path>
                  </a:pathLst>
                </a:custGeom>
                <a:solidFill>
                  <a:srgbClr val="EE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165;p80"/>
                <p:cNvSpPr/>
                <p:nvPr/>
              </p:nvSpPr>
              <p:spPr>
                <a:xfrm>
                  <a:off x="2959800" y="4348025"/>
                  <a:ext cx="100375" cy="10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" h="4017" extrusionOk="0">
                      <a:moveTo>
                        <a:pt x="2047" y="0"/>
                      </a:moveTo>
                      <a:lnTo>
                        <a:pt x="860" y="797"/>
                      </a:lnTo>
                      <a:cubicBezTo>
                        <a:pt x="172" y="1250"/>
                        <a:pt x="1" y="2156"/>
                        <a:pt x="454" y="2843"/>
                      </a:cubicBezTo>
                      <a:lnTo>
                        <a:pt x="797" y="3359"/>
                      </a:lnTo>
                      <a:cubicBezTo>
                        <a:pt x="1080" y="3788"/>
                        <a:pt x="1547" y="4017"/>
                        <a:pt x="2024" y="4017"/>
                      </a:cubicBezTo>
                      <a:cubicBezTo>
                        <a:pt x="2311" y="4017"/>
                        <a:pt x="2601" y="3935"/>
                        <a:pt x="2859" y="3765"/>
                      </a:cubicBezTo>
                      <a:lnTo>
                        <a:pt x="4015" y="2921"/>
                      </a:lnTo>
                      <a:lnTo>
                        <a:pt x="3749" y="2531"/>
                      </a:lnTo>
                      <a:lnTo>
                        <a:pt x="3281" y="1828"/>
                      </a:lnTo>
                      <a:lnTo>
                        <a:pt x="2812" y="1125"/>
                      </a:lnTo>
                      <a:lnTo>
                        <a:pt x="2343" y="422"/>
                      </a:lnTo>
                      <a:lnTo>
                        <a:pt x="204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166;p80"/>
                <p:cNvSpPr/>
                <p:nvPr/>
              </p:nvSpPr>
              <p:spPr>
                <a:xfrm>
                  <a:off x="3053900" y="4360125"/>
                  <a:ext cx="83600" cy="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4" h="2469" extrusionOk="0">
                      <a:moveTo>
                        <a:pt x="3062" y="1"/>
                      </a:moveTo>
                      <a:lnTo>
                        <a:pt x="1" y="2078"/>
                      </a:lnTo>
                      <a:lnTo>
                        <a:pt x="282" y="2469"/>
                      </a:lnTo>
                      <a:lnTo>
                        <a:pt x="3343" y="407"/>
                      </a:lnTo>
                      <a:lnTo>
                        <a:pt x="306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167;p80"/>
                <p:cNvSpPr/>
                <p:nvPr/>
              </p:nvSpPr>
              <p:spPr>
                <a:xfrm>
                  <a:off x="3030100" y="4324975"/>
                  <a:ext cx="8905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" h="2782" extrusionOk="0">
                      <a:moveTo>
                        <a:pt x="3061" y="1"/>
                      </a:moveTo>
                      <a:lnTo>
                        <a:pt x="0" y="2047"/>
                      </a:lnTo>
                      <a:lnTo>
                        <a:pt x="484" y="2781"/>
                      </a:lnTo>
                      <a:lnTo>
                        <a:pt x="3561" y="704"/>
                      </a:lnTo>
                      <a:lnTo>
                        <a:pt x="3296" y="329"/>
                      </a:lnTo>
                      <a:lnTo>
                        <a:pt x="30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168;p80"/>
                <p:cNvSpPr/>
                <p:nvPr/>
              </p:nvSpPr>
              <p:spPr>
                <a:xfrm>
                  <a:off x="3010950" y="4296100"/>
                  <a:ext cx="83975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2500" extrusionOk="0">
                      <a:moveTo>
                        <a:pt x="3078" y="0"/>
                      </a:moveTo>
                      <a:lnTo>
                        <a:pt x="1" y="2062"/>
                      </a:lnTo>
                      <a:lnTo>
                        <a:pt x="297" y="2499"/>
                      </a:lnTo>
                      <a:lnTo>
                        <a:pt x="3359" y="437"/>
                      </a:lnTo>
                      <a:lnTo>
                        <a:pt x="307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169;p80"/>
                <p:cNvSpPr/>
                <p:nvPr/>
              </p:nvSpPr>
              <p:spPr>
                <a:xfrm>
                  <a:off x="3017975" y="4307025"/>
                  <a:ext cx="88675" cy="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" h="2781" extrusionOk="0">
                      <a:moveTo>
                        <a:pt x="3062" y="0"/>
                      </a:moveTo>
                      <a:lnTo>
                        <a:pt x="1" y="2062"/>
                      </a:lnTo>
                      <a:lnTo>
                        <a:pt x="485" y="2781"/>
                      </a:lnTo>
                      <a:lnTo>
                        <a:pt x="3546" y="719"/>
                      </a:lnTo>
                      <a:lnTo>
                        <a:pt x="30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170;p80"/>
                <p:cNvSpPr/>
                <p:nvPr/>
              </p:nvSpPr>
              <p:spPr>
                <a:xfrm>
                  <a:off x="3042200" y="4342550"/>
                  <a:ext cx="88275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82" extrusionOk="0">
                      <a:moveTo>
                        <a:pt x="3077" y="1"/>
                      </a:moveTo>
                      <a:lnTo>
                        <a:pt x="0" y="2078"/>
                      </a:lnTo>
                      <a:lnTo>
                        <a:pt x="469" y="2781"/>
                      </a:lnTo>
                      <a:lnTo>
                        <a:pt x="3530" y="704"/>
                      </a:lnTo>
                      <a:lnTo>
                        <a:pt x="30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2171;p80"/>
                <p:cNvSpPr/>
                <p:nvPr/>
              </p:nvSpPr>
              <p:spPr>
                <a:xfrm>
                  <a:off x="3112475" y="3963775"/>
                  <a:ext cx="573650" cy="40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46" h="16261" extrusionOk="0">
                      <a:moveTo>
                        <a:pt x="21946" y="1"/>
                      </a:moveTo>
                      <a:lnTo>
                        <a:pt x="1" y="14777"/>
                      </a:lnTo>
                      <a:lnTo>
                        <a:pt x="266" y="15152"/>
                      </a:lnTo>
                      <a:lnTo>
                        <a:pt x="719" y="15855"/>
                      </a:lnTo>
                      <a:lnTo>
                        <a:pt x="1000" y="16261"/>
                      </a:lnTo>
                      <a:lnTo>
                        <a:pt x="22946" y="1485"/>
                      </a:lnTo>
                      <a:lnTo>
                        <a:pt x="2194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172;p80"/>
                <p:cNvSpPr/>
                <p:nvPr/>
              </p:nvSpPr>
              <p:spPr>
                <a:xfrm>
                  <a:off x="3087875" y="3926700"/>
                  <a:ext cx="573250" cy="40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0" h="16260" extrusionOk="0">
                      <a:moveTo>
                        <a:pt x="21946" y="0"/>
                      </a:moveTo>
                      <a:lnTo>
                        <a:pt x="1" y="14776"/>
                      </a:lnTo>
                      <a:lnTo>
                        <a:pt x="282" y="15213"/>
                      </a:lnTo>
                      <a:lnTo>
                        <a:pt x="750" y="15932"/>
                      </a:lnTo>
                      <a:lnTo>
                        <a:pt x="985" y="16260"/>
                      </a:lnTo>
                      <a:lnTo>
                        <a:pt x="22930" y="1484"/>
                      </a:lnTo>
                      <a:lnTo>
                        <a:pt x="2194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173;p80"/>
                <p:cNvSpPr/>
                <p:nvPr/>
              </p:nvSpPr>
              <p:spPr>
                <a:xfrm>
                  <a:off x="3719675" y="3882950"/>
                  <a:ext cx="6172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07" extrusionOk="0">
                      <a:moveTo>
                        <a:pt x="2469" y="1"/>
                      </a:moveTo>
                      <a:lnTo>
                        <a:pt x="1" y="969"/>
                      </a:lnTo>
                      <a:lnTo>
                        <a:pt x="626" y="1906"/>
                      </a:lnTo>
                      <a:lnTo>
                        <a:pt x="24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2174;p80"/>
                <p:cNvSpPr/>
                <p:nvPr/>
              </p:nvSpPr>
              <p:spPr>
                <a:xfrm>
                  <a:off x="3636500" y="3907175"/>
                  <a:ext cx="98825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3749" extrusionOk="0">
                      <a:moveTo>
                        <a:pt x="3328" y="0"/>
                      </a:moveTo>
                      <a:lnTo>
                        <a:pt x="1" y="781"/>
                      </a:lnTo>
                      <a:lnTo>
                        <a:pt x="985" y="2265"/>
                      </a:lnTo>
                      <a:lnTo>
                        <a:pt x="1985" y="3749"/>
                      </a:lnTo>
                      <a:lnTo>
                        <a:pt x="3953" y="937"/>
                      </a:lnTo>
                      <a:lnTo>
                        <a:pt x="332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" name="Google Shape;1592;p62">
            <a:extLst>
              <a:ext uri="{FF2B5EF4-FFF2-40B4-BE49-F238E27FC236}">
                <a16:creationId xmlns:a16="http://schemas.microsoft.com/office/drawing/2014/main" id="{C1170E01-E095-D8E0-5F69-A756DE739990}"/>
              </a:ext>
            </a:extLst>
          </p:cNvPr>
          <p:cNvGrpSpPr/>
          <p:nvPr/>
        </p:nvGrpSpPr>
        <p:grpSpPr>
          <a:xfrm>
            <a:off x="0" y="4263085"/>
            <a:ext cx="906238" cy="856966"/>
            <a:chOff x="7497498" y="3004049"/>
            <a:chExt cx="1422004" cy="1782829"/>
          </a:xfrm>
        </p:grpSpPr>
        <p:sp>
          <p:nvSpPr>
            <p:cNvPr id="4" name="Google Shape;1593;p62">
              <a:extLst>
                <a:ext uri="{FF2B5EF4-FFF2-40B4-BE49-F238E27FC236}">
                  <a16:creationId xmlns:a16="http://schemas.microsoft.com/office/drawing/2014/main" id="{33D41B9E-37D3-D18D-A92A-1CF507546D4B}"/>
                </a:ext>
              </a:extLst>
            </p:cNvPr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" name="Google Shape;1594;p62">
              <a:extLst>
                <a:ext uri="{FF2B5EF4-FFF2-40B4-BE49-F238E27FC236}">
                  <a16:creationId xmlns:a16="http://schemas.microsoft.com/office/drawing/2014/main" id="{9C0D0DAE-94BE-A43B-7EF4-ECC9CB5CC8DE}"/>
                </a:ext>
              </a:extLst>
            </p:cNvPr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8" name="Google Shape;1595;p62">
                <a:extLst>
                  <a:ext uri="{FF2B5EF4-FFF2-40B4-BE49-F238E27FC236}">
                    <a16:creationId xmlns:a16="http://schemas.microsoft.com/office/drawing/2014/main" id="{9152E9B0-E517-38FE-35E7-AD8E5EA3CD0F}"/>
                  </a:ext>
                </a:extLst>
              </p:cNvPr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" name="Google Shape;1596;p62">
                <a:extLst>
                  <a:ext uri="{FF2B5EF4-FFF2-40B4-BE49-F238E27FC236}">
                    <a16:creationId xmlns:a16="http://schemas.microsoft.com/office/drawing/2014/main" id="{7A3BDF4B-B86E-2314-5CF0-CD54D75ED475}"/>
                  </a:ext>
                </a:extLst>
              </p:cNvPr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0" name="Google Shape;1597;p62">
                  <a:extLst>
                    <a:ext uri="{FF2B5EF4-FFF2-40B4-BE49-F238E27FC236}">
                      <a16:creationId xmlns:a16="http://schemas.microsoft.com/office/drawing/2014/main" id="{D3A7A889-595E-F22C-9230-DAF1B8F75FFA}"/>
                    </a:ext>
                  </a:extLst>
                </p:cNvPr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" name="Google Shape;1598;p62">
                  <a:extLst>
                    <a:ext uri="{FF2B5EF4-FFF2-40B4-BE49-F238E27FC236}">
                      <a16:creationId xmlns:a16="http://schemas.microsoft.com/office/drawing/2014/main" id="{0A138D0E-5547-9D38-127E-0581BE938834}"/>
                    </a:ext>
                  </a:extLst>
                </p:cNvPr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2" name="Google Shape;1599;p62">
                    <a:extLst>
                      <a:ext uri="{FF2B5EF4-FFF2-40B4-BE49-F238E27FC236}">
                        <a16:creationId xmlns:a16="http://schemas.microsoft.com/office/drawing/2014/main" id="{B2D49921-A45E-8066-BDDA-FCDDEC82A119}"/>
                      </a:ext>
                    </a:extLst>
                  </p:cNvPr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" name="Google Shape;1600;p62">
                    <a:extLst>
                      <a:ext uri="{FF2B5EF4-FFF2-40B4-BE49-F238E27FC236}">
                        <a16:creationId xmlns:a16="http://schemas.microsoft.com/office/drawing/2014/main" id="{C3E9F6CF-5AFB-4937-6966-5196BC0F1CAE}"/>
                      </a:ext>
                    </a:extLst>
                  </p:cNvPr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" name="Google Shape;1601;p62">
                    <a:extLst>
                      <a:ext uri="{FF2B5EF4-FFF2-40B4-BE49-F238E27FC236}">
                        <a16:creationId xmlns:a16="http://schemas.microsoft.com/office/drawing/2014/main" id="{5283C271-75FC-7EB4-88D2-A8F9E6DFCACC}"/>
                      </a:ext>
                    </a:extLst>
                  </p:cNvPr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" name="Google Shape;1602;p62">
                    <a:extLst>
                      <a:ext uri="{FF2B5EF4-FFF2-40B4-BE49-F238E27FC236}">
                        <a16:creationId xmlns:a16="http://schemas.microsoft.com/office/drawing/2014/main" id="{C63B4FBE-D285-8EC0-F0FD-B5B2294D3828}"/>
                      </a:ext>
                    </a:extLst>
                  </p:cNvPr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" name="Google Shape;1603;p62">
                    <a:extLst>
                      <a:ext uri="{FF2B5EF4-FFF2-40B4-BE49-F238E27FC236}">
                        <a16:creationId xmlns:a16="http://schemas.microsoft.com/office/drawing/2014/main" id="{EE5A8F50-65E8-2320-D3B4-644B1A8B394E}"/>
                      </a:ext>
                    </a:extLst>
                  </p:cNvPr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604;p62">
                    <a:extLst>
                      <a:ext uri="{FF2B5EF4-FFF2-40B4-BE49-F238E27FC236}">
                        <a16:creationId xmlns:a16="http://schemas.microsoft.com/office/drawing/2014/main" id="{08DFC155-E71F-5AE5-033E-847AF92000E4}"/>
                      </a:ext>
                    </a:extLst>
                  </p:cNvPr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605;p62">
                    <a:extLst>
                      <a:ext uri="{FF2B5EF4-FFF2-40B4-BE49-F238E27FC236}">
                        <a16:creationId xmlns:a16="http://schemas.microsoft.com/office/drawing/2014/main" id="{9297A1A2-AE2D-FB7C-3C6E-AE60C8D786F3}"/>
                      </a:ext>
                    </a:extLst>
                  </p:cNvPr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7" name="TextBox 15">
            <a:extLst>
              <a:ext uri="{FF2B5EF4-FFF2-40B4-BE49-F238E27FC236}">
                <a16:creationId xmlns:a16="http://schemas.microsoft.com/office/drawing/2014/main" id="{63AB2348-F89C-BFDC-1838-2EB37B7EDD29}"/>
              </a:ext>
            </a:extLst>
          </p:cNvPr>
          <p:cNvSpPr txBox="1"/>
          <p:nvPr/>
        </p:nvSpPr>
        <p:spPr>
          <a:xfrm>
            <a:off x="155747" y="195476"/>
            <a:ext cx="4517908" cy="856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3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38" name="Group 31">
            <a:extLst>
              <a:ext uri="{FF2B5EF4-FFF2-40B4-BE49-F238E27FC236}">
                <a16:creationId xmlns:a16="http://schemas.microsoft.com/office/drawing/2014/main" id="{DE39C144-0283-E2CA-F64F-3F511F67D34B}"/>
              </a:ext>
            </a:extLst>
          </p:cNvPr>
          <p:cNvGrpSpPr/>
          <p:nvPr/>
        </p:nvGrpSpPr>
        <p:grpSpPr>
          <a:xfrm>
            <a:off x="1321146" y="1428539"/>
            <a:ext cx="644130" cy="855735"/>
            <a:chOff x="0" y="-57151"/>
            <a:chExt cx="294640" cy="405865"/>
          </a:xfrm>
        </p:grpSpPr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7FF9B6F0-A230-F25C-F90F-8FBB0A342CC4}"/>
                </a:ext>
              </a:extLst>
            </p:cNvPr>
            <p:cNvSpPr/>
            <p:nvPr/>
          </p:nvSpPr>
          <p:spPr>
            <a:xfrm>
              <a:off x="0" y="0"/>
              <a:ext cx="294640" cy="291565"/>
            </a:xfrm>
            <a:custGeom>
              <a:avLst/>
              <a:gdLst/>
              <a:ahLst/>
              <a:cxnLst/>
              <a:rect l="l" t="t" r="r" b="b"/>
              <a:pathLst>
                <a:path w="294640" h="291565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chemeClr val="accent5"/>
              </a:solidFill>
              <a:prstDash val="solid"/>
              <a:round/>
            </a:ln>
          </p:spPr>
        </p:sp>
        <p:sp>
          <p:nvSpPr>
            <p:cNvPr id="42" name="TextBox 33">
              <a:extLst>
                <a:ext uri="{FF2B5EF4-FFF2-40B4-BE49-F238E27FC236}">
                  <a16:creationId xmlns:a16="http://schemas.microsoft.com/office/drawing/2014/main" id="{6A9D8F78-B0A2-081E-F8D0-6C8E5671B87A}"/>
                </a:ext>
              </a:extLst>
            </p:cNvPr>
            <p:cNvSpPr txBox="1"/>
            <p:nvPr/>
          </p:nvSpPr>
          <p:spPr>
            <a:xfrm>
              <a:off x="0" y="-57151"/>
              <a:ext cx="294640" cy="405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6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3" name="Google Shape;2007;p39">
            <a:extLst>
              <a:ext uri="{FF2B5EF4-FFF2-40B4-BE49-F238E27FC236}">
                <a16:creationId xmlns:a16="http://schemas.microsoft.com/office/drawing/2014/main" id="{0725A72B-3E72-900A-4FE7-92F8FC7E3BF5}"/>
              </a:ext>
            </a:extLst>
          </p:cNvPr>
          <p:cNvSpPr txBox="1">
            <a:spLocks/>
          </p:cNvSpPr>
          <p:nvPr/>
        </p:nvSpPr>
        <p:spPr>
          <a:xfrm>
            <a:off x="1962740" y="1229034"/>
            <a:ext cx="2384936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just" defTabSz="1828800">
              <a:lnSpc>
                <a:spcPct val="100000"/>
              </a:lnSpc>
              <a:buClr>
                <a:srgbClr val="070185"/>
              </a:buClr>
            </a:pPr>
            <a:r>
              <a:rPr lang="vi-VN" sz="22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Định nghĩa</a:t>
            </a:r>
          </a:p>
        </p:txBody>
      </p:sp>
      <p:grpSp>
        <p:nvGrpSpPr>
          <p:cNvPr id="44" name="Group 31">
            <a:extLst>
              <a:ext uri="{FF2B5EF4-FFF2-40B4-BE49-F238E27FC236}">
                <a16:creationId xmlns:a16="http://schemas.microsoft.com/office/drawing/2014/main" id="{E182B0DD-F5D0-0C2E-F855-0BB10BCD96F9}"/>
              </a:ext>
            </a:extLst>
          </p:cNvPr>
          <p:cNvGrpSpPr/>
          <p:nvPr/>
        </p:nvGrpSpPr>
        <p:grpSpPr>
          <a:xfrm>
            <a:off x="1333266" y="2582692"/>
            <a:ext cx="649202" cy="855735"/>
            <a:chOff x="0" y="-57496"/>
            <a:chExt cx="296960" cy="405865"/>
          </a:xfrm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7FCA6C26-8490-0772-EAAF-160AF31CB320}"/>
                </a:ext>
              </a:extLst>
            </p:cNvPr>
            <p:cNvSpPr/>
            <p:nvPr/>
          </p:nvSpPr>
          <p:spPr>
            <a:xfrm>
              <a:off x="0" y="0"/>
              <a:ext cx="294640" cy="291565"/>
            </a:xfrm>
            <a:custGeom>
              <a:avLst/>
              <a:gdLst/>
              <a:ahLst/>
              <a:cxnLst/>
              <a:rect l="l" t="t" r="r" b="b"/>
              <a:pathLst>
                <a:path w="294640" h="291565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chemeClr val="accent5"/>
              </a:solidFill>
              <a:prstDash val="solid"/>
              <a:round/>
            </a:ln>
          </p:spPr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F739EE9D-3882-1BDA-FE82-5EB0763321FB}"/>
                </a:ext>
              </a:extLst>
            </p:cNvPr>
            <p:cNvSpPr txBox="1"/>
            <p:nvPr/>
          </p:nvSpPr>
          <p:spPr>
            <a:xfrm>
              <a:off x="2320" y="-57496"/>
              <a:ext cx="294640" cy="405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6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47" name="Google Shape;2007;p39">
            <a:extLst>
              <a:ext uri="{FF2B5EF4-FFF2-40B4-BE49-F238E27FC236}">
                <a16:creationId xmlns:a16="http://schemas.microsoft.com/office/drawing/2014/main" id="{D5D3709D-64CD-1DFC-19BF-F35A3A397812}"/>
              </a:ext>
            </a:extLst>
          </p:cNvPr>
          <p:cNvSpPr txBox="1">
            <a:spLocks/>
          </p:cNvSpPr>
          <p:nvPr/>
        </p:nvSpPr>
        <p:spPr>
          <a:xfrm>
            <a:off x="2016169" y="2380039"/>
            <a:ext cx="6029285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just" defTabSz="1828800">
              <a:lnSpc>
                <a:spcPct val="100000"/>
              </a:lnSpc>
              <a:buClr>
                <a:srgbClr val="070185"/>
              </a:buClr>
            </a:pP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Tính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chất</a:t>
            </a:r>
            <a:endParaRPr lang="vi-VN" sz="2200" b="1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9" name="Group 31">
            <a:extLst>
              <a:ext uri="{FF2B5EF4-FFF2-40B4-BE49-F238E27FC236}">
                <a16:creationId xmlns:a16="http://schemas.microsoft.com/office/drawing/2014/main" id="{738ADA20-732B-EB75-E50B-AE58A43D7234}"/>
              </a:ext>
            </a:extLst>
          </p:cNvPr>
          <p:cNvGrpSpPr/>
          <p:nvPr/>
        </p:nvGrpSpPr>
        <p:grpSpPr>
          <a:xfrm>
            <a:off x="1321146" y="3762306"/>
            <a:ext cx="649202" cy="855735"/>
            <a:chOff x="0" y="-57496"/>
            <a:chExt cx="296960" cy="405865"/>
          </a:xfrm>
        </p:grpSpPr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BA7D8993-A621-8E15-2474-F1A4F7655FBE}"/>
                </a:ext>
              </a:extLst>
            </p:cNvPr>
            <p:cNvSpPr/>
            <p:nvPr/>
          </p:nvSpPr>
          <p:spPr>
            <a:xfrm>
              <a:off x="0" y="0"/>
              <a:ext cx="294640" cy="291565"/>
            </a:xfrm>
            <a:custGeom>
              <a:avLst/>
              <a:gdLst/>
              <a:ahLst/>
              <a:cxnLst/>
              <a:rect l="l" t="t" r="r" b="b"/>
              <a:pathLst>
                <a:path w="294640" h="291565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chemeClr val="accent5"/>
              </a:solidFill>
              <a:prstDash val="solid"/>
              <a:round/>
            </a:ln>
          </p:spPr>
        </p:sp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DDA4B05B-26D7-923C-CE85-939768D3C94B}"/>
                </a:ext>
              </a:extLst>
            </p:cNvPr>
            <p:cNvSpPr txBox="1"/>
            <p:nvPr/>
          </p:nvSpPr>
          <p:spPr>
            <a:xfrm>
              <a:off x="2320" y="-57496"/>
              <a:ext cx="294640" cy="405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600" b="1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2" name="Google Shape;2007;p39">
            <a:extLst>
              <a:ext uri="{FF2B5EF4-FFF2-40B4-BE49-F238E27FC236}">
                <a16:creationId xmlns:a16="http://schemas.microsoft.com/office/drawing/2014/main" id="{D0803786-EC51-1DD0-9E87-EEC355F53715}"/>
              </a:ext>
            </a:extLst>
          </p:cNvPr>
          <p:cNvSpPr txBox="1">
            <a:spLocks/>
          </p:cNvSpPr>
          <p:nvPr/>
        </p:nvSpPr>
        <p:spPr>
          <a:xfrm>
            <a:off x="2004048" y="3559653"/>
            <a:ext cx="6704853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just" defTabSz="1828800">
              <a:lnSpc>
                <a:spcPct val="100000"/>
              </a:lnSpc>
              <a:buClr>
                <a:srgbClr val="070185"/>
              </a:buClr>
            </a:pP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chữ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nhật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vuông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nội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tiếp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tròn</a:t>
            </a:r>
            <a:endParaRPr lang="vi-VN" sz="2200" b="1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14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57987" y="308632"/>
                <a:ext cx="8628026" cy="970291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4: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Tứ giác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nội tiếp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=100°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Số đo góc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đối diện với góc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</a:t>
                </a:r>
                <a:endParaRPr lang="vi-VN" sz="2000" kern="1200" noProof="1">
                  <a:solidFill>
                    <a:srgbClr val="000000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7" y="308632"/>
                <a:ext cx="8628026" cy="970291"/>
              </a:xfrm>
              <a:prstGeom prst="roundRect">
                <a:avLst/>
              </a:prstGeom>
              <a:blipFill>
                <a:blip r:embed="rId4"/>
                <a:stretch>
                  <a:fillRect b="-10559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1609688"/>
                <a:ext cx="4009213" cy="10503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2990850"/>
                <a:ext cx="4009213" cy="10503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1609688"/>
                <a:ext cx="4009213" cy="10503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100°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2990850"/>
                <a:ext cx="4009213" cy="10503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78529" y="1599212"/>
                <a:ext cx="4009214" cy="1060873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80°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29" y="1599212"/>
                <a:ext cx="4009214" cy="10608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4" descr="https://cdn-icons-png.flaticon.com/128/10767/1076738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514850"/>
            <a:ext cx="583791" cy="5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889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103526" y="118010"/>
                <a:ext cx="8936948" cy="141069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342900">
                  <a:lnSpc>
                    <a:spcPct val="150000"/>
                  </a:lnSpc>
                  <a:buClrTx/>
                  <a:defRPr/>
                </a:pPr>
                <a:r>
                  <a:rPr lang="fr-F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5: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Kẻ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cung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nhỏ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kẻ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Tam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𝐴𝐶𝐹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gì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?</a:t>
                </a:r>
                <a:endParaRPr lang="vi-VN" sz="2000" kern="1200" noProof="1">
                  <a:solidFill>
                    <a:srgbClr val="000000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6" y="118010"/>
                <a:ext cx="8936948" cy="1410697"/>
              </a:xfrm>
              <a:prstGeom prst="roundRect">
                <a:avLst/>
              </a:prstGeom>
              <a:blipFill>
                <a:blip r:embed="rId4"/>
                <a:stretch>
                  <a:fillRect b="-7265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59717" y="1750741"/>
                <a:ext cx="4009213" cy="90934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Tam giác cân tại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1750741"/>
                <a:ext cx="4009213" cy="9093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59717" y="3131903"/>
                <a:ext cx="4009213" cy="90934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Tam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cân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7" y="3131903"/>
                <a:ext cx="4009213" cy="9093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78530" y="1750741"/>
                <a:ext cx="4009213" cy="909344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Tam giác cân tại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vi-VN" sz="20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30" y="1750741"/>
                <a:ext cx="4009213" cy="9093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78530" y="3131903"/>
            <a:ext cx="4009213" cy="90934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50000"/>
              </a:lnSpc>
              <a:buClrTx/>
              <a:defRPr/>
            </a:pPr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D. Tam giác đều</a:t>
            </a:r>
            <a:endParaRPr lang="vi-VN" sz="2000" kern="12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59716" y="3122834"/>
                <a:ext cx="4009214" cy="918413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3429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Tam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cân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6" y="3122834"/>
                <a:ext cx="4009214" cy="91841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4" descr="https://cdn-icons-png.flaticon.com/128/10767/1076738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514850"/>
            <a:ext cx="583791" cy="5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302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8;p38"/>
          <p:cNvGrpSpPr/>
          <p:nvPr/>
        </p:nvGrpSpPr>
        <p:grpSpPr>
          <a:xfrm>
            <a:off x="5257800" y="552450"/>
            <a:ext cx="3390900" cy="3657600"/>
            <a:chOff x="238125" y="3802475"/>
            <a:chExt cx="1106750" cy="613450"/>
          </a:xfrm>
        </p:grpSpPr>
        <p:sp>
          <p:nvSpPr>
            <p:cNvPr id="3" name="Google Shape;689;p38"/>
            <p:cNvSpPr/>
            <p:nvPr/>
          </p:nvSpPr>
          <p:spPr>
            <a:xfrm>
              <a:off x="259750" y="3831325"/>
              <a:ext cx="1085125" cy="584600"/>
            </a:xfrm>
            <a:custGeom>
              <a:avLst/>
              <a:gdLst/>
              <a:ahLst/>
              <a:cxnLst/>
              <a:rect l="l" t="t" r="r" b="b"/>
              <a:pathLst>
                <a:path w="43405" h="23384" extrusionOk="0">
                  <a:moveTo>
                    <a:pt x="1" y="0"/>
                  </a:moveTo>
                  <a:lnTo>
                    <a:pt x="1" y="23239"/>
                  </a:lnTo>
                  <a:cubicBezTo>
                    <a:pt x="42" y="23276"/>
                    <a:pt x="109" y="23290"/>
                    <a:pt x="182" y="23290"/>
                  </a:cubicBezTo>
                  <a:cubicBezTo>
                    <a:pt x="288" y="23290"/>
                    <a:pt x="406" y="23261"/>
                    <a:pt x="478" y="23228"/>
                  </a:cubicBezTo>
                  <a:cubicBezTo>
                    <a:pt x="600" y="23184"/>
                    <a:pt x="711" y="23106"/>
                    <a:pt x="844" y="23095"/>
                  </a:cubicBezTo>
                  <a:cubicBezTo>
                    <a:pt x="931" y="23095"/>
                    <a:pt x="1025" y="23119"/>
                    <a:pt x="1111" y="23119"/>
                  </a:cubicBezTo>
                  <a:cubicBezTo>
                    <a:pt x="1168" y="23119"/>
                    <a:pt x="1221" y="23108"/>
                    <a:pt x="1266" y="23073"/>
                  </a:cubicBezTo>
                  <a:cubicBezTo>
                    <a:pt x="1310" y="23040"/>
                    <a:pt x="1332" y="22984"/>
                    <a:pt x="1377" y="22962"/>
                  </a:cubicBezTo>
                  <a:cubicBezTo>
                    <a:pt x="1410" y="22945"/>
                    <a:pt x="1446" y="22942"/>
                    <a:pt x="1484" y="22942"/>
                  </a:cubicBezTo>
                  <a:cubicBezTo>
                    <a:pt x="1502" y="22942"/>
                    <a:pt x="1521" y="22943"/>
                    <a:pt x="1541" y="22943"/>
                  </a:cubicBezTo>
                  <a:cubicBezTo>
                    <a:pt x="1560" y="22943"/>
                    <a:pt x="1579" y="22942"/>
                    <a:pt x="1599" y="22940"/>
                  </a:cubicBezTo>
                  <a:cubicBezTo>
                    <a:pt x="1898" y="22940"/>
                    <a:pt x="2065" y="22573"/>
                    <a:pt x="2342" y="22485"/>
                  </a:cubicBezTo>
                  <a:cubicBezTo>
                    <a:pt x="2389" y="22466"/>
                    <a:pt x="2439" y="22457"/>
                    <a:pt x="2490" y="22457"/>
                  </a:cubicBezTo>
                  <a:cubicBezTo>
                    <a:pt x="2561" y="22457"/>
                    <a:pt x="2633" y="22475"/>
                    <a:pt x="2697" y="22507"/>
                  </a:cubicBezTo>
                  <a:cubicBezTo>
                    <a:pt x="2858" y="22587"/>
                    <a:pt x="2992" y="22768"/>
                    <a:pt x="3164" y="22768"/>
                  </a:cubicBezTo>
                  <a:cubicBezTo>
                    <a:pt x="3182" y="22768"/>
                    <a:pt x="3200" y="22766"/>
                    <a:pt x="3219" y="22762"/>
                  </a:cubicBezTo>
                  <a:cubicBezTo>
                    <a:pt x="3286" y="22740"/>
                    <a:pt x="3352" y="22684"/>
                    <a:pt x="3419" y="22651"/>
                  </a:cubicBezTo>
                  <a:cubicBezTo>
                    <a:pt x="3480" y="22618"/>
                    <a:pt x="3549" y="22607"/>
                    <a:pt x="3622" y="22607"/>
                  </a:cubicBezTo>
                  <a:cubicBezTo>
                    <a:pt x="3719" y="22607"/>
                    <a:pt x="3822" y="22627"/>
                    <a:pt x="3918" y="22640"/>
                  </a:cubicBezTo>
                  <a:cubicBezTo>
                    <a:pt x="3966" y="22646"/>
                    <a:pt x="4018" y="22651"/>
                    <a:pt x="4068" y="22651"/>
                  </a:cubicBezTo>
                  <a:cubicBezTo>
                    <a:pt x="4193" y="22651"/>
                    <a:pt x="4317" y="22624"/>
                    <a:pt x="4395" y="22529"/>
                  </a:cubicBezTo>
                  <a:cubicBezTo>
                    <a:pt x="4429" y="22485"/>
                    <a:pt x="4451" y="22429"/>
                    <a:pt x="4495" y="22396"/>
                  </a:cubicBezTo>
                  <a:cubicBezTo>
                    <a:pt x="4536" y="22369"/>
                    <a:pt x="4583" y="22362"/>
                    <a:pt x="4632" y="22362"/>
                  </a:cubicBezTo>
                  <a:cubicBezTo>
                    <a:pt x="4680" y="22362"/>
                    <a:pt x="4731" y="22368"/>
                    <a:pt x="4780" y="22368"/>
                  </a:cubicBezTo>
                  <a:cubicBezTo>
                    <a:pt x="4804" y="22368"/>
                    <a:pt x="4827" y="22367"/>
                    <a:pt x="4850" y="22363"/>
                  </a:cubicBezTo>
                  <a:cubicBezTo>
                    <a:pt x="4939" y="22340"/>
                    <a:pt x="5006" y="22274"/>
                    <a:pt x="5084" y="22229"/>
                  </a:cubicBezTo>
                  <a:cubicBezTo>
                    <a:pt x="5145" y="22191"/>
                    <a:pt x="5219" y="22174"/>
                    <a:pt x="5294" y="22174"/>
                  </a:cubicBezTo>
                  <a:cubicBezTo>
                    <a:pt x="5394" y="22174"/>
                    <a:pt x="5496" y="22205"/>
                    <a:pt x="5572" y="22263"/>
                  </a:cubicBezTo>
                  <a:cubicBezTo>
                    <a:pt x="5638" y="22318"/>
                    <a:pt x="5694" y="22385"/>
                    <a:pt x="5772" y="22418"/>
                  </a:cubicBezTo>
                  <a:cubicBezTo>
                    <a:pt x="5800" y="22428"/>
                    <a:pt x="5829" y="22432"/>
                    <a:pt x="5858" y="22432"/>
                  </a:cubicBezTo>
                  <a:cubicBezTo>
                    <a:pt x="5998" y="22432"/>
                    <a:pt x="6137" y="22334"/>
                    <a:pt x="6277" y="22334"/>
                  </a:cubicBezTo>
                  <a:cubicBezTo>
                    <a:pt x="6297" y="22334"/>
                    <a:pt x="6317" y="22336"/>
                    <a:pt x="6338" y="22340"/>
                  </a:cubicBezTo>
                  <a:cubicBezTo>
                    <a:pt x="6437" y="22363"/>
                    <a:pt x="6526" y="22451"/>
                    <a:pt x="6626" y="22462"/>
                  </a:cubicBezTo>
                  <a:cubicBezTo>
                    <a:pt x="6704" y="22462"/>
                    <a:pt x="6770" y="22429"/>
                    <a:pt x="6837" y="22396"/>
                  </a:cubicBezTo>
                  <a:cubicBezTo>
                    <a:pt x="6998" y="22312"/>
                    <a:pt x="7180" y="22275"/>
                    <a:pt x="7358" y="22275"/>
                  </a:cubicBezTo>
                  <a:cubicBezTo>
                    <a:pt x="7437" y="22275"/>
                    <a:pt x="7516" y="22282"/>
                    <a:pt x="7592" y="22296"/>
                  </a:cubicBezTo>
                  <a:cubicBezTo>
                    <a:pt x="7847" y="22351"/>
                    <a:pt x="8080" y="22485"/>
                    <a:pt x="8335" y="22496"/>
                  </a:cubicBezTo>
                  <a:cubicBezTo>
                    <a:pt x="8602" y="22496"/>
                    <a:pt x="8846" y="22374"/>
                    <a:pt x="9112" y="22207"/>
                  </a:cubicBezTo>
                  <a:cubicBezTo>
                    <a:pt x="9202" y="22147"/>
                    <a:pt x="9310" y="22139"/>
                    <a:pt x="9423" y="22139"/>
                  </a:cubicBezTo>
                  <a:cubicBezTo>
                    <a:pt x="9465" y="22139"/>
                    <a:pt x="9508" y="22140"/>
                    <a:pt x="9551" y="22140"/>
                  </a:cubicBezTo>
                  <a:cubicBezTo>
                    <a:pt x="9648" y="22140"/>
                    <a:pt x="9745" y="22134"/>
                    <a:pt x="9833" y="22096"/>
                  </a:cubicBezTo>
                  <a:cubicBezTo>
                    <a:pt x="10000" y="22030"/>
                    <a:pt x="10111" y="21841"/>
                    <a:pt x="10300" y="21785"/>
                  </a:cubicBezTo>
                  <a:cubicBezTo>
                    <a:pt x="10349" y="21774"/>
                    <a:pt x="10399" y="21774"/>
                    <a:pt x="10449" y="21774"/>
                  </a:cubicBezTo>
                  <a:cubicBezTo>
                    <a:pt x="10499" y="21774"/>
                    <a:pt x="10549" y="21774"/>
                    <a:pt x="10599" y="21763"/>
                  </a:cubicBezTo>
                  <a:cubicBezTo>
                    <a:pt x="10932" y="21719"/>
                    <a:pt x="11121" y="21308"/>
                    <a:pt x="11454" y="21264"/>
                  </a:cubicBezTo>
                  <a:cubicBezTo>
                    <a:pt x="11470" y="21262"/>
                    <a:pt x="11486" y="21262"/>
                    <a:pt x="11502" y="21262"/>
                  </a:cubicBezTo>
                  <a:cubicBezTo>
                    <a:pt x="11663" y="21262"/>
                    <a:pt x="11833" y="21331"/>
                    <a:pt x="11989" y="21331"/>
                  </a:cubicBezTo>
                  <a:cubicBezTo>
                    <a:pt x="12046" y="21331"/>
                    <a:pt x="12101" y="21322"/>
                    <a:pt x="12153" y="21297"/>
                  </a:cubicBezTo>
                  <a:cubicBezTo>
                    <a:pt x="12197" y="21275"/>
                    <a:pt x="12242" y="21231"/>
                    <a:pt x="12297" y="21219"/>
                  </a:cubicBezTo>
                  <a:lnTo>
                    <a:pt x="12430" y="21219"/>
                  </a:lnTo>
                  <a:cubicBezTo>
                    <a:pt x="12552" y="21219"/>
                    <a:pt x="12652" y="21153"/>
                    <a:pt x="12752" y="21097"/>
                  </a:cubicBezTo>
                  <a:cubicBezTo>
                    <a:pt x="13041" y="20942"/>
                    <a:pt x="13351" y="20853"/>
                    <a:pt x="13673" y="20764"/>
                  </a:cubicBezTo>
                  <a:cubicBezTo>
                    <a:pt x="13762" y="20742"/>
                    <a:pt x="13851" y="20709"/>
                    <a:pt x="13940" y="20687"/>
                  </a:cubicBezTo>
                  <a:cubicBezTo>
                    <a:pt x="14089" y="20648"/>
                    <a:pt x="14243" y="20608"/>
                    <a:pt x="14396" y="20608"/>
                  </a:cubicBezTo>
                  <a:cubicBezTo>
                    <a:pt x="14459" y="20608"/>
                    <a:pt x="14522" y="20615"/>
                    <a:pt x="14583" y="20631"/>
                  </a:cubicBezTo>
                  <a:cubicBezTo>
                    <a:pt x="14747" y="20686"/>
                    <a:pt x="14903" y="20807"/>
                    <a:pt x="15063" y="20807"/>
                  </a:cubicBezTo>
                  <a:cubicBezTo>
                    <a:pt x="15099" y="20807"/>
                    <a:pt x="15135" y="20801"/>
                    <a:pt x="15172" y="20787"/>
                  </a:cubicBezTo>
                  <a:cubicBezTo>
                    <a:pt x="15238" y="20764"/>
                    <a:pt x="15294" y="20709"/>
                    <a:pt x="15371" y="20698"/>
                  </a:cubicBezTo>
                  <a:cubicBezTo>
                    <a:pt x="15381" y="20696"/>
                    <a:pt x="15391" y="20695"/>
                    <a:pt x="15401" y="20695"/>
                  </a:cubicBezTo>
                  <a:cubicBezTo>
                    <a:pt x="15520" y="20695"/>
                    <a:pt x="15614" y="20812"/>
                    <a:pt x="15726" y="20853"/>
                  </a:cubicBezTo>
                  <a:cubicBezTo>
                    <a:pt x="15762" y="20864"/>
                    <a:pt x="15797" y="20868"/>
                    <a:pt x="15832" y="20868"/>
                  </a:cubicBezTo>
                  <a:cubicBezTo>
                    <a:pt x="16012" y="20868"/>
                    <a:pt x="16194" y="20753"/>
                    <a:pt x="16382" y="20753"/>
                  </a:cubicBezTo>
                  <a:cubicBezTo>
                    <a:pt x="16389" y="20753"/>
                    <a:pt x="16396" y="20753"/>
                    <a:pt x="16403" y="20753"/>
                  </a:cubicBezTo>
                  <a:cubicBezTo>
                    <a:pt x="16825" y="20753"/>
                    <a:pt x="17069" y="21330"/>
                    <a:pt x="17491" y="21342"/>
                  </a:cubicBezTo>
                  <a:cubicBezTo>
                    <a:pt x="17497" y="21342"/>
                    <a:pt x="17502" y="21342"/>
                    <a:pt x="17508" y="21342"/>
                  </a:cubicBezTo>
                  <a:cubicBezTo>
                    <a:pt x="17731" y="21342"/>
                    <a:pt x="17961" y="21178"/>
                    <a:pt x="18165" y="21178"/>
                  </a:cubicBezTo>
                  <a:cubicBezTo>
                    <a:pt x="18220" y="21178"/>
                    <a:pt x="18273" y="21190"/>
                    <a:pt x="18323" y="21219"/>
                  </a:cubicBezTo>
                  <a:cubicBezTo>
                    <a:pt x="18412" y="21264"/>
                    <a:pt x="18468" y="21353"/>
                    <a:pt x="18556" y="21375"/>
                  </a:cubicBezTo>
                  <a:cubicBezTo>
                    <a:pt x="18566" y="21376"/>
                    <a:pt x="18576" y="21377"/>
                    <a:pt x="18586" y="21377"/>
                  </a:cubicBezTo>
                  <a:cubicBezTo>
                    <a:pt x="18663" y="21377"/>
                    <a:pt x="18733" y="21342"/>
                    <a:pt x="18812" y="21342"/>
                  </a:cubicBezTo>
                  <a:cubicBezTo>
                    <a:pt x="18817" y="21341"/>
                    <a:pt x="18822" y="21341"/>
                    <a:pt x="18827" y="21341"/>
                  </a:cubicBezTo>
                  <a:cubicBezTo>
                    <a:pt x="19005" y="21341"/>
                    <a:pt x="19182" y="21489"/>
                    <a:pt x="19341" y="21489"/>
                  </a:cubicBezTo>
                  <a:cubicBezTo>
                    <a:pt x="19376" y="21489"/>
                    <a:pt x="19411" y="21481"/>
                    <a:pt x="19444" y="21464"/>
                  </a:cubicBezTo>
                  <a:cubicBezTo>
                    <a:pt x="19545" y="21410"/>
                    <a:pt x="19654" y="21381"/>
                    <a:pt x="19764" y="21381"/>
                  </a:cubicBezTo>
                  <a:cubicBezTo>
                    <a:pt x="19835" y="21381"/>
                    <a:pt x="19907" y="21393"/>
                    <a:pt x="19977" y="21419"/>
                  </a:cubicBezTo>
                  <a:cubicBezTo>
                    <a:pt x="20110" y="21464"/>
                    <a:pt x="20232" y="21564"/>
                    <a:pt x="20376" y="21597"/>
                  </a:cubicBezTo>
                  <a:cubicBezTo>
                    <a:pt x="20476" y="21630"/>
                    <a:pt x="20587" y="21630"/>
                    <a:pt x="20698" y="21652"/>
                  </a:cubicBezTo>
                  <a:cubicBezTo>
                    <a:pt x="20831" y="21674"/>
                    <a:pt x="20965" y="21730"/>
                    <a:pt x="21109" y="21763"/>
                  </a:cubicBezTo>
                  <a:cubicBezTo>
                    <a:pt x="21279" y="21806"/>
                    <a:pt x="21453" y="21820"/>
                    <a:pt x="21630" y="21820"/>
                  </a:cubicBezTo>
                  <a:cubicBezTo>
                    <a:pt x="21822" y="21820"/>
                    <a:pt x="22016" y="21803"/>
                    <a:pt x="22208" y="21785"/>
                  </a:cubicBezTo>
                  <a:cubicBezTo>
                    <a:pt x="22274" y="21774"/>
                    <a:pt x="22341" y="21774"/>
                    <a:pt x="22396" y="21741"/>
                  </a:cubicBezTo>
                  <a:cubicBezTo>
                    <a:pt x="22474" y="21719"/>
                    <a:pt x="22529" y="21663"/>
                    <a:pt x="22585" y="21619"/>
                  </a:cubicBezTo>
                  <a:cubicBezTo>
                    <a:pt x="22818" y="21408"/>
                    <a:pt x="23051" y="21208"/>
                    <a:pt x="23284" y="20998"/>
                  </a:cubicBezTo>
                  <a:cubicBezTo>
                    <a:pt x="23373" y="20931"/>
                    <a:pt x="23473" y="20853"/>
                    <a:pt x="23584" y="20853"/>
                  </a:cubicBezTo>
                  <a:cubicBezTo>
                    <a:pt x="23673" y="20864"/>
                    <a:pt x="23750" y="20920"/>
                    <a:pt x="23817" y="20975"/>
                  </a:cubicBezTo>
                  <a:cubicBezTo>
                    <a:pt x="24006" y="21120"/>
                    <a:pt x="24205" y="21264"/>
                    <a:pt x="24394" y="21419"/>
                  </a:cubicBezTo>
                  <a:cubicBezTo>
                    <a:pt x="24461" y="21464"/>
                    <a:pt x="24527" y="21519"/>
                    <a:pt x="24616" y="21541"/>
                  </a:cubicBezTo>
                  <a:cubicBezTo>
                    <a:pt x="24638" y="21546"/>
                    <a:pt x="24661" y="21548"/>
                    <a:pt x="24684" y="21548"/>
                  </a:cubicBezTo>
                  <a:cubicBezTo>
                    <a:pt x="24776" y="21548"/>
                    <a:pt x="24873" y="21519"/>
                    <a:pt x="24971" y="21519"/>
                  </a:cubicBezTo>
                  <a:cubicBezTo>
                    <a:pt x="25214" y="21519"/>
                    <a:pt x="25464" y="21703"/>
                    <a:pt x="25689" y="21703"/>
                  </a:cubicBezTo>
                  <a:cubicBezTo>
                    <a:pt x="25752" y="21703"/>
                    <a:pt x="25812" y="21688"/>
                    <a:pt x="25870" y="21652"/>
                  </a:cubicBezTo>
                  <a:cubicBezTo>
                    <a:pt x="25903" y="21630"/>
                    <a:pt x="25937" y="21597"/>
                    <a:pt x="25970" y="21586"/>
                  </a:cubicBezTo>
                  <a:cubicBezTo>
                    <a:pt x="26033" y="21546"/>
                    <a:pt x="26114" y="21540"/>
                    <a:pt x="26195" y="21540"/>
                  </a:cubicBezTo>
                  <a:cubicBezTo>
                    <a:pt x="26227" y="21540"/>
                    <a:pt x="26260" y="21541"/>
                    <a:pt x="26292" y="21541"/>
                  </a:cubicBezTo>
                  <a:cubicBezTo>
                    <a:pt x="26680" y="21541"/>
                    <a:pt x="27013" y="21286"/>
                    <a:pt x="27335" y="21075"/>
                  </a:cubicBezTo>
                  <a:cubicBezTo>
                    <a:pt x="27578" y="20925"/>
                    <a:pt x="27871" y="20780"/>
                    <a:pt x="28153" y="20780"/>
                  </a:cubicBezTo>
                  <a:cubicBezTo>
                    <a:pt x="28244" y="20780"/>
                    <a:pt x="28335" y="20796"/>
                    <a:pt x="28422" y="20831"/>
                  </a:cubicBezTo>
                  <a:cubicBezTo>
                    <a:pt x="28600" y="20898"/>
                    <a:pt x="28733" y="21031"/>
                    <a:pt x="28922" y="21064"/>
                  </a:cubicBezTo>
                  <a:cubicBezTo>
                    <a:pt x="29066" y="21097"/>
                    <a:pt x="29255" y="21086"/>
                    <a:pt x="29333" y="21219"/>
                  </a:cubicBezTo>
                  <a:cubicBezTo>
                    <a:pt x="29366" y="21286"/>
                    <a:pt x="29366" y="21386"/>
                    <a:pt x="29432" y="21419"/>
                  </a:cubicBezTo>
                  <a:cubicBezTo>
                    <a:pt x="29449" y="21429"/>
                    <a:pt x="29465" y="21432"/>
                    <a:pt x="29481" y="21432"/>
                  </a:cubicBezTo>
                  <a:cubicBezTo>
                    <a:pt x="29542" y="21432"/>
                    <a:pt x="29602" y="21377"/>
                    <a:pt x="29654" y="21342"/>
                  </a:cubicBezTo>
                  <a:cubicBezTo>
                    <a:pt x="29690" y="21320"/>
                    <a:pt x="29731" y="21309"/>
                    <a:pt x="29773" y="21309"/>
                  </a:cubicBezTo>
                  <a:cubicBezTo>
                    <a:pt x="29902" y="21309"/>
                    <a:pt x="30035" y="21407"/>
                    <a:pt x="30009" y="21575"/>
                  </a:cubicBezTo>
                  <a:cubicBezTo>
                    <a:pt x="29987" y="21697"/>
                    <a:pt x="30087" y="21830"/>
                    <a:pt x="30209" y="21841"/>
                  </a:cubicBezTo>
                  <a:cubicBezTo>
                    <a:pt x="30239" y="21841"/>
                    <a:pt x="30268" y="21836"/>
                    <a:pt x="30295" y="21836"/>
                  </a:cubicBezTo>
                  <a:cubicBezTo>
                    <a:pt x="30308" y="21836"/>
                    <a:pt x="30320" y="21837"/>
                    <a:pt x="30331" y="21841"/>
                  </a:cubicBezTo>
                  <a:cubicBezTo>
                    <a:pt x="30409" y="21863"/>
                    <a:pt x="30453" y="21941"/>
                    <a:pt x="30509" y="21985"/>
                  </a:cubicBezTo>
                  <a:cubicBezTo>
                    <a:pt x="30556" y="22025"/>
                    <a:pt x="30622" y="22045"/>
                    <a:pt x="30687" y="22045"/>
                  </a:cubicBezTo>
                  <a:cubicBezTo>
                    <a:pt x="30730" y="22045"/>
                    <a:pt x="30773" y="22036"/>
                    <a:pt x="30809" y="22019"/>
                  </a:cubicBezTo>
                  <a:cubicBezTo>
                    <a:pt x="30842" y="21996"/>
                    <a:pt x="30875" y="21963"/>
                    <a:pt x="30920" y="21941"/>
                  </a:cubicBezTo>
                  <a:cubicBezTo>
                    <a:pt x="30949" y="21928"/>
                    <a:pt x="30980" y="21923"/>
                    <a:pt x="31012" y="21923"/>
                  </a:cubicBezTo>
                  <a:cubicBezTo>
                    <a:pt x="31114" y="21923"/>
                    <a:pt x="31229" y="21974"/>
                    <a:pt x="31330" y="21974"/>
                  </a:cubicBezTo>
                  <a:cubicBezTo>
                    <a:pt x="31430" y="21963"/>
                    <a:pt x="31519" y="21919"/>
                    <a:pt x="31597" y="21863"/>
                  </a:cubicBezTo>
                  <a:cubicBezTo>
                    <a:pt x="31774" y="21752"/>
                    <a:pt x="31952" y="21641"/>
                    <a:pt x="32052" y="21475"/>
                  </a:cubicBezTo>
                  <a:cubicBezTo>
                    <a:pt x="32085" y="21419"/>
                    <a:pt x="32107" y="21375"/>
                    <a:pt x="32140" y="21330"/>
                  </a:cubicBezTo>
                  <a:cubicBezTo>
                    <a:pt x="32207" y="21219"/>
                    <a:pt x="32340" y="21153"/>
                    <a:pt x="32473" y="21131"/>
                  </a:cubicBezTo>
                  <a:cubicBezTo>
                    <a:pt x="32518" y="21131"/>
                    <a:pt x="32562" y="21131"/>
                    <a:pt x="32595" y="21108"/>
                  </a:cubicBezTo>
                  <a:cubicBezTo>
                    <a:pt x="32629" y="21097"/>
                    <a:pt x="32662" y="21075"/>
                    <a:pt x="32684" y="21053"/>
                  </a:cubicBezTo>
                  <a:cubicBezTo>
                    <a:pt x="32795" y="20964"/>
                    <a:pt x="32928" y="20909"/>
                    <a:pt x="33073" y="20887"/>
                  </a:cubicBezTo>
                  <a:cubicBezTo>
                    <a:pt x="33096" y="20882"/>
                    <a:pt x="33120" y="20879"/>
                    <a:pt x="33146" y="20879"/>
                  </a:cubicBezTo>
                  <a:cubicBezTo>
                    <a:pt x="33181" y="20879"/>
                    <a:pt x="33218" y="20885"/>
                    <a:pt x="33250" y="20898"/>
                  </a:cubicBezTo>
                  <a:cubicBezTo>
                    <a:pt x="33317" y="20920"/>
                    <a:pt x="33361" y="20986"/>
                    <a:pt x="33417" y="21020"/>
                  </a:cubicBezTo>
                  <a:cubicBezTo>
                    <a:pt x="33650" y="21175"/>
                    <a:pt x="33994" y="21009"/>
                    <a:pt x="34260" y="21219"/>
                  </a:cubicBezTo>
                  <a:cubicBezTo>
                    <a:pt x="34338" y="21279"/>
                    <a:pt x="34438" y="21310"/>
                    <a:pt x="34540" y="21310"/>
                  </a:cubicBezTo>
                  <a:cubicBezTo>
                    <a:pt x="34628" y="21310"/>
                    <a:pt x="34716" y="21288"/>
                    <a:pt x="34793" y="21242"/>
                  </a:cubicBezTo>
                  <a:cubicBezTo>
                    <a:pt x="34826" y="21219"/>
                    <a:pt x="34870" y="21197"/>
                    <a:pt x="34915" y="21197"/>
                  </a:cubicBezTo>
                  <a:cubicBezTo>
                    <a:pt x="34948" y="21197"/>
                    <a:pt x="34981" y="21231"/>
                    <a:pt x="35015" y="21242"/>
                  </a:cubicBezTo>
                  <a:cubicBezTo>
                    <a:pt x="35044" y="21253"/>
                    <a:pt x="35075" y="21258"/>
                    <a:pt x="35107" y="21258"/>
                  </a:cubicBezTo>
                  <a:cubicBezTo>
                    <a:pt x="35195" y="21258"/>
                    <a:pt x="35288" y="21222"/>
                    <a:pt x="35370" y="21197"/>
                  </a:cubicBezTo>
                  <a:cubicBezTo>
                    <a:pt x="35506" y="21152"/>
                    <a:pt x="35648" y="21129"/>
                    <a:pt x="35789" y="21129"/>
                  </a:cubicBezTo>
                  <a:cubicBezTo>
                    <a:pt x="35992" y="21129"/>
                    <a:pt x="36192" y="21177"/>
                    <a:pt x="36369" y="21275"/>
                  </a:cubicBezTo>
                  <a:cubicBezTo>
                    <a:pt x="36435" y="21308"/>
                    <a:pt x="36502" y="21342"/>
                    <a:pt x="36568" y="21353"/>
                  </a:cubicBezTo>
                  <a:cubicBezTo>
                    <a:pt x="36583" y="21355"/>
                    <a:pt x="36599" y="21356"/>
                    <a:pt x="36614" y="21356"/>
                  </a:cubicBezTo>
                  <a:cubicBezTo>
                    <a:pt x="36704" y="21356"/>
                    <a:pt x="36800" y="21323"/>
                    <a:pt x="36890" y="21323"/>
                  </a:cubicBezTo>
                  <a:cubicBezTo>
                    <a:pt x="36932" y="21323"/>
                    <a:pt x="36974" y="21330"/>
                    <a:pt x="37012" y="21353"/>
                  </a:cubicBezTo>
                  <a:cubicBezTo>
                    <a:pt x="37046" y="21375"/>
                    <a:pt x="37079" y="21408"/>
                    <a:pt x="37112" y="21419"/>
                  </a:cubicBezTo>
                  <a:cubicBezTo>
                    <a:pt x="37134" y="21429"/>
                    <a:pt x="37157" y="21433"/>
                    <a:pt x="37179" y="21433"/>
                  </a:cubicBezTo>
                  <a:cubicBezTo>
                    <a:pt x="37256" y="21433"/>
                    <a:pt x="37334" y="21386"/>
                    <a:pt x="37412" y="21386"/>
                  </a:cubicBezTo>
                  <a:cubicBezTo>
                    <a:pt x="37467" y="21386"/>
                    <a:pt x="37523" y="21408"/>
                    <a:pt x="37578" y="21430"/>
                  </a:cubicBezTo>
                  <a:cubicBezTo>
                    <a:pt x="37689" y="21486"/>
                    <a:pt x="37800" y="21541"/>
                    <a:pt x="37911" y="21586"/>
                  </a:cubicBezTo>
                  <a:cubicBezTo>
                    <a:pt x="37956" y="21608"/>
                    <a:pt x="37989" y="21619"/>
                    <a:pt x="38033" y="21630"/>
                  </a:cubicBezTo>
                  <a:cubicBezTo>
                    <a:pt x="38111" y="21630"/>
                    <a:pt x="38178" y="21586"/>
                    <a:pt x="38255" y="21586"/>
                  </a:cubicBezTo>
                  <a:cubicBezTo>
                    <a:pt x="38334" y="21586"/>
                    <a:pt x="38404" y="21621"/>
                    <a:pt x="38481" y="21621"/>
                  </a:cubicBezTo>
                  <a:cubicBezTo>
                    <a:pt x="38491" y="21621"/>
                    <a:pt x="38501" y="21620"/>
                    <a:pt x="38511" y="21619"/>
                  </a:cubicBezTo>
                  <a:cubicBezTo>
                    <a:pt x="38622" y="21608"/>
                    <a:pt x="38710" y="21497"/>
                    <a:pt x="38821" y="21497"/>
                  </a:cubicBezTo>
                  <a:cubicBezTo>
                    <a:pt x="38988" y="21497"/>
                    <a:pt x="39043" y="21741"/>
                    <a:pt x="39188" y="21830"/>
                  </a:cubicBezTo>
                  <a:cubicBezTo>
                    <a:pt x="39221" y="21863"/>
                    <a:pt x="39276" y="21874"/>
                    <a:pt x="39310" y="21908"/>
                  </a:cubicBezTo>
                  <a:cubicBezTo>
                    <a:pt x="39343" y="21941"/>
                    <a:pt x="39354" y="21974"/>
                    <a:pt x="39376" y="22019"/>
                  </a:cubicBezTo>
                  <a:cubicBezTo>
                    <a:pt x="39454" y="22163"/>
                    <a:pt x="39565" y="22307"/>
                    <a:pt x="39687" y="22418"/>
                  </a:cubicBezTo>
                  <a:cubicBezTo>
                    <a:pt x="39793" y="22514"/>
                    <a:pt x="39924" y="22602"/>
                    <a:pt x="40058" y="22602"/>
                  </a:cubicBezTo>
                  <a:cubicBezTo>
                    <a:pt x="40078" y="22602"/>
                    <a:pt x="40099" y="22600"/>
                    <a:pt x="40120" y="22596"/>
                  </a:cubicBezTo>
                  <a:cubicBezTo>
                    <a:pt x="40220" y="22585"/>
                    <a:pt x="40308" y="22518"/>
                    <a:pt x="40397" y="22485"/>
                  </a:cubicBezTo>
                  <a:cubicBezTo>
                    <a:pt x="40435" y="22472"/>
                    <a:pt x="40476" y="22464"/>
                    <a:pt x="40516" y="22464"/>
                  </a:cubicBezTo>
                  <a:cubicBezTo>
                    <a:pt x="40580" y="22464"/>
                    <a:pt x="40640" y="22485"/>
                    <a:pt x="40675" y="22540"/>
                  </a:cubicBezTo>
                  <a:cubicBezTo>
                    <a:pt x="40686" y="22562"/>
                    <a:pt x="40697" y="22596"/>
                    <a:pt x="40719" y="22629"/>
                  </a:cubicBezTo>
                  <a:cubicBezTo>
                    <a:pt x="40747" y="22671"/>
                    <a:pt x="40798" y="22687"/>
                    <a:pt x="40851" y="22687"/>
                  </a:cubicBezTo>
                  <a:cubicBezTo>
                    <a:pt x="40881" y="22687"/>
                    <a:pt x="40913" y="22681"/>
                    <a:pt x="40941" y="22673"/>
                  </a:cubicBezTo>
                  <a:cubicBezTo>
                    <a:pt x="41008" y="22665"/>
                    <a:pt x="41069" y="22644"/>
                    <a:pt x="41134" y="22644"/>
                  </a:cubicBezTo>
                  <a:cubicBezTo>
                    <a:pt x="41154" y="22644"/>
                    <a:pt x="41175" y="22646"/>
                    <a:pt x="41196" y="22651"/>
                  </a:cubicBezTo>
                  <a:cubicBezTo>
                    <a:pt x="41274" y="22684"/>
                    <a:pt x="41318" y="22762"/>
                    <a:pt x="41352" y="22840"/>
                  </a:cubicBezTo>
                  <a:cubicBezTo>
                    <a:pt x="41385" y="22917"/>
                    <a:pt x="41418" y="22995"/>
                    <a:pt x="41474" y="23062"/>
                  </a:cubicBezTo>
                  <a:cubicBezTo>
                    <a:pt x="41507" y="23095"/>
                    <a:pt x="41560" y="23116"/>
                    <a:pt x="41606" y="23116"/>
                  </a:cubicBezTo>
                  <a:cubicBezTo>
                    <a:pt x="41638" y="23116"/>
                    <a:pt x="41667" y="23106"/>
                    <a:pt x="41685" y="23084"/>
                  </a:cubicBezTo>
                  <a:cubicBezTo>
                    <a:pt x="41701" y="23067"/>
                    <a:pt x="41723" y="23060"/>
                    <a:pt x="41746" y="23060"/>
                  </a:cubicBezTo>
                  <a:cubicBezTo>
                    <a:pt x="41783" y="23060"/>
                    <a:pt x="41824" y="23079"/>
                    <a:pt x="41851" y="23106"/>
                  </a:cubicBezTo>
                  <a:cubicBezTo>
                    <a:pt x="41895" y="23151"/>
                    <a:pt x="41929" y="23206"/>
                    <a:pt x="41984" y="23228"/>
                  </a:cubicBezTo>
                  <a:cubicBezTo>
                    <a:pt x="42010" y="23240"/>
                    <a:pt x="42037" y="23244"/>
                    <a:pt x="42064" y="23244"/>
                  </a:cubicBezTo>
                  <a:cubicBezTo>
                    <a:pt x="42146" y="23244"/>
                    <a:pt x="42236" y="23206"/>
                    <a:pt x="42317" y="23206"/>
                  </a:cubicBezTo>
                  <a:cubicBezTo>
                    <a:pt x="42340" y="23206"/>
                    <a:pt x="42362" y="23209"/>
                    <a:pt x="42384" y="23217"/>
                  </a:cubicBezTo>
                  <a:cubicBezTo>
                    <a:pt x="42465" y="23258"/>
                    <a:pt x="42519" y="23364"/>
                    <a:pt x="42604" y="23364"/>
                  </a:cubicBezTo>
                  <a:cubicBezTo>
                    <a:pt x="42612" y="23364"/>
                    <a:pt x="42620" y="23363"/>
                    <a:pt x="42628" y="23361"/>
                  </a:cubicBezTo>
                  <a:cubicBezTo>
                    <a:pt x="42650" y="23361"/>
                    <a:pt x="42683" y="23350"/>
                    <a:pt x="42706" y="23328"/>
                  </a:cubicBezTo>
                  <a:cubicBezTo>
                    <a:pt x="42772" y="23284"/>
                    <a:pt x="42850" y="23228"/>
                    <a:pt x="42928" y="23206"/>
                  </a:cubicBezTo>
                  <a:cubicBezTo>
                    <a:pt x="42964" y="23196"/>
                    <a:pt x="43004" y="23188"/>
                    <a:pt x="43044" y="23188"/>
                  </a:cubicBezTo>
                  <a:cubicBezTo>
                    <a:pt x="43091" y="23188"/>
                    <a:pt x="43136" y="23198"/>
                    <a:pt x="43172" y="23228"/>
                  </a:cubicBezTo>
                  <a:cubicBezTo>
                    <a:pt x="43216" y="23261"/>
                    <a:pt x="43249" y="23306"/>
                    <a:pt x="43294" y="23350"/>
                  </a:cubicBezTo>
                  <a:cubicBezTo>
                    <a:pt x="43327" y="23372"/>
                    <a:pt x="43360" y="23384"/>
                    <a:pt x="43405" y="23384"/>
                  </a:cubicBezTo>
                  <a:lnTo>
                    <a:pt x="43405" y="0"/>
                  </a:lnTo>
                  <a:close/>
                </a:path>
              </a:pathLst>
            </a:custGeom>
            <a:solidFill>
              <a:srgbClr val="D16648">
                <a:alpha val="16069"/>
              </a:srgbClr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Google Shape;690;p38"/>
            <p:cNvSpPr/>
            <p:nvPr/>
          </p:nvSpPr>
          <p:spPr>
            <a:xfrm>
              <a:off x="238125" y="3802475"/>
              <a:ext cx="1084825" cy="584325"/>
            </a:xfrm>
            <a:custGeom>
              <a:avLst/>
              <a:gdLst/>
              <a:ahLst/>
              <a:cxnLst/>
              <a:rect l="l" t="t" r="r" b="b"/>
              <a:pathLst>
                <a:path w="43393" h="23373" extrusionOk="0">
                  <a:moveTo>
                    <a:pt x="0" y="0"/>
                  </a:moveTo>
                  <a:lnTo>
                    <a:pt x="0" y="23228"/>
                  </a:lnTo>
                  <a:cubicBezTo>
                    <a:pt x="36" y="23268"/>
                    <a:pt x="98" y="23283"/>
                    <a:pt x="169" y="23283"/>
                  </a:cubicBezTo>
                  <a:cubicBezTo>
                    <a:pt x="273" y="23283"/>
                    <a:pt x="393" y="23250"/>
                    <a:pt x="466" y="23217"/>
                  </a:cubicBezTo>
                  <a:cubicBezTo>
                    <a:pt x="588" y="23173"/>
                    <a:pt x="710" y="23095"/>
                    <a:pt x="843" y="23095"/>
                  </a:cubicBezTo>
                  <a:cubicBezTo>
                    <a:pt x="853" y="23094"/>
                    <a:pt x="864" y="23094"/>
                    <a:pt x="874" y="23094"/>
                  </a:cubicBezTo>
                  <a:cubicBezTo>
                    <a:pt x="955" y="23094"/>
                    <a:pt x="1038" y="23116"/>
                    <a:pt x="1117" y="23116"/>
                  </a:cubicBezTo>
                  <a:cubicBezTo>
                    <a:pt x="1169" y="23116"/>
                    <a:pt x="1220" y="23106"/>
                    <a:pt x="1265" y="23073"/>
                  </a:cubicBezTo>
                  <a:cubicBezTo>
                    <a:pt x="1298" y="23028"/>
                    <a:pt x="1332" y="22984"/>
                    <a:pt x="1376" y="22951"/>
                  </a:cubicBezTo>
                  <a:cubicBezTo>
                    <a:pt x="1405" y="22936"/>
                    <a:pt x="1435" y="22932"/>
                    <a:pt x="1466" y="22932"/>
                  </a:cubicBezTo>
                  <a:cubicBezTo>
                    <a:pt x="1507" y="22932"/>
                    <a:pt x="1549" y="22939"/>
                    <a:pt x="1587" y="22939"/>
                  </a:cubicBezTo>
                  <a:cubicBezTo>
                    <a:pt x="1887" y="22928"/>
                    <a:pt x="2053" y="22573"/>
                    <a:pt x="2342" y="22473"/>
                  </a:cubicBezTo>
                  <a:cubicBezTo>
                    <a:pt x="2388" y="22455"/>
                    <a:pt x="2438" y="22446"/>
                    <a:pt x="2489" y="22446"/>
                  </a:cubicBezTo>
                  <a:cubicBezTo>
                    <a:pt x="2560" y="22446"/>
                    <a:pt x="2632" y="22463"/>
                    <a:pt x="2697" y="22496"/>
                  </a:cubicBezTo>
                  <a:cubicBezTo>
                    <a:pt x="2848" y="22576"/>
                    <a:pt x="2990" y="22757"/>
                    <a:pt x="3155" y="22757"/>
                  </a:cubicBezTo>
                  <a:cubicBezTo>
                    <a:pt x="3172" y="22757"/>
                    <a:pt x="3190" y="22755"/>
                    <a:pt x="3207" y="22751"/>
                  </a:cubicBezTo>
                  <a:cubicBezTo>
                    <a:pt x="3285" y="22729"/>
                    <a:pt x="3340" y="22673"/>
                    <a:pt x="3407" y="22640"/>
                  </a:cubicBezTo>
                  <a:cubicBezTo>
                    <a:pt x="3473" y="22607"/>
                    <a:pt x="3543" y="22596"/>
                    <a:pt x="3615" y="22596"/>
                  </a:cubicBezTo>
                  <a:cubicBezTo>
                    <a:pt x="3713" y="22596"/>
                    <a:pt x="3815" y="22616"/>
                    <a:pt x="3918" y="22629"/>
                  </a:cubicBezTo>
                  <a:cubicBezTo>
                    <a:pt x="3967" y="22639"/>
                    <a:pt x="4020" y="22645"/>
                    <a:pt x="4072" y="22645"/>
                  </a:cubicBezTo>
                  <a:cubicBezTo>
                    <a:pt x="4194" y="22645"/>
                    <a:pt x="4314" y="22611"/>
                    <a:pt x="4384" y="22518"/>
                  </a:cubicBezTo>
                  <a:cubicBezTo>
                    <a:pt x="4428" y="22473"/>
                    <a:pt x="4450" y="22418"/>
                    <a:pt x="4495" y="22385"/>
                  </a:cubicBezTo>
                  <a:cubicBezTo>
                    <a:pt x="4527" y="22360"/>
                    <a:pt x="4568" y="22354"/>
                    <a:pt x="4611" y="22354"/>
                  </a:cubicBezTo>
                  <a:cubicBezTo>
                    <a:pt x="4659" y="22354"/>
                    <a:pt x="4710" y="22361"/>
                    <a:pt x="4759" y="22361"/>
                  </a:cubicBezTo>
                  <a:cubicBezTo>
                    <a:pt x="4787" y="22361"/>
                    <a:pt x="4814" y="22359"/>
                    <a:pt x="4839" y="22351"/>
                  </a:cubicBezTo>
                  <a:cubicBezTo>
                    <a:pt x="4927" y="22329"/>
                    <a:pt x="4994" y="22262"/>
                    <a:pt x="5072" y="22218"/>
                  </a:cubicBezTo>
                  <a:cubicBezTo>
                    <a:pt x="5138" y="22180"/>
                    <a:pt x="5213" y="22162"/>
                    <a:pt x="5288" y="22162"/>
                  </a:cubicBezTo>
                  <a:cubicBezTo>
                    <a:pt x="5388" y="22162"/>
                    <a:pt x="5489" y="22194"/>
                    <a:pt x="5571" y="22251"/>
                  </a:cubicBezTo>
                  <a:cubicBezTo>
                    <a:pt x="5638" y="22307"/>
                    <a:pt x="5682" y="22385"/>
                    <a:pt x="5771" y="22407"/>
                  </a:cubicBezTo>
                  <a:cubicBezTo>
                    <a:pt x="5798" y="22417"/>
                    <a:pt x="5826" y="22421"/>
                    <a:pt x="5854" y="22421"/>
                  </a:cubicBezTo>
                  <a:cubicBezTo>
                    <a:pt x="5990" y="22421"/>
                    <a:pt x="6135" y="22322"/>
                    <a:pt x="6276" y="22322"/>
                  </a:cubicBezTo>
                  <a:cubicBezTo>
                    <a:pt x="6296" y="22322"/>
                    <a:pt x="6317" y="22324"/>
                    <a:pt x="6337" y="22329"/>
                  </a:cubicBezTo>
                  <a:cubicBezTo>
                    <a:pt x="6437" y="22351"/>
                    <a:pt x="6514" y="22440"/>
                    <a:pt x="6614" y="22451"/>
                  </a:cubicBezTo>
                  <a:cubicBezTo>
                    <a:pt x="6692" y="22451"/>
                    <a:pt x="6770" y="22418"/>
                    <a:pt x="6836" y="22385"/>
                  </a:cubicBezTo>
                  <a:cubicBezTo>
                    <a:pt x="6995" y="22309"/>
                    <a:pt x="7169" y="22269"/>
                    <a:pt x="7345" y="22269"/>
                  </a:cubicBezTo>
                  <a:cubicBezTo>
                    <a:pt x="7427" y="22269"/>
                    <a:pt x="7510" y="22278"/>
                    <a:pt x="7591" y="22296"/>
                  </a:cubicBezTo>
                  <a:cubicBezTo>
                    <a:pt x="7846" y="22340"/>
                    <a:pt x="8079" y="22473"/>
                    <a:pt x="8323" y="22484"/>
                  </a:cubicBezTo>
                  <a:cubicBezTo>
                    <a:pt x="8334" y="22485"/>
                    <a:pt x="8344" y="22485"/>
                    <a:pt x="8355" y="22485"/>
                  </a:cubicBezTo>
                  <a:cubicBezTo>
                    <a:pt x="8610" y="22485"/>
                    <a:pt x="8855" y="22356"/>
                    <a:pt x="9100" y="22196"/>
                  </a:cubicBezTo>
                  <a:cubicBezTo>
                    <a:pt x="9195" y="22136"/>
                    <a:pt x="9306" y="22128"/>
                    <a:pt x="9420" y="22128"/>
                  </a:cubicBezTo>
                  <a:cubicBezTo>
                    <a:pt x="9462" y="22128"/>
                    <a:pt x="9505" y="22129"/>
                    <a:pt x="9547" y="22129"/>
                  </a:cubicBezTo>
                  <a:cubicBezTo>
                    <a:pt x="9643" y="22129"/>
                    <a:pt x="9737" y="22123"/>
                    <a:pt x="9822" y="22085"/>
                  </a:cubicBezTo>
                  <a:cubicBezTo>
                    <a:pt x="9999" y="22018"/>
                    <a:pt x="10110" y="21830"/>
                    <a:pt x="10288" y="21785"/>
                  </a:cubicBezTo>
                  <a:cubicBezTo>
                    <a:pt x="10338" y="21769"/>
                    <a:pt x="10390" y="21766"/>
                    <a:pt x="10442" y="21766"/>
                  </a:cubicBezTo>
                  <a:cubicBezTo>
                    <a:pt x="10467" y="21766"/>
                    <a:pt x="10493" y="21767"/>
                    <a:pt x="10517" y="21767"/>
                  </a:cubicBezTo>
                  <a:cubicBezTo>
                    <a:pt x="10542" y="21767"/>
                    <a:pt x="10565" y="21766"/>
                    <a:pt x="10587" y="21763"/>
                  </a:cubicBezTo>
                  <a:cubicBezTo>
                    <a:pt x="10920" y="21708"/>
                    <a:pt x="11120" y="21308"/>
                    <a:pt x="11453" y="21264"/>
                  </a:cubicBezTo>
                  <a:cubicBezTo>
                    <a:pt x="11476" y="21260"/>
                    <a:pt x="11500" y="21259"/>
                    <a:pt x="11523" y="21259"/>
                  </a:cubicBezTo>
                  <a:cubicBezTo>
                    <a:pt x="11676" y="21259"/>
                    <a:pt x="11831" y="21320"/>
                    <a:pt x="11977" y="21320"/>
                  </a:cubicBezTo>
                  <a:cubicBezTo>
                    <a:pt x="12034" y="21320"/>
                    <a:pt x="12088" y="21311"/>
                    <a:pt x="12141" y="21286"/>
                  </a:cubicBezTo>
                  <a:cubicBezTo>
                    <a:pt x="12197" y="21264"/>
                    <a:pt x="12241" y="21230"/>
                    <a:pt x="12285" y="21219"/>
                  </a:cubicBezTo>
                  <a:cubicBezTo>
                    <a:pt x="12300" y="21216"/>
                    <a:pt x="12316" y="21214"/>
                    <a:pt x="12333" y="21214"/>
                  </a:cubicBezTo>
                  <a:cubicBezTo>
                    <a:pt x="12366" y="21214"/>
                    <a:pt x="12400" y="21219"/>
                    <a:pt x="12430" y="21219"/>
                  </a:cubicBezTo>
                  <a:cubicBezTo>
                    <a:pt x="12541" y="21219"/>
                    <a:pt x="12652" y="21142"/>
                    <a:pt x="12752" y="21086"/>
                  </a:cubicBezTo>
                  <a:cubicBezTo>
                    <a:pt x="13029" y="20931"/>
                    <a:pt x="13351" y="20842"/>
                    <a:pt x="13662" y="20753"/>
                  </a:cubicBezTo>
                  <a:cubicBezTo>
                    <a:pt x="13750" y="20731"/>
                    <a:pt x="13850" y="20709"/>
                    <a:pt x="13939" y="20675"/>
                  </a:cubicBezTo>
                  <a:cubicBezTo>
                    <a:pt x="14088" y="20636"/>
                    <a:pt x="14237" y="20597"/>
                    <a:pt x="14386" y="20597"/>
                  </a:cubicBezTo>
                  <a:cubicBezTo>
                    <a:pt x="14448" y="20597"/>
                    <a:pt x="14510" y="20604"/>
                    <a:pt x="14572" y="20620"/>
                  </a:cubicBezTo>
                  <a:cubicBezTo>
                    <a:pt x="14735" y="20674"/>
                    <a:pt x="14898" y="20796"/>
                    <a:pt x="15061" y="20796"/>
                  </a:cubicBezTo>
                  <a:cubicBezTo>
                    <a:pt x="15098" y="20796"/>
                    <a:pt x="15134" y="20790"/>
                    <a:pt x="15171" y="20775"/>
                  </a:cubicBezTo>
                  <a:cubicBezTo>
                    <a:pt x="15237" y="20753"/>
                    <a:pt x="15293" y="20698"/>
                    <a:pt x="15360" y="20698"/>
                  </a:cubicBezTo>
                  <a:cubicBezTo>
                    <a:pt x="15370" y="20696"/>
                    <a:pt x="15381" y="20695"/>
                    <a:pt x="15392" y="20695"/>
                  </a:cubicBezTo>
                  <a:cubicBezTo>
                    <a:pt x="15509" y="20695"/>
                    <a:pt x="15604" y="20801"/>
                    <a:pt x="15726" y="20842"/>
                  </a:cubicBezTo>
                  <a:cubicBezTo>
                    <a:pt x="15764" y="20856"/>
                    <a:pt x="15802" y="20862"/>
                    <a:pt x="15841" y="20862"/>
                  </a:cubicBezTo>
                  <a:cubicBezTo>
                    <a:pt x="16020" y="20862"/>
                    <a:pt x="16212" y="20742"/>
                    <a:pt x="16403" y="20742"/>
                  </a:cubicBezTo>
                  <a:cubicBezTo>
                    <a:pt x="16824" y="20753"/>
                    <a:pt x="17069" y="21330"/>
                    <a:pt x="17490" y="21341"/>
                  </a:cubicBezTo>
                  <a:cubicBezTo>
                    <a:pt x="17717" y="21341"/>
                    <a:pt x="17944" y="21176"/>
                    <a:pt x="18155" y="21176"/>
                  </a:cubicBezTo>
                  <a:cubicBezTo>
                    <a:pt x="18212" y="21176"/>
                    <a:pt x="18268" y="21189"/>
                    <a:pt x="18323" y="21219"/>
                  </a:cubicBezTo>
                  <a:cubicBezTo>
                    <a:pt x="18400" y="21264"/>
                    <a:pt x="18456" y="21341"/>
                    <a:pt x="18556" y="21364"/>
                  </a:cubicBezTo>
                  <a:cubicBezTo>
                    <a:pt x="18571" y="21368"/>
                    <a:pt x="18587" y="21370"/>
                    <a:pt x="18602" y="21370"/>
                  </a:cubicBezTo>
                  <a:cubicBezTo>
                    <a:pt x="18668" y="21370"/>
                    <a:pt x="18737" y="21339"/>
                    <a:pt x="18800" y="21330"/>
                  </a:cubicBezTo>
                  <a:cubicBezTo>
                    <a:pt x="18805" y="21330"/>
                    <a:pt x="18810" y="21330"/>
                    <a:pt x="18815" y="21330"/>
                  </a:cubicBezTo>
                  <a:cubicBezTo>
                    <a:pt x="18993" y="21330"/>
                    <a:pt x="19170" y="21477"/>
                    <a:pt x="19329" y="21477"/>
                  </a:cubicBezTo>
                  <a:cubicBezTo>
                    <a:pt x="19365" y="21477"/>
                    <a:pt x="19399" y="21470"/>
                    <a:pt x="19433" y="21452"/>
                  </a:cubicBezTo>
                  <a:cubicBezTo>
                    <a:pt x="19536" y="21404"/>
                    <a:pt x="19653" y="21377"/>
                    <a:pt x="19766" y="21377"/>
                  </a:cubicBezTo>
                  <a:cubicBezTo>
                    <a:pt x="19835" y="21377"/>
                    <a:pt x="19902" y="21387"/>
                    <a:pt x="19965" y="21408"/>
                  </a:cubicBezTo>
                  <a:cubicBezTo>
                    <a:pt x="20109" y="21452"/>
                    <a:pt x="20232" y="21552"/>
                    <a:pt x="20365" y="21597"/>
                  </a:cubicBezTo>
                  <a:cubicBezTo>
                    <a:pt x="20465" y="21619"/>
                    <a:pt x="20576" y="21619"/>
                    <a:pt x="20687" y="21641"/>
                  </a:cubicBezTo>
                  <a:cubicBezTo>
                    <a:pt x="20831" y="21663"/>
                    <a:pt x="20964" y="21719"/>
                    <a:pt x="21097" y="21752"/>
                  </a:cubicBezTo>
                  <a:cubicBezTo>
                    <a:pt x="21267" y="21794"/>
                    <a:pt x="21442" y="21809"/>
                    <a:pt x="21619" y="21809"/>
                  </a:cubicBezTo>
                  <a:cubicBezTo>
                    <a:pt x="21813" y="21809"/>
                    <a:pt x="22010" y="21792"/>
                    <a:pt x="22207" y="21774"/>
                  </a:cubicBezTo>
                  <a:cubicBezTo>
                    <a:pt x="22262" y="21763"/>
                    <a:pt x="22329" y="21763"/>
                    <a:pt x="22396" y="21741"/>
                  </a:cubicBezTo>
                  <a:cubicBezTo>
                    <a:pt x="22462" y="21708"/>
                    <a:pt x="22518" y="21663"/>
                    <a:pt x="22573" y="21608"/>
                  </a:cubicBezTo>
                  <a:cubicBezTo>
                    <a:pt x="22817" y="21408"/>
                    <a:pt x="23050" y="21197"/>
                    <a:pt x="23283" y="20997"/>
                  </a:cubicBezTo>
                  <a:cubicBezTo>
                    <a:pt x="23356" y="20925"/>
                    <a:pt x="23448" y="20852"/>
                    <a:pt x="23551" y="20852"/>
                  </a:cubicBezTo>
                  <a:cubicBezTo>
                    <a:pt x="23558" y="20852"/>
                    <a:pt x="23565" y="20852"/>
                    <a:pt x="23572" y="20853"/>
                  </a:cubicBezTo>
                  <a:cubicBezTo>
                    <a:pt x="23661" y="20853"/>
                    <a:pt x="23739" y="20909"/>
                    <a:pt x="23805" y="20964"/>
                  </a:cubicBezTo>
                  <a:cubicBezTo>
                    <a:pt x="24005" y="21108"/>
                    <a:pt x="24194" y="21264"/>
                    <a:pt x="24393" y="21408"/>
                  </a:cubicBezTo>
                  <a:cubicBezTo>
                    <a:pt x="24460" y="21452"/>
                    <a:pt x="24526" y="21508"/>
                    <a:pt x="24604" y="21530"/>
                  </a:cubicBezTo>
                  <a:cubicBezTo>
                    <a:pt x="24629" y="21534"/>
                    <a:pt x="24653" y="21536"/>
                    <a:pt x="24677" y="21536"/>
                  </a:cubicBezTo>
                  <a:cubicBezTo>
                    <a:pt x="24775" y="21536"/>
                    <a:pt x="24873" y="21508"/>
                    <a:pt x="24970" y="21508"/>
                  </a:cubicBezTo>
                  <a:cubicBezTo>
                    <a:pt x="25214" y="21508"/>
                    <a:pt x="25464" y="21691"/>
                    <a:pt x="25683" y="21691"/>
                  </a:cubicBezTo>
                  <a:cubicBezTo>
                    <a:pt x="25744" y="21691"/>
                    <a:pt x="25803" y="21677"/>
                    <a:pt x="25858" y="21641"/>
                  </a:cubicBezTo>
                  <a:cubicBezTo>
                    <a:pt x="25892" y="21619"/>
                    <a:pt x="25925" y="21597"/>
                    <a:pt x="25958" y="21574"/>
                  </a:cubicBezTo>
                  <a:cubicBezTo>
                    <a:pt x="26029" y="21535"/>
                    <a:pt x="26106" y="21529"/>
                    <a:pt x="26185" y="21529"/>
                  </a:cubicBezTo>
                  <a:cubicBezTo>
                    <a:pt x="26217" y="21529"/>
                    <a:pt x="26248" y="21530"/>
                    <a:pt x="26280" y="21530"/>
                  </a:cubicBezTo>
                  <a:cubicBezTo>
                    <a:pt x="26668" y="21530"/>
                    <a:pt x="27001" y="21286"/>
                    <a:pt x="27323" y="21075"/>
                  </a:cubicBezTo>
                  <a:cubicBezTo>
                    <a:pt x="27576" y="20915"/>
                    <a:pt x="27868" y="20774"/>
                    <a:pt x="28154" y="20774"/>
                  </a:cubicBezTo>
                  <a:cubicBezTo>
                    <a:pt x="28244" y="20774"/>
                    <a:pt x="28334" y="20788"/>
                    <a:pt x="28422" y="20820"/>
                  </a:cubicBezTo>
                  <a:cubicBezTo>
                    <a:pt x="28588" y="20886"/>
                    <a:pt x="28733" y="21020"/>
                    <a:pt x="28910" y="21064"/>
                  </a:cubicBezTo>
                  <a:cubicBezTo>
                    <a:pt x="29054" y="21097"/>
                    <a:pt x="29254" y="21075"/>
                    <a:pt x="29321" y="21208"/>
                  </a:cubicBezTo>
                  <a:cubicBezTo>
                    <a:pt x="29354" y="21275"/>
                    <a:pt x="29354" y="21386"/>
                    <a:pt x="29421" y="21419"/>
                  </a:cubicBezTo>
                  <a:cubicBezTo>
                    <a:pt x="29434" y="21425"/>
                    <a:pt x="29447" y="21427"/>
                    <a:pt x="29460" y="21427"/>
                  </a:cubicBezTo>
                  <a:cubicBezTo>
                    <a:pt x="29524" y="21427"/>
                    <a:pt x="29587" y="21369"/>
                    <a:pt x="29643" y="21341"/>
                  </a:cubicBezTo>
                  <a:cubicBezTo>
                    <a:pt x="29678" y="21319"/>
                    <a:pt x="29721" y="21309"/>
                    <a:pt x="29764" y="21309"/>
                  </a:cubicBezTo>
                  <a:cubicBezTo>
                    <a:pt x="29895" y="21309"/>
                    <a:pt x="30031" y="21405"/>
                    <a:pt x="29998" y="21563"/>
                  </a:cubicBezTo>
                  <a:cubicBezTo>
                    <a:pt x="29976" y="21685"/>
                    <a:pt x="30075" y="21819"/>
                    <a:pt x="30198" y="21830"/>
                  </a:cubicBezTo>
                  <a:cubicBezTo>
                    <a:pt x="30242" y="21830"/>
                    <a:pt x="30286" y="21830"/>
                    <a:pt x="30331" y="21841"/>
                  </a:cubicBezTo>
                  <a:cubicBezTo>
                    <a:pt x="30397" y="21863"/>
                    <a:pt x="30442" y="21930"/>
                    <a:pt x="30497" y="21985"/>
                  </a:cubicBezTo>
                  <a:cubicBezTo>
                    <a:pt x="30548" y="22023"/>
                    <a:pt x="30609" y="22043"/>
                    <a:pt x="30668" y="22043"/>
                  </a:cubicBezTo>
                  <a:cubicBezTo>
                    <a:pt x="30714" y="22043"/>
                    <a:pt x="30758" y="22031"/>
                    <a:pt x="30797" y="22007"/>
                  </a:cubicBezTo>
                  <a:cubicBezTo>
                    <a:pt x="30841" y="21985"/>
                    <a:pt x="30874" y="21952"/>
                    <a:pt x="30908" y="21941"/>
                  </a:cubicBezTo>
                  <a:cubicBezTo>
                    <a:pt x="30942" y="21924"/>
                    <a:pt x="30976" y="21918"/>
                    <a:pt x="31011" y="21918"/>
                  </a:cubicBezTo>
                  <a:cubicBezTo>
                    <a:pt x="31107" y="21918"/>
                    <a:pt x="31206" y="21964"/>
                    <a:pt x="31306" y="21964"/>
                  </a:cubicBezTo>
                  <a:cubicBezTo>
                    <a:pt x="31314" y="21964"/>
                    <a:pt x="31322" y="21963"/>
                    <a:pt x="31330" y="21963"/>
                  </a:cubicBezTo>
                  <a:cubicBezTo>
                    <a:pt x="31418" y="21963"/>
                    <a:pt x="31507" y="21907"/>
                    <a:pt x="31596" y="21852"/>
                  </a:cubicBezTo>
                  <a:cubicBezTo>
                    <a:pt x="31762" y="21752"/>
                    <a:pt x="31940" y="21641"/>
                    <a:pt x="32051" y="21463"/>
                  </a:cubicBezTo>
                  <a:cubicBezTo>
                    <a:pt x="32073" y="21419"/>
                    <a:pt x="32095" y="21364"/>
                    <a:pt x="32129" y="21319"/>
                  </a:cubicBezTo>
                  <a:cubicBezTo>
                    <a:pt x="32206" y="21208"/>
                    <a:pt x="32328" y="21142"/>
                    <a:pt x="32462" y="21119"/>
                  </a:cubicBezTo>
                  <a:cubicBezTo>
                    <a:pt x="32506" y="21119"/>
                    <a:pt x="32550" y="21119"/>
                    <a:pt x="32584" y="21108"/>
                  </a:cubicBezTo>
                  <a:cubicBezTo>
                    <a:pt x="32617" y="21086"/>
                    <a:pt x="32650" y="21064"/>
                    <a:pt x="32683" y="21042"/>
                  </a:cubicBezTo>
                  <a:cubicBezTo>
                    <a:pt x="32783" y="20953"/>
                    <a:pt x="32928" y="20897"/>
                    <a:pt x="33061" y="20875"/>
                  </a:cubicBezTo>
                  <a:cubicBezTo>
                    <a:pt x="33084" y="20871"/>
                    <a:pt x="33109" y="20868"/>
                    <a:pt x="33134" y="20868"/>
                  </a:cubicBezTo>
                  <a:cubicBezTo>
                    <a:pt x="33170" y="20868"/>
                    <a:pt x="33206" y="20873"/>
                    <a:pt x="33238" y="20886"/>
                  </a:cubicBezTo>
                  <a:cubicBezTo>
                    <a:pt x="33305" y="20920"/>
                    <a:pt x="33349" y="20975"/>
                    <a:pt x="33416" y="21020"/>
                  </a:cubicBezTo>
                  <a:cubicBezTo>
                    <a:pt x="33638" y="21175"/>
                    <a:pt x="33982" y="21008"/>
                    <a:pt x="34248" y="21208"/>
                  </a:cubicBezTo>
                  <a:cubicBezTo>
                    <a:pt x="34328" y="21270"/>
                    <a:pt x="34433" y="21301"/>
                    <a:pt x="34538" y="21301"/>
                  </a:cubicBezTo>
                  <a:cubicBezTo>
                    <a:pt x="34622" y="21301"/>
                    <a:pt x="34707" y="21281"/>
                    <a:pt x="34781" y="21241"/>
                  </a:cubicBezTo>
                  <a:cubicBezTo>
                    <a:pt x="34825" y="21219"/>
                    <a:pt x="34859" y="21186"/>
                    <a:pt x="34903" y="21186"/>
                  </a:cubicBezTo>
                  <a:cubicBezTo>
                    <a:pt x="34947" y="21197"/>
                    <a:pt x="34981" y="21219"/>
                    <a:pt x="35014" y="21230"/>
                  </a:cubicBezTo>
                  <a:cubicBezTo>
                    <a:pt x="35045" y="21246"/>
                    <a:pt x="35076" y="21252"/>
                    <a:pt x="35108" y="21252"/>
                  </a:cubicBezTo>
                  <a:cubicBezTo>
                    <a:pt x="35192" y="21252"/>
                    <a:pt x="35281" y="21210"/>
                    <a:pt x="35369" y="21186"/>
                  </a:cubicBezTo>
                  <a:cubicBezTo>
                    <a:pt x="35501" y="21141"/>
                    <a:pt x="35640" y="21117"/>
                    <a:pt x="35780" y="21117"/>
                  </a:cubicBezTo>
                  <a:cubicBezTo>
                    <a:pt x="35982" y="21117"/>
                    <a:pt x="36185" y="21165"/>
                    <a:pt x="36368" y="21264"/>
                  </a:cubicBezTo>
                  <a:cubicBezTo>
                    <a:pt x="36423" y="21297"/>
                    <a:pt x="36490" y="21330"/>
                    <a:pt x="36557" y="21341"/>
                  </a:cubicBezTo>
                  <a:cubicBezTo>
                    <a:pt x="36578" y="21346"/>
                    <a:pt x="36599" y="21348"/>
                    <a:pt x="36621" y="21348"/>
                  </a:cubicBezTo>
                  <a:cubicBezTo>
                    <a:pt x="36714" y="21348"/>
                    <a:pt x="36809" y="21313"/>
                    <a:pt x="36893" y="21313"/>
                  </a:cubicBezTo>
                  <a:cubicBezTo>
                    <a:pt x="36931" y="21313"/>
                    <a:pt x="36968" y="21320"/>
                    <a:pt x="37001" y="21341"/>
                  </a:cubicBezTo>
                  <a:cubicBezTo>
                    <a:pt x="37045" y="21364"/>
                    <a:pt x="37067" y="21397"/>
                    <a:pt x="37112" y="21419"/>
                  </a:cubicBezTo>
                  <a:cubicBezTo>
                    <a:pt x="37127" y="21425"/>
                    <a:pt x="37143" y="21427"/>
                    <a:pt x="37160" y="21427"/>
                  </a:cubicBezTo>
                  <a:cubicBezTo>
                    <a:pt x="37236" y="21427"/>
                    <a:pt x="37318" y="21375"/>
                    <a:pt x="37400" y="21375"/>
                  </a:cubicBezTo>
                  <a:cubicBezTo>
                    <a:pt x="37467" y="21375"/>
                    <a:pt x="37522" y="21408"/>
                    <a:pt x="37567" y="21430"/>
                  </a:cubicBezTo>
                  <a:cubicBezTo>
                    <a:pt x="37689" y="21475"/>
                    <a:pt x="37800" y="21530"/>
                    <a:pt x="37911" y="21586"/>
                  </a:cubicBezTo>
                  <a:cubicBezTo>
                    <a:pt x="37944" y="21597"/>
                    <a:pt x="37988" y="21619"/>
                    <a:pt x="38033" y="21619"/>
                  </a:cubicBezTo>
                  <a:cubicBezTo>
                    <a:pt x="38099" y="21619"/>
                    <a:pt x="38177" y="21586"/>
                    <a:pt x="38244" y="21574"/>
                  </a:cubicBezTo>
                  <a:cubicBezTo>
                    <a:pt x="38324" y="21574"/>
                    <a:pt x="38405" y="21620"/>
                    <a:pt x="38477" y="21620"/>
                  </a:cubicBezTo>
                  <a:cubicBezTo>
                    <a:pt x="38485" y="21620"/>
                    <a:pt x="38492" y="21620"/>
                    <a:pt x="38499" y="21619"/>
                  </a:cubicBezTo>
                  <a:cubicBezTo>
                    <a:pt x="38610" y="21597"/>
                    <a:pt x="38699" y="21486"/>
                    <a:pt x="38810" y="21486"/>
                  </a:cubicBezTo>
                  <a:cubicBezTo>
                    <a:pt x="38987" y="21486"/>
                    <a:pt x="39031" y="21730"/>
                    <a:pt x="39176" y="21830"/>
                  </a:cubicBezTo>
                  <a:cubicBezTo>
                    <a:pt x="39220" y="21852"/>
                    <a:pt x="39265" y="21863"/>
                    <a:pt x="39298" y="21907"/>
                  </a:cubicBezTo>
                  <a:cubicBezTo>
                    <a:pt x="39331" y="21930"/>
                    <a:pt x="39353" y="21974"/>
                    <a:pt x="39376" y="22007"/>
                  </a:cubicBezTo>
                  <a:cubicBezTo>
                    <a:pt x="39453" y="22163"/>
                    <a:pt x="39553" y="22296"/>
                    <a:pt x="39675" y="22418"/>
                  </a:cubicBezTo>
                  <a:cubicBezTo>
                    <a:pt x="39785" y="22517"/>
                    <a:pt x="39921" y="22599"/>
                    <a:pt x="40059" y="22599"/>
                  </a:cubicBezTo>
                  <a:cubicBezTo>
                    <a:pt x="40076" y="22599"/>
                    <a:pt x="40092" y="22598"/>
                    <a:pt x="40108" y="22595"/>
                  </a:cubicBezTo>
                  <a:cubicBezTo>
                    <a:pt x="40208" y="22573"/>
                    <a:pt x="40297" y="22507"/>
                    <a:pt x="40397" y="22473"/>
                  </a:cubicBezTo>
                  <a:cubicBezTo>
                    <a:pt x="40430" y="22461"/>
                    <a:pt x="40470" y="22453"/>
                    <a:pt x="40510" y="22453"/>
                  </a:cubicBezTo>
                  <a:cubicBezTo>
                    <a:pt x="40574" y="22453"/>
                    <a:pt x="40635" y="22474"/>
                    <a:pt x="40663" y="22529"/>
                  </a:cubicBezTo>
                  <a:cubicBezTo>
                    <a:pt x="40685" y="22562"/>
                    <a:pt x="40685" y="22595"/>
                    <a:pt x="40707" y="22618"/>
                  </a:cubicBezTo>
                  <a:cubicBezTo>
                    <a:pt x="40738" y="22664"/>
                    <a:pt x="40796" y="22684"/>
                    <a:pt x="40858" y="22684"/>
                  </a:cubicBezTo>
                  <a:cubicBezTo>
                    <a:pt x="40886" y="22684"/>
                    <a:pt x="40913" y="22680"/>
                    <a:pt x="40940" y="22673"/>
                  </a:cubicBezTo>
                  <a:cubicBezTo>
                    <a:pt x="40994" y="22658"/>
                    <a:pt x="41054" y="22637"/>
                    <a:pt x="41111" y="22637"/>
                  </a:cubicBezTo>
                  <a:cubicBezTo>
                    <a:pt x="41136" y="22637"/>
                    <a:pt x="41161" y="22641"/>
                    <a:pt x="41184" y="22651"/>
                  </a:cubicBezTo>
                  <a:cubicBezTo>
                    <a:pt x="41262" y="22673"/>
                    <a:pt x="41318" y="22751"/>
                    <a:pt x="41351" y="22828"/>
                  </a:cubicBezTo>
                  <a:cubicBezTo>
                    <a:pt x="41384" y="22906"/>
                    <a:pt x="41406" y="22995"/>
                    <a:pt x="41473" y="23050"/>
                  </a:cubicBezTo>
                  <a:cubicBezTo>
                    <a:pt x="41505" y="23088"/>
                    <a:pt x="41550" y="23108"/>
                    <a:pt x="41594" y="23108"/>
                  </a:cubicBezTo>
                  <a:cubicBezTo>
                    <a:pt x="41628" y="23108"/>
                    <a:pt x="41660" y="23097"/>
                    <a:pt x="41684" y="23073"/>
                  </a:cubicBezTo>
                  <a:cubicBezTo>
                    <a:pt x="41695" y="23057"/>
                    <a:pt x="41712" y="23051"/>
                    <a:pt x="41731" y="23051"/>
                  </a:cubicBezTo>
                  <a:cubicBezTo>
                    <a:pt x="41767" y="23051"/>
                    <a:pt x="41810" y="23073"/>
                    <a:pt x="41839" y="23095"/>
                  </a:cubicBezTo>
                  <a:cubicBezTo>
                    <a:pt x="41884" y="23139"/>
                    <a:pt x="41917" y="23195"/>
                    <a:pt x="41972" y="23217"/>
                  </a:cubicBezTo>
                  <a:cubicBezTo>
                    <a:pt x="42003" y="23232"/>
                    <a:pt x="42033" y="23237"/>
                    <a:pt x="42064" y="23237"/>
                  </a:cubicBezTo>
                  <a:cubicBezTo>
                    <a:pt x="42143" y="23237"/>
                    <a:pt x="42225" y="23202"/>
                    <a:pt x="42304" y="23202"/>
                  </a:cubicBezTo>
                  <a:cubicBezTo>
                    <a:pt x="42331" y="23202"/>
                    <a:pt x="42357" y="23206"/>
                    <a:pt x="42383" y="23217"/>
                  </a:cubicBezTo>
                  <a:cubicBezTo>
                    <a:pt x="42468" y="23249"/>
                    <a:pt x="42522" y="23362"/>
                    <a:pt x="42605" y="23362"/>
                  </a:cubicBezTo>
                  <a:cubicBezTo>
                    <a:pt x="42609" y="23362"/>
                    <a:pt x="42612" y="23362"/>
                    <a:pt x="42616" y="23361"/>
                  </a:cubicBezTo>
                  <a:cubicBezTo>
                    <a:pt x="42649" y="23350"/>
                    <a:pt x="42672" y="23339"/>
                    <a:pt x="42694" y="23317"/>
                  </a:cubicBezTo>
                  <a:cubicBezTo>
                    <a:pt x="42771" y="23272"/>
                    <a:pt x="42838" y="23228"/>
                    <a:pt x="42916" y="23195"/>
                  </a:cubicBezTo>
                  <a:cubicBezTo>
                    <a:pt x="42953" y="23186"/>
                    <a:pt x="42989" y="23180"/>
                    <a:pt x="43025" y="23180"/>
                  </a:cubicBezTo>
                  <a:cubicBezTo>
                    <a:pt x="43076" y="23180"/>
                    <a:pt x="43126" y="23191"/>
                    <a:pt x="43171" y="23217"/>
                  </a:cubicBezTo>
                  <a:cubicBezTo>
                    <a:pt x="43215" y="23250"/>
                    <a:pt x="43249" y="23306"/>
                    <a:pt x="43293" y="23339"/>
                  </a:cubicBezTo>
                  <a:cubicBezTo>
                    <a:pt x="43315" y="23361"/>
                    <a:pt x="43360" y="23372"/>
                    <a:pt x="43393" y="23372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Google Shape;691;p38"/>
            <p:cNvSpPr/>
            <p:nvPr/>
          </p:nvSpPr>
          <p:spPr>
            <a:xfrm>
              <a:off x="238125" y="3802475"/>
              <a:ext cx="1084825" cy="561175"/>
            </a:xfrm>
            <a:custGeom>
              <a:avLst/>
              <a:gdLst/>
              <a:ahLst/>
              <a:cxnLst/>
              <a:rect l="l" t="t" r="r" b="b"/>
              <a:pathLst>
                <a:path w="43393" h="22447" extrusionOk="0">
                  <a:moveTo>
                    <a:pt x="0" y="0"/>
                  </a:moveTo>
                  <a:lnTo>
                    <a:pt x="0" y="22407"/>
                  </a:lnTo>
                  <a:cubicBezTo>
                    <a:pt x="633" y="22407"/>
                    <a:pt x="1254" y="22262"/>
                    <a:pt x="1820" y="21985"/>
                  </a:cubicBezTo>
                  <a:cubicBezTo>
                    <a:pt x="1987" y="21907"/>
                    <a:pt x="2142" y="21807"/>
                    <a:pt x="2331" y="21774"/>
                  </a:cubicBezTo>
                  <a:cubicBezTo>
                    <a:pt x="2382" y="21767"/>
                    <a:pt x="2434" y="21765"/>
                    <a:pt x="2485" y="21765"/>
                  </a:cubicBezTo>
                  <a:cubicBezTo>
                    <a:pt x="2600" y="21765"/>
                    <a:pt x="2715" y="21778"/>
                    <a:pt x="2830" y="21785"/>
                  </a:cubicBezTo>
                  <a:cubicBezTo>
                    <a:pt x="2914" y="21793"/>
                    <a:pt x="2999" y="21797"/>
                    <a:pt x="3084" y="21797"/>
                  </a:cubicBezTo>
                  <a:cubicBezTo>
                    <a:pt x="3602" y="21797"/>
                    <a:pt x="4124" y="21653"/>
                    <a:pt x="4572" y="21386"/>
                  </a:cubicBezTo>
                  <a:cubicBezTo>
                    <a:pt x="4817" y="21241"/>
                    <a:pt x="5050" y="21053"/>
                    <a:pt x="5327" y="21031"/>
                  </a:cubicBezTo>
                  <a:cubicBezTo>
                    <a:pt x="5336" y="21030"/>
                    <a:pt x="5344" y="21030"/>
                    <a:pt x="5352" y="21030"/>
                  </a:cubicBezTo>
                  <a:cubicBezTo>
                    <a:pt x="5642" y="21030"/>
                    <a:pt x="5912" y="21211"/>
                    <a:pt x="6193" y="21308"/>
                  </a:cubicBezTo>
                  <a:cubicBezTo>
                    <a:pt x="6437" y="21397"/>
                    <a:pt x="6692" y="21408"/>
                    <a:pt x="6958" y="21430"/>
                  </a:cubicBezTo>
                  <a:lnTo>
                    <a:pt x="8568" y="21563"/>
                  </a:lnTo>
                  <a:cubicBezTo>
                    <a:pt x="8794" y="21577"/>
                    <a:pt x="9021" y="21592"/>
                    <a:pt x="9247" y="21592"/>
                  </a:cubicBezTo>
                  <a:cubicBezTo>
                    <a:pt x="9574" y="21592"/>
                    <a:pt x="9896" y="21560"/>
                    <a:pt x="10199" y="21441"/>
                  </a:cubicBezTo>
                  <a:cubicBezTo>
                    <a:pt x="10610" y="21286"/>
                    <a:pt x="10965" y="20986"/>
                    <a:pt x="11398" y="20875"/>
                  </a:cubicBezTo>
                  <a:cubicBezTo>
                    <a:pt x="11653" y="20820"/>
                    <a:pt x="11930" y="20831"/>
                    <a:pt x="12197" y="20764"/>
                  </a:cubicBezTo>
                  <a:cubicBezTo>
                    <a:pt x="12419" y="20698"/>
                    <a:pt x="12629" y="20587"/>
                    <a:pt x="12840" y="20476"/>
                  </a:cubicBezTo>
                  <a:cubicBezTo>
                    <a:pt x="13417" y="20187"/>
                    <a:pt x="14028" y="19987"/>
                    <a:pt x="14671" y="19921"/>
                  </a:cubicBezTo>
                  <a:cubicBezTo>
                    <a:pt x="14813" y="19906"/>
                    <a:pt x="14956" y="19899"/>
                    <a:pt x="15099" y="19899"/>
                  </a:cubicBezTo>
                  <a:cubicBezTo>
                    <a:pt x="15620" y="19899"/>
                    <a:pt x="16149" y="19993"/>
                    <a:pt x="16636" y="20176"/>
                  </a:cubicBezTo>
                  <a:cubicBezTo>
                    <a:pt x="16775" y="20232"/>
                    <a:pt x="16929" y="20295"/>
                    <a:pt x="17080" y="20295"/>
                  </a:cubicBezTo>
                  <a:cubicBezTo>
                    <a:pt x="17110" y="20295"/>
                    <a:pt x="17139" y="20293"/>
                    <a:pt x="17169" y="20287"/>
                  </a:cubicBezTo>
                  <a:cubicBezTo>
                    <a:pt x="17346" y="20265"/>
                    <a:pt x="17501" y="20154"/>
                    <a:pt x="17679" y="20143"/>
                  </a:cubicBezTo>
                  <a:cubicBezTo>
                    <a:pt x="17868" y="20143"/>
                    <a:pt x="18023" y="20254"/>
                    <a:pt x="18190" y="20354"/>
                  </a:cubicBezTo>
                  <a:cubicBezTo>
                    <a:pt x="18600" y="20598"/>
                    <a:pt x="19066" y="20720"/>
                    <a:pt x="19599" y="20798"/>
                  </a:cubicBezTo>
                  <a:cubicBezTo>
                    <a:pt x="19976" y="20853"/>
                    <a:pt x="20354" y="20964"/>
                    <a:pt x="20731" y="21042"/>
                  </a:cubicBezTo>
                  <a:cubicBezTo>
                    <a:pt x="21014" y="21099"/>
                    <a:pt x="21320" y="21155"/>
                    <a:pt x="21614" y="21155"/>
                  </a:cubicBezTo>
                  <a:cubicBezTo>
                    <a:pt x="21942" y="21155"/>
                    <a:pt x="22255" y="21086"/>
                    <a:pt x="22507" y="20875"/>
                  </a:cubicBezTo>
                  <a:cubicBezTo>
                    <a:pt x="22673" y="20742"/>
                    <a:pt x="22795" y="20553"/>
                    <a:pt x="22962" y="20409"/>
                  </a:cubicBezTo>
                  <a:cubicBezTo>
                    <a:pt x="23073" y="20320"/>
                    <a:pt x="23218" y="20256"/>
                    <a:pt x="23359" y="20256"/>
                  </a:cubicBezTo>
                  <a:cubicBezTo>
                    <a:pt x="23429" y="20256"/>
                    <a:pt x="23498" y="20272"/>
                    <a:pt x="23561" y="20309"/>
                  </a:cubicBezTo>
                  <a:cubicBezTo>
                    <a:pt x="23628" y="20354"/>
                    <a:pt x="23683" y="20431"/>
                    <a:pt x="23761" y="20465"/>
                  </a:cubicBezTo>
                  <a:cubicBezTo>
                    <a:pt x="23872" y="20520"/>
                    <a:pt x="23994" y="20498"/>
                    <a:pt x="24105" y="20553"/>
                  </a:cubicBezTo>
                  <a:cubicBezTo>
                    <a:pt x="24205" y="20598"/>
                    <a:pt x="24271" y="20709"/>
                    <a:pt x="24360" y="20775"/>
                  </a:cubicBezTo>
                  <a:cubicBezTo>
                    <a:pt x="24449" y="20831"/>
                    <a:pt x="24560" y="20842"/>
                    <a:pt x="24660" y="20853"/>
                  </a:cubicBezTo>
                  <a:cubicBezTo>
                    <a:pt x="24808" y="20863"/>
                    <a:pt x="24957" y="20867"/>
                    <a:pt x="25106" y="20867"/>
                  </a:cubicBezTo>
                  <a:cubicBezTo>
                    <a:pt x="26004" y="20867"/>
                    <a:pt x="26907" y="20695"/>
                    <a:pt x="27745" y="20343"/>
                  </a:cubicBezTo>
                  <a:cubicBezTo>
                    <a:pt x="27956" y="20265"/>
                    <a:pt x="28167" y="20165"/>
                    <a:pt x="28389" y="20165"/>
                  </a:cubicBezTo>
                  <a:cubicBezTo>
                    <a:pt x="28866" y="20165"/>
                    <a:pt x="29254" y="20598"/>
                    <a:pt x="29731" y="20609"/>
                  </a:cubicBezTo>
                  <a:cubicBezTo>
                    <a:pt x="29805" y="20609"/>
                    <a:pt x="29878" y="20597"/>
                    <a:pt x="29949" y="20597"/>
                  </a:cubicBezTo>
                  <a:cubicBezTo>
                    <a:pt x="29996" y="20597"/>
                    <a:pt x="30042" y="20602"/>
                    <a:pt x="30087" y="20620"/>
                  </a:cubicBezTo>
                  <a:cubicBezTo>
                    <a:pt x="30242" y="20675"/>
                    <a:pt x="30320" y="20842"/>
                    <a:pt x="30419" y="20964"/>
                  </a:cubicBezTo>
                  <a:cubicBezTo>
                    <a:pt x="30466" y="21011"/>
                    <a:pt x="30520" y="21022"/>
                    <a:pt x="30579" y="21022"/>
                  </a:cubicBezTo>
                  <a:cubicBezTo>
                    <a:pt x="30636" y="21022"/>
                    <a:pt x="30696" y="21012"/>
                    <a:pt x="30758" y="21012"/>
                  </a:cubicBezTo>
                  <a:cubicBezTo>
                    <a:pt x="30786" y="21012"/>
                    <a:pt x="30814" y="21014"/>
                    <a:pt x="30841" y="21020"/>
                  </a:cubicBezTo>
                  <a:cubicBezTo>
                    <a:pt x="30976" y="21061"/>
                    <a:pt x="30975" y="21357"/>
                    <a:pt x="31203" y="21357"/>
                  </a:cubicBezTo>
                  <a:cubicBezTo>
                    <a:pt x="31218" y="21357"/>
                    <a:pt x="31235" y="21355"/>
                    <a:pt x="31252" y="21352"/>
                  </a:cubicBezTo>
                  <a:cubicBezTo>
                    <a:pt x="31729" y="21275"/>
                    <a:pt x="32095" y="20897"/>
                    <a:pt x="32506" y="20631"/>
                  </a:cubicBezTo>
                  <a:cubicBezTo>
                    <a:pt x="32628" y="20542"/>
                    <a:pt x="32750" y="20454"/>
                    <a:pt x="32894" y="20420"/>
                  </a:cubicBezTo>
                  <a:cubicBezTo>
                    <a:pt x="33005" y="20398"/>
                    <a:pt x="33116" y="20398"/>
                    <a:pt x="33227" y="20376"/>
                  </a:cubicBezTo>
                  <a:cubicBezTo>
                    <a:pt x="33547" y="20338"/>
                    <a:pt x="33866" y="20181"/>
                    <a:pt x="34186" y="20181"/>
                  </a:cubicBezTo>
                  <a:cubicBezTo>
                    <a:pt x="34244" y="20181"/>
                    <a:pt x="34301" y="20186"/>
                    <a:pt x="34359" y="20198"/>
                  </a:cubicBezTo>
                  <a:cubicBezTo>
                    <a:pt x="34692" y="20265"/>
                    <a:pt x="34959" y="20542"/>
                    <a:pt x="35303" y="20553"/>
                  </a:cubicBezTo>
                  <a:cubicBezTo>
                    <a:pt x="35313" y="20554"/>
                    <a:pt x="35323" y="20554"/>
                    <a:pt x="35333" y="20554"/>
                  </a:cubicBezTo>
                  <a:cubicBezTo>
                    <a:pt x="35486" y="20554"/>
                    <a:pt x="35649" y="20499"/>
                    <a:pt x="35802" y="20499"/>
                  </a:cubicBezTo>
                  <a:cubicBezTo>
                    <a:pt x="35851" y="20499"/>
                    <a:pt x="35900" y="20505"/>
                    <a:pt x="35946" y="20520"/>
                  </a:cubicBezTo>
                  <a:cubicBezTo>
                    <a:pt x="36035" y="20553"/>
                    <a:pt x="36102" y="20609"/>
                    <a:pt x="36179" y="20631"/>
                  </a:cubicBezTo>
                  <a:cubicBezTo>
                    <a:pt x="36224" y="20644"/>
                    <a:pt x="36269" y="20648"/>
                    <a:pt x="36315" y="20648"/>
                  </a:cubicBezTo>
                  <a:cubicBezTo>
                    <a:pt x="36430" y="20648"/>
                    <a:pt x="36549" y="20620"/>
                    <a:pt x="36668" y="20620"/>
                  </a:cubicBezTo>
                  <a:cubicBezTo>
                    <a:pt x="36856" y="20620"/>
                    <a:pt x="37045" y="20698"/>
                    <a:pt x="37234" y="20720"/>
                  </a:cubicBezTo>
                  <a:cubicBezTo>
                    <a:pt x="37272" y="20724"/>
                    <a:pt x="37310" y="20726"/>
                    <a:pt x="37349" y="20726"/>
                  </a:cubicBezTo>
                  <a:cubicBezTo>
                    <a:pt x="37610" y="20726"/>
                    <a:pt x="37881" y="20645"/>
                    <a:pt x="38134" y="20645"/>
                  </a:cubicBezTo>
                  <a:cubicBezTo>
                    <a:pt x="38257" y="20645"/>
                    <a:pt x="38376" y="20664"/>
                    <a:pt x="38488" y="20720"/>
                  </a:cubicBezTo>
                  <a:cubicBezTo>
                    <a:pt x="38687" y="20820"/>
                    <a:pt x="38832" y="21008"/>
                    <a:pt x="39043" y="21075"/>
                  </a:cubicBezTo>
                  <a:cubicBezTo>
                    <a:pt x="39093" y="21088"/>
                    <a:pt x="39146" y="21091"/>
                    <a:pt x="39199" y="21091"/>
                  </a:cubicBezTo>
                  <a:cubicBezTo>
                    <a:pt x="39271" y="21091"/>
                    <a:pt x="39344" y="21085"/>
                    <a:pt x="39417" y="21085"/>
                  </a:cubicBezTo>
                  <a:cubicBezTo>
                    <a:pt x="39482" y="21085"/>
                    <a:pt x="39546" y="21090"/>
                    <a:pt x="39609" y="21108"/>
                  </a:cubicBezTo>
                  <a:cubicBezTo>
                    <a:pt x="39919" y="21197"/>
                    <a:pt x="40097" y="21586"/>
                    <a:pt x="40463" y="21608"/>
                  </a:cubicBezTo>
                  <a:cubicBezTo>
                    <a:pt x="40729" y="21630"/>
                    <a:pt x="40974" y="21741"/>
                    <a:pt x="41196" y="21907"/>
                  </a:cubicBezTo>
                  <a:cubicBezTo>
                    <a:pt x="41284" y="21974"/>
                    <a:pt x="41384" y="22063"/>
                    <a:pt x="41506" y="22085"/>
                  </a:cubicBezTo>
                  <a:cubicBezTo>
                    <a:pt x="41525" y="22087"/>
                    <a:pt x="41544" y="22088"/>
                    <a:pt x="41564" y="22088"/>
                  </a:cubicBezTo>
                  <a:cubicBezTo>
                    <a:pt x="41617" y="22088"/>
                    <a:pt x="41673" y="22082"/>
                    <a:pt x="41726" y="22082"/>
                  </a:cubicBezTo>
                  <a:cubicBezTo>
                    <a:pt x="41746" y="22082"/>
                    <a:pt x="41765" y="22083"/>
                    <a:pt x="41784" y="22085"/>
                  </a:cubicBezTo>
                  <a:cubicBezTo>
                    <a:pt x="41928" y="22096"/>
                    <a:pt x="42050" y="22218"/>
                    <a:pt x="42172" y="22307"/>
                  </a:cubicBezTo>
                  <a:cubicBezTo>
                    <a:pt x="42347" y="22413"/>
                    <a:pt x="42552" y="22447"/>
                    <a:pt x="42757" y="22447"/>
                  </a:cubicBezTo>
                  <a:cubicBezTo>
                    <a:pt x="42852" y="22447"/>
                    <a:pt x="42947" y="22440"/>
                    <a:pt x="43038" y="22429"/>
                  </a:cubicBezTo>
                  <a:cubicBezTo>
                    <a:pt x="43160" y="22407"/>
                    <a:pt x="43271" y="22396"/>
                    <a:pt x="43393" y="22373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DF9F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62870" y="666750"/>
            <a:ext cx="3318656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  <a:buClrTx/>
            </a:pPr>
            <a:r>
              <a:rPr lang="en-US" sz="30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 CÁC EM ĐÃ HOÀN THÀNH TRÒ CHƠI!</a:t>
            </a:r>
          </a:p>
        </p:txBody>
      </p:sp>
    </p:spTree>
    <p:extLst>
      <p:ext uri="{BB962C8B-B14F-4D97-AF65-F5344CB8AC3E}">
        <p14:creationId xmlns:p14="http://schemas.microsoft.com/office/powerpoint/2010/main" val="985878126"/>
      </p:ext>
    </p:extLst>
  </p:cSld>
  <p:clrMapOvr>
    <a:masterClrMapping/>
  </p:clrMapOvr>
  <p:transition spd="med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" y="96925"/>
            <a:ext cx="8956756" cy="496327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9" name="Google Shape;782;p46"/>
          <p:cNvGrpSpPr/>
          <p:nvPr/>
        </p:nvGrpSpPr>
        <p:grpSpPr>
          <a:xfrm>
            <a:off x="8556753" y="4429691"/>
            <a:ext cx="531022" cy="630511"/>
            <a:chOff x="7985138" y="85299"/>
            <a:chExt cx="1017946" cy="1215096"/>
          </a:xfrm>
        </p:grpSpPr>
        <p:sp>
          <p:nvSpPr>
            <p:cNvPr id="40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42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307898" y="116298"/>
                <a:ext cx="8523840" cy="1327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fr-FR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Bài</a:t>
                </a:r>
                <a:r>
                  <a:rPr kumimoji="0" lang="fr-F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 (SGK – tr.</a:t>
                </a:r>
                <a:r>
                  <a:rPr lang="fr-FR" sz="2000" b="1" dirty="0">
                    <a:solidFill>
                      <a:srgbClr val="C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78</a:t>
                </a:r>
                <a:r>
                  <a:rPr kumimoji="0" lang="fr-FR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Quan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sát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28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ngoại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ngoại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𝐴𝐵𝑀𝑁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OpenSans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898" y="116298"/>
                <a:ext cx="8523840" cy="1327992"/>
              </a:xfrm>
              <a:prstGeom prst="rect">
                <a:avLst/>
              </a:prstGeom>
              <a:blipFill>
                <a:blip r:embed="rId3"/>
                <a:stretch>
                  <a:fillRect l="-1860" r="-1788" b="-114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4236233" y="148973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69417" y="2010242"/>
                <a:ext cx="4621990" cy="2806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ngoại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tiếp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vì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đỉnh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𝐴𝐶𝐵𝐷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ngoại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tiếp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𝐴𝐵𝑀𝑁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vì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đỉnh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𝐴𝐵𝑀𝑁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17" y="2010242"/>
                <a:ext cx="4621990" cy="2806666"/>
              </a:xfrm>
              <a:prstGeom prst="rect">
                <a:avLst/>
              </a:prstGeom>
              <a:blipFill>
                <a:blip r:embed="rId4"/>
                <a:stretch>
                  <a:fillRect l="-1318" r="-1318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6959" y="2268968"/>
            <a:ext cx="3046939" cy="21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89603" y="19133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1" name="Google Shape;2147;p80"/>
          <p:cNvGrpSpPr/>
          <p:nvPr/>
        </p:nvGrpSpPr>
        <p:grpSpPr>
          <a:xfrm rot="10450688">
            <a:off x="8074153" y="4213766"/>
            <a:ext cx="821600" cy="565500"/>
            <a:chOff x="5263225" y="2369200"/>
            <a:chExt cx="821600" cy="565500"/>
          </a:xfrm>
        </p:grpSpPr>
        <p:sp>
          <p:nvSpPr>
            <p:cNvPr id="92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94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2161;p80"/>
          <p:cNvGrpSpPr/>
          <p:nvPr/>
        </p:nvGrpSpPr>
        <p:grpSpPr>
          <a:xfrm rot="10450688">
            <a:off x="8506834" y="4158040"/>
            <a:ext cx="821600" cy="565500"/>
            <a:chOff x="5263225" y="2369200"/>
            <a:chExt cx="821600" cy="565500"/>
          </a:xfrm>
        </p:grpSpPr>
        <p:sp>
          <p:nvSpPr>
            <p:cNvPr id="106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108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1"/>
              <p:cNvSpPr>
                <a:spLocks noChangeArrowheads="1"/>
              </p:cNvSpPr>
              <p:nvPr/>
            </p:nvSpPr>
            <p:spPr bwMode="auto">
              <a:xfrm>
                <a:off x="287389" y="268735"/>
                <a:ext cx="8569222" cy="2029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 err="1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2000" b="1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2 (SGK – tr.78)</a:t>
                </a:r>
                <a:r>
                  <a:rPr lang="en-US" sz="2000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e>
                      <m:sup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95</m:t>
                        </m:r>
                      </m:e>
                      <m:sup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67</m:t>
                        </m:r>
                      </m:e>
                      <m:sup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115</m:t>
                        </m:r>
                      </m:e>
                      <m:sup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d)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103</m:t>
                        </m:r>
                      </m:e>
                      <m:sup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117</m:t>
                        </m:r>
                      </m:e>
                      <m:sup>
                        <m:r>
                          <a:rPr lang="pt-BR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89" y="268735"/>
                <a:ext cx="8569222" cy="2029466"/>
              </a:xfrm>
              <a:prstGeom prst="rect">
                <a:avLst/>
              </a:prstGeom>
              <a:blipFill>
                <a:blip r:embed="rId4"/>
                <a:stretch>
                  <a:fillRect l="-1778" r="-1778" b="-69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426547" y="270543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94545" y="3097267"/>
                <a:ext cx="7315421" cy="158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Vì tứ giác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nội tiếp đường tròn nên các góc đối diện có tổng số đo bằng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545" y="3097267"/>
                <a:ext cx="7315421" cy="1587101"/>
              </a:xfrm>
              <a:prstGeom prst="rect">
                <a:avLst/>
              </a:prstGeom>
              <a:blipFill>
                <a:blip r:embed="rId5"/>
                <a:stretch>
                  <a:fillRect l="-917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841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89603" y="19133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1" name="Google Shape;2147;p80"/>
          <p:cNvGrpSpPr/>
          <p:nvPr/>
        </p:nvGrpSpPr>
        <p:grpSpPr>
          <a:xfrm rot="10450688">
            <a:off x="8074153" y="4213766"/>
            <a:ext cx="821600" cy="565500"/>
            <a:chOff x="5263225" y="2369200"/>
            <a:chExt cx="821600" cy="565500"/>
          </a:xfrm>
        </p:grpSpPr>
        <p:sp>
          <p:nvSpPr>
            <p:cNvPr id="92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94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2161;p80"/>
          <p:cNvGrpSpPr/>
          <p:nvPr/>
        </p:nvGrpSpPr>
        <p:grpSpPr>
          <a:xfrm rot="10450688">
            <a:off x="8506834" y="4158040"/>
            <a:ext cx="821600" cy="565500"/>
            <a:chOff x="5263225" y="2369200"/>
            <a:chExt cx="821600" cy="565500"/>
          </a:xfrm>
        </p:grpSpPr>
        <p:sp>
          <p:nvSpPr>
            <p:cNvPr id="106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108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345429" y="37301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95806" y="1146653"/>
                <a:ext cx="3930154" cy="298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a)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=180°−60°=120°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=180°−125°=55°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806" y="1146653"/>
                <a:ext cx="3930154" cy="2988767"/>
              </a:xfrm>
              <a:prstGeom prst="rect">
                <a:avLst/>
              </a:prstGeom>
              <a:blipFill>
                <a:blip r:embed="rId4"/>
                <a:stretch>
                  <a:fillRect l="-1550" r="-279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632" y="1388675"/>
            <a:ext cx="3152493" cy="25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1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89603" y="19133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1" name="Google Shape;2147;p80"/>
          <p:cNvGrpSpPr/>
          <p:nvPr/>
        </p:nvGrpSpPr>
        <p:grpSpPr>
          <a:xfrm rot="10450688">
            <a:off x="8074153" y="4213766"/>
            <a:ext cx="821600" cy="565500"/>
            <a:chOff x="5263225" y="2369200"/>
            <a:chExt cx="821600" cy="565500"/>
          </a:xfrm>
        </p:grpSpPr>
        <p:sp>
          <p:nvSpPr>
            <p:cNvPr id="92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94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2161;p80"/>
          <p:cNvGrpSpPr/>
          <p:nvPr/>
        </p:nvGrpSpPr>
        <p:grpSpPr>
          <a:xfrm rot="10450688">
            <a:off x="8506834" y="4158040"/>
            <a:ext cx="821600" cy="565500"/>
            <a:chOff x="5263225" y="2369200"/>
            <a:chExt cx="821600" cy="565500"/>
          </a:xfrm>
        </p:grpSpPr>
        <p:sp>
          <p:nvSpPr>
            <p:cNvPr id="106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108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345429" y="37301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95806" y="1146653"/>
                <a:ext cx="3930154" cy="298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b) Ta có :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=180°−67°=113° 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=180°−95°=85°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806" y="1146653"/>
                <a:ext cx="3930154" cy="2988767"/>
              </a:xfrm>
              <a:prstGeom prst="rect">
                <a:avLst/>
              </a:prstGeom>
              <a:blipFill>
                <a:blip r:embed="rId4"/>
                <a:stretch>
                  <a:fillRect l="-1550" r="-279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632" y="1388675"/>
            <a:ext cx="3152493" cy="25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89603" y="19133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1" name="Google Shape;2147;p80"/>
          <p:cNvGrpSpPr/>
          <p:nvPr/>
        </p:nvGrpSpPr>
        <p:grpSpPr>
          <a:xfrm rot="10450688">
            <a:off x="8074153" y="4213766"/>
            <a:ext cx="821600" cy="565500"/>
            <a:chOff x="5263225" y="2369200"/>
            <a:chExt cx="821600" cy="565500"/>
          </a:xfrm>
        </p:grpSpPr>
        <p:sp>
          <p:nvSpPr>
            <p:cNvPr id="92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94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2161;p80"/>
          <p:cNvGrpSpPr/>
          <p:nvPr/>
        </p:nvGrpSpPr>
        <p:grpSpPr>
          <a:xfrm rot="10450688">
            <a:off x="8506834" y="4158040"/>
            <a:ext cx="821600" cy="565500"/>
            <a:chOff x="5263225" y="2369200"/>
            <a:chExt cx="821600" cy="565500"/>
          </a:xfrm>
        </p:grpSpPr>
        <p:sp>
          <p:nvSpPr>
            <p:cNvPr id="106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108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345429" y="37301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5136" y="769590"/>
                <a:ext cx="3930154" cy="3604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=180°−75°=105°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=180°−115°=65°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36" y="769590"/>
                <a:ext cx="3930154" cy="3604320"/>
              </a:xfrm>
              <a:prstGeom prst="rect">
                <a:avLst/>
              </a:prstGeom>
              <a:blipFill>
                <a:blip r:embed="rId4"/>
                <a:stretch>
                  <a:fillRect l="-1550" r="-2791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6726" y="1388675"/>
            <a:ext cx="2760305" cy="25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6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189603" y="19133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1" name="Google Shape;2147;p80"/>
          <p:cNvGrpSpPr/>
          <p:nvPr/>
        </p:nvGrpSpPr>
        <p:grpSpPr>
          <a:xfrm rot="10450688">
            <a:off x="8074153" y="4213766"/>
            <a:ext cx="821600" cy="565500"/>
            <a:chOff x="5263225" y="2369200"/>
            <a:chExt cx="821600" cy="565500"/>
          </a:xfrm>
        </p:grpSpPr>
        <p:sp>
          <p:nvSpPr>
            <p:cNvPr id="92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94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2161;p80"/>
          <p:cNvGrpSpPr/>
          <p:nvPr/>
        </p:nvGrpSpPr>
        <p:grpSpPr>
          <a:xfrm rot="10450688">
            <a:off x="8506834" y="4158040"/>
            <a:ext cx="821600" cy="565500"/>
            <a:chOff x="5263225" y="2369200"/>
            <a:chExt cx="821600" cy="565500"/>
          </a:xfrm>
        </p:grpSpPr>
        <p:sp>
          <p:nvSpPr>
            <p:cNvPr id="106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108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345429" y="37301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5136" y="769590"/>
                <a:ext cx="3930154" cy="3604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d) 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Ta có :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=180°−117°=63° 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;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=180°−103°=77°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36" y="769590"/>
                <a:ext cx="3930154" cy="3604320"/>
              </a:xfrm>
              <a:prstGeom prst="rect">
                <a:avLst/>
              </a:prstGeom>
              <a:blipFill>
                <a:blip r:embed="rId4"/>
                <a:stretch>
                  <a:fillRect l="-1550" r="-6512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6726" y="1527229"/>
            <a:ext cx="2760305" cy="22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9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"/>
              <p:cNvSpPr>
                <a:spLocks noChangeArrowheads="1"/>
              </p:cNvSpPr>
              <p:nvPr/>
            </p:nvSpPr>
            <p:spPr bwMode="auto">
              <a:xfrm>
                <a:off x="397652" y="187839"/>
                <a:ext cx="5646309" cy="1812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 err="1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2000" b="1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3 (SGK – tr.78)</a:t>
                </a:r>
                <a:r>
                  <a:rPr lang="en-US" sz="2000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000" dirty="0">
                    <a:ea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nội tiếp đường tròn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. Giả sử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là điểm thuộc cung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không chứa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). Tính số đo góc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𝐵𝐷𝐶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652" y="187839"/>
                <a:ext cx="5646309" cy="1812484"/>
              </a:xfrm>
              <a:prstGeom prst="rect">
                <a:avLst/>
              </a:prstGeom>
              <a:blipFill>
                <a:blip r:embed="rId3"/>
                <a:stretch>
                  <a:fillRect l="-2700" r="-10691" b="-80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oogle Shape;752;p45"/>
          <p:cNvGrpSpPr/>
          <p:nvPr/>
        </p:nvGrpSpPr>
        <p:grpSpPr>
          <a:xfrm rot="3224400">
            <a:off x="-573285" y="3401772"/>
            <a:ext cx="1321499" cy="1445537"/>
            <a:chOff x="5286578" y="3884189"/>
            <a:chExt cx="1798476" cy="1820294"/>
          </a:xfrm>
        </p:grpSpPr>
        <p:sp>
          <p:nvSpPr>
            <p:cNvPr id="21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23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rgbClr val="6C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rgbClr val="B7D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6A4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95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rgbClr val="FFE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B0B5A83-1664-062D-BA55-3A4183AF7239}"/>
              </a:ext>
            </a:extLst>
          </p:cNvPr>
          <p:cNvSpPr/>
          <p:nvPr/>
        </p:nvSpPr>
        <p:spPr>
          <a:xfrm>
            <a:off x="290347" y="2172634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7E1F9-236C-9D5E-20A6-7E8E4DB4A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24011" y="128848"/>
            <a:ext cx="2510275" cy="2377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8774EE-B5E9-C230-FC13-0EACCC29EA31}"/>
                  </a:ext>
                </a:extLst>
              </p:cNvPr>
              <p:cNvSpPr txBox="1"/>
              <p:nvPr/>
            </p:nvSpPr>
            <p:spPr>
              <a:xfrm>
                <a:off x="523876" y="2575372"/>
                <a:ext cx="8416544" cy="240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tổng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)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Suy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=180°−60°−70°=50°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Vì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nội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tiếp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thuộc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cung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chứa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𝐴𝐵𝐷𝐶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nội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tiếp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do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Suy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=180°−50°=130°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8774EE-B5E9-C230-FC13-0EACCC29E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6" y="2575372"/>
                <a:ext cx="8416544" cy="2402966"/>
              </a:xfrm>
              <a:prstGeom prst="rect">
                <a:avLst/>
              </a:prstGeom>
              <a:blipFill>
                <a:blip r:embed="rId5"/>
                <a:stretch>
                  <a:fillRect l="-797" r="-1883" b="-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oogle Shape;2137;p80"/>
          <p:cNvGrpSpPr/>
          <p:nvPr/>
        </p:nvGrpSpPr>
        <p:grpSpPr>
          <a:xfrm>
            <a:off x="8522891" y="187839"/>
            <a:ext cx="525890" cy="595860"/>
            <a:chOff x="3269900" y="2002350"/>
            <a:chExt cx="742325" cy="815650"/>
          </a:xfrm>
        </p:grpSpPr>
        <p:sp>
          <p:nvSpPr>
            <p:cNvPr id="96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495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2416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2">
            <a:alpha val="34000"/>
          </a:schemeClr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4"/>
          <p:cNvSpPr/>
          <p:nvPr/>
        </p:nvSpPr>
        <p:spPr>
          <a:xfrm>
            <a:off x="7635834" y="3277590"/>
            <a:ext cx="1508166" cy="1870735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B45814D-4D2E-6594-28B9-BED73EAE4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735" y="3745552"/>
            <a:ext cx="1211931" cy="1397948"/>
          </a:xfrm>
          <a:prstGeom prst="rect">
            <a:avLst/>
          </a:prstGeom>
        </p:spPr>
      </p:pic>
      <p:pic>
        <p:nvPicPr>
          <p:cNvPr id="21" name="Picture 32">
            <a:extLst>
              <a:ext uri="{FF2B5EF4-FFF2-40B4-BE49-F238E27FC236}">
                <a16:creationId xmlns:a16="http://schemas.microsoft.com/office/drawing/2014/main" id="{45F6E3DD-9D82-ECD8-28B5-A484C6BD3D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92857" y="72161"/>
            <a:ext cx="983408" cy="7707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A2B2428-7E86-9490-B494-E05A8E63DFC4}"/>
              </a:ext>
            </a:extLst>
          </p:cNvPr>
          <p:cNvGrpSpPr/>
          <p:nvPr/>
        </p:nvGrpSpPr>
        <p:grpSpPr>
          <a:xfrm>
            <a:off x="1941615" y="1959429"/>
            <a:ext cx="5260769" cy="911791"/>
            <a:chOff x="1941615" y="1959429"/>
            <a:chExt cx="5260769" cy="91179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2F56524-47A2-C434-1593-7A1DF561316E}"/>
                </a:ext>
              </a:extLst>
            </p:cNvPr>
            <p:cNvSpPr/>
            <p:nvPr/>
          </p:nvSpPr>
          <p:spPr>
            <a:xfrm>
              <a:off x="1941615" y="1959429"/>
              <a:ext cx="5260769" cy="91179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65E98F-CF8C-8876-354E-EFB7ABA0DD18}"/>
                </a:ext>
              </a:extLst>
            </p:cNvPr>
            <p:cNvSpPr/>
            <p:nvPr/>
          </p:nvSpPr>
          <p:spPr>
            <a:xfrm>
              <a:off x="2898950" y="2045447"/>
              <a:ext cx="3346097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ea typeface="Calibri" panose="020F0502020204030204" pitchFamily="34" charset="0"/>
                </a:rPr>
                <a:t>I. ĐỊNH NGHĨA </a:t>
              </a:r>
              <a:endParaRPr lang="en-US" sz="32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763073"/>
      </p:ext>
    </p:extLst>
  </p:cSld>
  <p:clrMapOvr>
    <a:masterClrMapping/>
  </p:clrMapOvr>
  <p:transition spd="med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62"/>
          <p:cNvGrpSpPr/>
          <p:nvPr/>
        </p:nvGrpSpPr>
        <p:grpSpPr>
          <a:xfrm>
            <a:off x="482218" y="3315694"/>
            <a:ext cx="1449950" cy="1495561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 rot="20912646">
            <a:off x="6333287" y="3295940"/>
            <a:ext cx="2254123" cy="1637323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488;p36"/>
          <p:cNvSpPr txBox="1">
            <a:spLocks noGrp="1"/>
          </p:cNvSpPr>
          <p:nvPr>
            <p:ph type="title"/>
          </p:nvPr>
        </p:nvSpPr>
        <p:spPr>
          <a:xfrm>
            <a:off x="1361137" y="496066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000">
                <a:latin typeface="+mn-lt"/>
              </a:rPr>
              <a:t>VẬN DỤNG</a:t>
            </a:r>
            <a:endParaRPr sz="7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2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57" y="3728389"/>
            <a:ext cx="911819" cy="131231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0624" y="111942"/>
            <a:ext cx="6738586" cy="24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65000"/>
              </a:lnSpc>
            </a:pPr>
            <a:r>
              <a:rPr lang="fr-FR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4 (SGK – tr.78)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Mặt trên của tấm đệm có dạng hình tròn ở Hình 29 gợi nên hình ảnh đường tròn ngoại tiếp hình chữ nhật. Biết hình chữ nhật đó có chiều rộng, chiều dài lần lượt là 3 dm, 5 dm. Tính độ dài đường kính mặt trên của tấm đệm, từ đó tính diện tích mặt trên của tấm đệm.</a:t>
            </a:r>
            <a:endParaRPr lang="vi-VN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624" y="265452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2000" b="1" i="1" u="sng" kern="1200" dirty="0" err="1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20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0624" y="3054638"/>
                <a:ext cx="4177085" cy="1883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Giả sử hình chữ nhật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𝑑𝑚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𝑑𝑚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có đường tròn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 là đường tròn ngoại tiếp.</a:t>
                </a:r>
                <a:endParaRPr 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4" y="3054638"/>
                <a:ext cx="4177085" cy="1883336"/>
              </a:xfrm>
              <a:prstGeom prst="rect">
                <a:avLst/>
              </a:prstGeom>
              <a:blipFill>
                <a:blip r:embed="rId4"/>
                <a:stretch>
                  <a:fillRect l="-1460" r="-876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97C8CB9-C25B-D8F4-E37A-2FC33069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40" y="419333"/>
            <a:ext cx="1583929" cy="1855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FC842D-69BA-70CE-25BD-A412B4D89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055" y="2890708"/>
            <a:ext cx="2319447" cy="19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1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57" y="3728389"/>
            <a:ext cx="911819" cy="13123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963" y="251559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2100" b="1" i="1" u="sng" kern="1200" dirty="0" err="1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21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0624" y="891604"/>
                <a:ext cx="8306203" cy="358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giao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chéo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Xét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theo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Pythagore,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=34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34</m:t>
                        </m:r>
                      </m:e>
                    </m:ra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𝑑𝑚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4" y="891604"/>
                <a:ext cx="8306203" cy="3580917"/>
              </a:xfrm>
              <a:prstGeom prst="rect">
                <a:avLst/>
              </a:prstGeom>
              <a:blipFill>
                <a:blip r:embed="rId4"/>
                <a:stretch>
                  <a:fillRect l="-734" r="-440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2FA9C6-851E-8B8D-E721-53E1AA09CB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45344" y="2960559"/>
            <a:ext cx="1935288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81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008" y="316082"/>
            <a:ext cx="911819" cy="13123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963" y="251559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2100" b="1" i="1" u="sng" kern="1200" dirty="0" err="1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21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0624" y="891604"/>
                <a:ext cx="8306203" cy="3841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Do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bán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𝑑𝑚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Diện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tích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bán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𝑑𝑚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34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tấm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dài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34</m:t>
                        </m:r>
                      </m:e>
                    </m:rad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𝑑𝑚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diện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tích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4" y="891604"/>
                <a:ext cx="8306203" cy="3841693"/>
              </a:xfrm>
              <a:prstGeom prst="rect">
                <a:avLst/>
              </a:prstGeom>
              <a:blipFill>
                <a:blip r:embed="rId4"/>
                <a:stretch>
                  <a:fillRect l="-734" r="-440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2FA9C6-851E-8B8D-E721-53E1AA09CB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22178" y="1740675"/>
            <a:ext cx="1935288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54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9286">
            <a:off x="8009485" y="3512988"/>
            <a:ext cx="888946" cy="102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"/>
              <p:cNvSpPr>
                <a:spLocks noChangeArrowheads="1"/>
              </p:cNvSpPr>
              <p:nvPr/>
            </p:nvSpPr>
            <p:spPr bwMode="auto">
              <a:xfrm>
                <a:off x="458502" y="233886"/>
                <a:ext cx="6058417" cy="1335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 err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2000" b="1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5 (SGK – tr.78)</a:t>
                </a:r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000" dirty="0">
                    <a:ea typeface="Times New Roman" panose="02020603050405020304" pitchFamily="18" charset="0"/>
                  </a:rPr>
                  <a:t>Cho hình thang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pt-BR" sz="2000" dirty="0">
                    <a:ea typeface="Times New Roman" panose="02020603050405020304" pitchFamily="18" charset="0"/>
                  </a:rPr>
                  <a:t>) nội tiếp đường tròn. 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ea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ea typeface="Times New Roman" panose="02020603050405020304" pitchFamily="18" charset="0"/>
                  </a:rPr>
                  <a:t> thang 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cân</a:t>
                </a:r>
                <a:r>
                  <a:rPr lang="en-US" sz="2000" dirty="0"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02" y="233886"/>
                <a:ext cx="6058417" cy="1335302"/>
              </a:xfrm>
              <a:prstGeom prst="rect">
                <a:avLst/>
              </a:prstGeom>
              <a:blipFill>
                <a:blip r:embed="rId4"/>
                <a:stretch>
                  <a:fillRect l="-2515" r="-2616" b="-109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05479" y="170773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9064" y="2107848"/>
                <a:ext cx="7481309" cy="2864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4" y="2107848"/>
                <a:ext cx="7481309" cy="2864630"/>
              </a:xfrm>
              <a:prstGeom prst="rect">
                <a:avLst/>
              </a:prstGeom>
              <a:blipFill>
                <a:blip r:embed="rId5"/>
                <a:stretch>
                  <a:fillRect l="-896" r="-815" b="-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16919" y="294243"/>
            <a:ext cx="2047217" cy="16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748" y="214884"/>
            <a:ext cx="8814830" cy="47026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464556" y="121750"/>
                <a:ext cx="8329580" cy="2002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 err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2000" b="1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6 (SGK – tr.78)</a:t>
                </a:r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𝐼𝐴𝐵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𝐼𝐷𝐶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𝐼𝐷</m:t>
                    </m:r>
                  </m:oMath>
                </a14:m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556" y="121750"/>
                <a:ext cx="8329580" cy="2002151"/>
              </a:xfrm>
              <a:prstGeom prst="rect">
                <a:avLst/>
              </a:prstGeom>
              <a:blipFill>
                <a:blip r:embed="rId3"/>
                <a:stretch>
                  <a:fillRect l="-1829" r="-1829" b="-73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7747" y="2921510"/>
            <a:ext cx="2454465" cy="18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9864" y="236613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ea typeface="+mn-ea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09210" y="2535364"/>
                <a:ext cx="5484926" cy="2048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chắn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10" y="2535364"/>
                <a:ext cx="5484926" cy="2048638"/>
              </a:xfrm>
              <a:prstGeom prst="rect">
                <a:avLst/>
              </a:prstGeom>
              <a:blipFill>
                <a:blip r:embed="rId5"/>
                <a:stretch>
                  <a:fillRect l="-1222" r="-1111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782;p46"/>
          <p:cNvGrpSpPr/>
          <p:nvPr/>
        </p:nvGrpSpPr>
        <p:grpSpPr>
          <a:xfrm>
            <a:off x="8510598" y="4458294"/>
            <a:ext cx="505400" cy="563350"/>
            <a:chOff x="7985138" y="85299"/>
            <a:chExt cx="1017946" cy="1215096"/>
          </a:xfrm>
        </p:grpSpPr>
        <p:sp>
          <p:nvSpPr>
            <p:cNvPr id="22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4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490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748" y="214884"/>
            <a:ext cx="8814830" cy="47026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95096" y="2774428"/>
            <a:ext cx="2454465" cy="18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5621" y="52618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6CC3C4">
                    <a:lumMod val="50000"/>
                  </a:srgbClr>
                </a:solidFill>
                <a:effectLst/>
                <a:uLnTx/>
                <a:uFillTx/>
                <a:ea typeface="+mn-ea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6CC3C4">
                  <a:lumMod val="50000"/>
                </a:srgbClr>
              </a:solidFill>
              <a:effectLst/>
              <a:uLnTx/>
              <a:uFillTx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5621" y="1075003"/>
                <a:ext cx="6651025" cy="3172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𝐼𝐴𝐵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𝐼𝐷𝐶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𝐴𝐼𝐵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𝐷𝐼𝐶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𝐼𝐴𝐵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𝐼𝐷𝐶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g.g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𝐼𝐴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𝐼𝐷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𝐼𝐵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𝐼𝐶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𝐼𝐷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1" y="1075003"/>
                <a:ext cx="6651025" cy="3172985"/>
              </a:xfrm>
              <a:prstGeom prst="rect">
                <a:avLst/>
              </a:prstGeom>
              <a:blipFill>
                <a:blip r:embed="rId4"/>
                <a:stretch>
                  <a:fillRect l="-1008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782;p46"/>
          <p:cNvGrpSpPr/>
          <p:nvPr/>
        </p:nvGrpSpPr>
        <p:grpSpPr>
          <a:xfrm>
            <a:off x="7839221" y="394499"/>
            <a:ext cx="899158" cy="1063595"/>
            <a:chOff x="7985138" y="85299"/>
            <a:chExt cx="1017946" cy="1215096"/>
          </a:xfrm>
        </p:grpSpPr>
        <p:sp>
          <p:nvSpPr>
            <p:cNvPr id="22" name="Google Shape;783;p46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84;p46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4" name="Google Shape;785;p46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6;p46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7;p46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8;p46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9;p46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90;p46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91;p46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92;p46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93;p46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474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57" y="3728389"/>
            <a:ext cx="911819" cy="1312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839269" y="487094"/>
                <a:ext cx="7462878" cy="396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000" b="1" dirty="0" err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2000" b="1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7 (SGK – tr.78)</a:t>
                </a:r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30).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𝑀𝐻𝑁</m:t>
                        </m:r>
                      </m:e>
                    </m:acc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en-US" sz="1600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lang="en-US" sz="20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269" y="487094"/>
                <a:ext cx="7462878" cy="3969548"/>
              </a:xfrm>
              <a:prstGeom prst="rect">
                <a:avLst/>
              </a:prstGeom>
              <a:blipFill>
                <a:blip r:embed="rId4"/>
                <a:stretch>
                  <a:fillRect l="-2124" r="-2042" b="-33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97C8CB9-C25B-D8F4-E37A-2FC33069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66077" y="1945779"/>
            <a:ext cx="2469218" cy="28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849" y="177050"/>
            <a:ext cx="680928" cy="9800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963" y="251559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2100" b="1" i="1" u="sng" kern="1200" dirty="0" err="1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21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9963" y="608603"/>
                <a:ext cx="8306203" cy="4053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𝐻𝑀𝐵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=90°,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𝐻𝑁𝐵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𝐻𝑀𝐵𝑁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𝑀𝐻𝑁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𝐻𝑀𝐵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𝑀𝐵𝑁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𝐻𝑁𝐵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=360° </m:t>
                      </m:r>
                    </m:oMath>
                  </m:oMathPara>
                </a14:m>
                <a:endParaRPr lang="fr-FR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𝑀𝐻𝑁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𝑀𝐵𝑁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=360°−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𝐻𝑀𝐵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𝐻𝑁𝐵</m:t>
                        </m:r>
                      </m:e>
                    </m:acc>
                  </m:oMath>
                </a14:m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=360°−90°−90°=180°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3" y="608603"/>
                <a:ext cx="8306203" cy="4053995"/>
              </a:xfrm>
              <a:prstGeom prst="rect">
                <a:avLst/>
              </a:prstGeom>
              <a:blipFill>
                <a:blip r:embed="rId4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2FA9C6-851E-8B8D-E721-53E1AA09CB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16795" y="2139325"/>
            <a:ext cx="2103231" cy="23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414" y="71563"/>
            <a:ext cx="8950588" cy="49919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051967"/>
            <a:ext cx="671094" cy="965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963" y="251559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2100" b="1" i="1" u="sng" kern="1200" dirty="0" err="1">
                <a:solidFill>
                  <a:srgbClr val="6CC3C4">
                    <a:lumMod val="50000"/>
                  </a:srgbClr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2100" b="1" i="1" u="sng" kern="1200" dirty="0">
              <a:solidFill>
                <a:srgbClr val="6CC3C4">
                  <a:lumMod val="50000"/>
                </a:srgbClr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75050" y="135440"/>
                <a:ext cx="6775407" cy="28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𝑀𝐻𝑁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𝑀𝐻𝑁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𝑀𝐻𝑁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0" y="135440"/>
                <a:ext cx="6775407" cy="2849113"/>
              </a:xfrm>
              <a:prstGeom prst="rect">
                <a:avLst/>
              </a:prstGeom>
              <a:blipFill>
                <a:blip r:embed="rId4"/>
                <a:stretch>
                  <a:fillRect l="-89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A2FA9C6-851E-8B8D-E721-53E1AA09CB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56772" y="765515"/>
            <a:ext cx="1875135" cy="2135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D74EE-A7FA-601B-C6BD-83AD6687366C}"/>
                  </a:ext>
                </a:extLst>
              </p:cNvPr>
              <p:cNvSpPr txBox="1"/>
              <p:nvPr/>
            </p:nvSpPr>
            <p:spPr>
              <a:xfrm>
                <a:off x="918933" y="2955827"/>
                <a:ext cx="7890530" cy="2079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𝐻𝐴𝑁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𝐻𝑁𝐴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6D74EE-A7FA-601B-C6BD-83AD66873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33" y="2955827"/>
                <a:ext cx="7890530" cy="2079672"/>
              </a:xfrm>
              <a:prstGeom prst="rect">
                <a:avLst/>
              </a:prstGeom>
              <a:blipFill>
                <a:blip r:embed="rId6"/>
                <a:stretch>
                  <a:fillRect l="-850" r="-773" b="-4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177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85883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147" name="Google Shape;2147;p80"/>
          <p:cNvGrpSpPr/>
          <p:nvPr/>
        </p:nvGrpSpPr>
        <p:grpSpPr>
          <a:xfrm rot="9871471">
            <a:off x="8382988" y="4271712"/>
            <a:ext cx="821600" cy="565500"/>
            <a:chOff x="5263225" y="2369200"/>
            <a:chExt cx="821600" cy="565500"/>
          </a:xfrm>
        </p:grpSpPr>
        <p:sp>
          <p:nvSpPr>
            <p:cNvPr id="214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4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5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1" name="Google Shape;2161;p80"/>
          <p:cNvGrpSpPr/>
          <p:nvPr/>
        </p:nvGrpSpPr>
        <p:grpSpPr>
          <a:xfrm rot="9871471">
            <a:off x="8721899" y="4257064"/>
            <a:ext cx="821600" cy="565500"/>
            <a:chOff x="5263225" y="2369200"/>
            <a:chExt cx="821600" cy="565500"/>
          </a:xfrm>
        </p:grpSpPr>
        <p:sp>
          <p:nvSpPr>
            <p:cNvPr id="216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216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39054" y="1499350"/>
            <a:ext cx="2542050" cy="2855883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2640256" y="2299514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6544" y="3122095"/>
                <a:ext cx="4784689" cy="96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20, các đỉnh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tứ giác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 thuộc đường tròn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4" y="3122095"/>
                <a:ext cx="4784689" cy="960006"/>
              </a:xfrm>
              <a:prstGeom prst="rect">
                <a:avLst/>
              </a:prstGeom>
              <a:blipFill>
                <a:blip r:embed="rId4"/>
                <a:stretch>
                  <a:fillRect l="-1401" r="-1274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96544" y="253868"/>
            <a:ext cx="7969228" cy="1066382"/>
            <a:chOff x="465883" y="265964"/>
            <a:chExt cx="7969228" cy="1066382"/>
          </a:xfrm>
        </p:grpSpPr>
        <p:sp>
          <p:nvSpPr>
            <p:cNvPr id="86" name="Title 21"/>
            <p:cNvSpPr txBox="1">
              <a:spLocks/>
            </p:cNvSpPr>
            <p:nvPr/>
          </p:nvSpPr>
          <p:spPr>
            <a:xfrm>
              <a:off x="533532" y="345737"/>
              <a:ext cx="841140" cy="425539"/>
            </a:xfrm>
            <a:prstGeom prst="rect">
              <a:avLst/>
            </a:prstGeom>
            <a:solidFill>
              <a:srgbClr val="F4FF5C"/>
            </a:solidFill>
            <a:ln w="38100" cap="flat" cmpd="sng" algn="ctr">
              <a:solidFill>
                <a:srgbClr val="BFDBF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Maven Pro ExtraBold"/>
                <a:buNone/>
                <a:defRPr sz="3500" b="0" i="0" u="none" strike="noStrike" cap="none">
                  <a:solidFill>
                    <a:schemeClr val="dk1"/>
                  </a:solidFill>
                  <a:latin typeface="Maven Pro ExtraBold"/>
                  <a:ea typeface="Maven Pro ExtraBold"/>
                  <a:cs typeface="Maven Pro ExtraBold"/>
                  <a:sym typeface="Maven Pro ExtraBol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85"/>
                </a:buClr>
                <a:buSzPts val="3500"/>
                <a:buFont typeface="Maven Pro ExtraBold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HĐ 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5883" y="265964"/>
                  <a:ext cx="7969228" cy="10663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:r>
                    <a:rPr lang="en-US" sz="2000" dirty="0">
                      <a:latin typeface="+mn-lt"/>
                    </a:rPr>
                    <a:t>              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Quan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sát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20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cho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biết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các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đỉnh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của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tứ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giác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thuộc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đường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tròn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hay </a:t>
                  </a:r>
                  <a:r>
                    <a:rPr lang="en-US" sz="2000" dirty="0" err="1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không</a:t>
                  </a:r>
                  <a:r>
                    <a:rPr lang="en-US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83" y="265964"/>
                  <a:ext cx="7969228" cy="1066382"/>
                </a:xfrm>
                <a:prstGeom prst="rect">
                  <a:avLst/>
                </a:prstGeom>
                <a:blipFill>
                  <a:blip r:embed="rId5"/>
                  <a:stretch>
                    <a:fillRect l="-842" b="-9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94036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2"/>
          <p:cNvSpPr txBox="1">
            <a:spLocks noGrp="1"/>
          </p:cNvSpPr>
          <p:nvPr>
            <p:ph type="title"/>
          </p:nvPr>
        </p:nvSpPr>
        <p:spPr>
          <a:xfrm>
            <a:off x="720000" y="365808"/>
            <a:ext cx="7704000" cy="65191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dirty="0">
                <a:latin typeface="+mn-lt"/>
              </a:rPr>
              <a:t>HƯỚNG DẪN VỀ NHÀ</a:t>
            </a:r>
          </a:p>
        </p:txBody>
      </p:sp>
      <p:grpSp>
        <p:nvGrpSpPr>
          <p:cNvPr id="1592" name="Google Shape;1592;p62"/>
          <p:cNvGrpSpPr/>
          <p:nvPr/>
        </p:nvGrpSpPr>
        <p:grpSpPr>
          <a:xfrm>
            <a:off x="491361" y="3639313"/>
            <a:ext cx="1081407" cy="1190230"/>
            <a:chOff x="7497498" y="3004049"/>
            <a:chExt cx="1422004" cy="1782829"/>
          </a:xfrm>
        </p:grpSpPr>
        <p:sp>
          <p:nvSpPr>
            <p:cNvPr id="1593" name="Google Shape;1593;p62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4" name="Google Shape;1594;p62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1595" name="Google Shape;1595;p62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96" name="Google Shape;1596;p62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1597" name="Google Shape;1597;p62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8" name="Google Shape;1598;p62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1599" name="Google Shape;1599;p62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0" name="Google Shape;1600;p62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p62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62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62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62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62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5" name="Google Shape;1400;p56"/>
          <p:cNvGrpSpPr/>
          <p:nvPr/>
        </p:nvGrpSpPr>
        <p:grpSpPr>
          <a:xfrm>
            <a:off x="7627088" y="384348"/>
            <a:ext cx="1315743" cy="1005540"/>
            <a:chOff x="131088" y="1126916"/>
            <a:chExt cx="3480064" cy="3317663"/>
          </a:xfrm>
        </p:grpSpPr>
        <p:sp>
          <p:nvSpPr>
            <p:cNvPr id="36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38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561395" y="1335871"/>
            <a:ext cx="413856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Ghi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nhớ</a:t>
            </a:r>
            <a:r>
              <a:rPr kumimoji="0" lang="en-US" sz="21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21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21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trong</a:t>
            </a:r>
            <a:r>
              <a:rPr kumimoji="0" lang="en-US" sz="21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561395" y="2127345"/>
            <a:ext cx="413856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2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72468" y="2915401"/>
            <a:ext cx="686260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huẩn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sz="21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ea typeface="Calibri" panose="020F0502020204030204" pitchFamily="34" charset="0"/>
              </a:rPr>
              <a:t>tập</a:t>
            </a: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ea typeface="Calibri" panose="020F0502020204030204" pitchFamily="34" charset="0"/>
              </a:rPr>
              <a:t>cuối</a:t>
            </a: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ea typeface="Calibri" panose="020F0502020204030204" pitchFamily="34" charset="0"/>
              </a:rPr>
              <a:t>chương</a:t>
            </a: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</a:rPr>
              <a:t> VIII”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37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55"/>
          <p:cNvGrpSpPr/>
          <p:nvPr/>
        </p:nvGrpSpPr>
        <p:grpSpPr>
          <a:xfrm>
            <a:off x="6265478" y="1927419"/>
            <a:ext cx="2456952" cy="5047360"/>
            <a:chOff x="6265478" y="1927419"/>
            <a:chExt cx="2456952" cy="5047360"/>
          </a:xfrm>
        </p:grpSpPr>
        <p:grpSp>
          <p:nvGrpSpPr>
            <p:cNvPr id="1288" name="Google Shape;1288;p55"/>
            <p:cNvGrpSpPr/>
            <p:nvPr/>
          </p:nvGrpSpPr>
          <p:grpSpPr>
            <a:xfrm>
              <a:off x="6266306" y="1927419"/>
              <a:ext cx="2455283" cy="5047360"/>
              <a:chOff x="11522175" y="3661025"/>
              <a:chExt cx="1679400" cy="3447650"/>
            </a:xfrm>
          </p:grpSpPr>
          <p:sp>
            <p:nvSpPr>
              <p:cNvPr id="1289" name="Google Shape;1289;p55"/>
              <p:cNvSpPr/>
              <p:nvPr/>
            </p:nvSpPr>
            <p:spPr>
              <a:xfrm>
                <a:off x="11522175" y="4175625"/>
                <a:ext cx="1192300" cy="2933050"/>
              </a:xfrm>
              <a:custGeom>
                <a:avLst/>
                <a:gdLst/>
                <a:ahLst/>
                <a:cxnLst/>
                <a:rect l="l" t="t" r="r" b="b"/>
                <a:pathLst>
                  <a:path w="47692" h="117322" extrusionOk="0">
                    <a:moveTo>
                      <a:pt x="35655" y="27746"/>
                    </a:moveTo>
                    <a:lnTo>
                      <a:pt x="35655" y="27837"/>
                    </a:lnTo>
                    <a:lnTo>
                      <a:pt x="41704" y="32366"/>
                    </a:lnTo>
                    <a:lnTo>
                      <a:pt x="36172" y="40968"/>
                    </a:lnTo>
                    <a:cubicBezTo>
                      <a:pt x="35837" y="39995"/>
                      <a:pt x="35381" y="39022"/>
                      <a:pt x="34804" y="38293"/>
                    </a:cubicBezTo>
                    <a:lnTo>
                      <a:pt x="35655" y="27746"/>
                    </a:lnTo>
                    <a:close/>
                    <a:moveTo>
                      <a:pt x="36445" y="41636"/>
                    </a:moveTo>
                    <a:lnTo>
                      <a:pt x="36445" y="41636"/>
                    </a:lnTo>
                    <a:cubicBezTo>
                      <a:pt x="36476" y="41667"/>
                      <a:pt x="36476" y="41697"/>
                      <a:pt x="36537" y="41697"/>
                    </a:cubicBezTo>
                    <a:cubicBezTo>
                      <a:pt x="36537" y="41758"/>
                      <a:pt x="36476" y="41758"/>
                      <a:pt x="36476" y="41758"/>
                    </a:cubicBezTo>
                    <a:cubicBezTo>
                      <a:pt x="36476" y="41728"/>
                      <a:pt x="36445" y="41667"/>
                      <a:pt x="36445" y="41636"/>
                    </a:cubicBezTo>
                    <a:close/>
                    <a:moveTo>
                      <a:pt x="29088" y="1"/>
                    </a:moveTo>
                    <a:cubicBezTo>
                      <a:pt x="28854" y="1"/>
                      <a:pt x="28621" y="9"/>
                      <a:pt x="28390" y="25"/>
                    </a:cubicBezTo>
                    <a:cubicBezTo>
                      <a:pt x="27965" y="86"/>
                      <a:pt x="27509" y="116"/>
                      <a:pt x="27053" y="238"/>
                    </a:cubicBezTo>
                    <a:cubicBezTo>
                      <a:pt x="25594" y="542"/>
                      <a:pt x="24226" y="1241"/>
                      <a:pt x="23375" y="2578"/>
                    </a:cubicBezTo>
                    <a:cubicBezTo>
                      <a:pt x="22007" y="4827"/>
                      <a:pt x="23010" y="7715"/>
                      <a:pt x="21825" y="10055"/>
                    </a:cubicBezTo>
                    <a:cubicBezTo>
                      <a:pt x="21339" y="11059"/>
                      <a:pt x="20488" y="11818"/>
                      <a:pt x="19849" y="12761"/>
                    </a:cubicBezTo>
                    <a:cubicBezTo>
                      <a:pt x="19241" y="13673"/>
                      <a:pt x="18816" y="14919"/>
                      <a:pt x="19363" y="15891"/>
                    </a:cubicBezTo>
                    <a:cubicBezTo>
                      <a:pt x="19728" y="16560"/>
                      <a:pt x="20488" y="17016"/>
                      <a:pt x="20731" y="17746"/>
                    </a:cubicBezTo>
                    <a:cubicBezTo>
                      <a:pt x="21035" y="18657"/>
                      <a:pt x="20457" y="19600"/>
                      <a:pt x="20366" y="20512"/>
                    </a:cubicBezTo>
                    <a:cubicBezTo>
                      <a:pt x="20275" y="21667"/>
                      <a:pt x="20883" y="22761"/>
                      <a:pt x="21795" y="23521"/>
                    </a:cubicBezTo>
                    <a:cubicBezTo>
                      <a:pt x="22007" y="23703"/>
                      <a:pt x="22251" y="23855"/>
                      <a:pt x="22494" y="24007"/>
                    </a:cubicBezTo>
                    <a:cubicBezTo>
                      <a:pt x="22342" y="24493"/>
                      <a:pt x="22251" y="25040"/>
                      <a:pt x="22099" y="25527"/>
                    </a:cubicBezTo>
                    <a:cubicBezTo>
                      <a:pt x="21643" y="26013"/>
                      <a:pt x="21278" y="26621"/>
                      <a:pt x="21065" y="27229"/>
                    </a:cubicBezTo>
                    <a:cubicBezTo>
                      <a:pt x="20792" y="27958"/>
                      <a:pt x="20640" y="28749"/>
                      <a:pt x="20731" y="29569"/>
                    </a:cubicBezTo>
                    <a:cubicBezTo>
                      <a:pt x="20761" y="29965"/>
                      <a:pt x="20822" y="30390"/>
                      <a:pt x="20944" y="30785"/>
                    </a:cubicBezTo>
                    <a:lnTo>
                      <a:pt x="21065" y="31120"/>
                    </a:lnTo>
                    <a:cubicBezTo>
                      <a:pt x="20822" y="32548"/>
                      <a:pt x="20731" y="33551"/>
                      <a:pt x="20731" y="33551"/>
                    </a:cubicBezTo>
                    <a:lnTo>
                      <a:pt x="6384" y="35892"/>
                    </a:lnTo>
                    <a:cubicBezTo>
                      <a:pt x="6323" y="36135"/>
                      <a:pt x="6293" y="36348"/>
                      <a:pt x="6232" y="36560"/>
                    </a:cubicBezTo>
                    <a:cubicBezTo>
                      <a:pt x="5496" y="36043"/>
                      <a:pt x="4442" y="35060"/>
                      <a:pt x="3948" y="35060"/>
                    </a:cubicBezTo>
                    <a:cubicBezTo>
                      <a:pt x="3891" y="35060"/>
                      <a:pt x="3841" y="35073"/>
                      <a:pt x="3800" y="35101"/>
                    </a:cubicBezTo>
                    <a:cubicBezTo>
                      <a:pt x="3344" y="35436"/>
                      <a:pt x="4013" y="36591"/>
                      <a:pt x="4621" y="36804"/>
                    </a:cubicBezTo>
                    <a:cubicBezTo>
                      <a:pt x="4510" y="36820"/>
                      <a:pt x="4356" y="36826"/>
                      <a:pt x="4173" y="36826"/>
                    </a:cubicBezTo>
                    <a:cubicBezTo>
                      <a:pt x="3607" y="36826"/>
                      <a:pt x="2762" y="36768"/>
                      <a:pt x="2017" y="36768"/>
                    </a:cubicBezTo>
                    <a:cubicBezTo>
                      <a:pt x="1162" y="36768"/>
                      <a:pt x="441" y="36844"/>
                      <a:pt x="426" y="37168"/>
                    </a:cubicBezTo>
                    <a:cubicBezTo>
                      <a:pt x="426" y="37685"/>
                      <a:pt x="2980" y="37776"/>
                      <a:pt x="2980" y="37776"/>
                    </a:cubicBezTo>
                    <a:cubicBezTo>
                      <a:pt x="2980" y="37776"/>
                      <a:pt x="1" y="37989"/>
                      <a:pt x="122" y="38688"/>
                    </a:cubicBezTo>
                    <a:cubicBezTo>
                      <a:pt x="166" y="38925"/>
                      <a:pt x="565" y="39002"/>
                      <a:pt x="1062" y="39002"/>
                    </a:cubicBezTo>
                    <a:cubicBezTo>
                      <a:pt x="1965" y="39002"/>
                      <a:pt x="3192" y="38749"/>
                      <a:pt x="3192" y="38749"/>
                    </a:cubicBezTo>
                    <a:lnTo>
                      <a:pt x="3192" y="38749"/>
                    </a:lnTo>
                    <a:cubicBezTo>
                      <a:pt x="3192" y="38749"/>
                      <a:pt x="700" y="39387"/>
                      <a:pt x="882" y="39934"/>
                    </a:cubicBezTo>
                    <a:cubicBezTo>
                      <a:pt x="922" y="40039"/>
                      <a:pt x="1071" y="40081"/>
                      <a:pt x="1280" y="40081"/>
                    </a:cubicBezTo>
                    <a:cubicBezTo>
                      <a:pt x="2038" y="40081"/>
                      <a:pt x="3587" y="39539"/>
                      <a:pt x="3588" y="39539"/>
                    </a:cubicBezTo>
                    <a:lnTo>
                      <a:pt x="3588" y="39539"/>
                    </a:lnTo>
                    <a:cubicBezTo>
                      <a:pt x="3587" y="39539"/>
                      <a:pt x="1673" y="40542"/>
                      <a:pt x="1794" y="40846"/>
                    </a:cubicBezTo>
                    <a:cubicBezTo>
                      <a:pt x="1823" y="40911"/>
                      <a:pt x="1915" y="40940"/>
                      <a:pt x="2052" y="40940"/>
                    </a:cubicBezTo>
                    <a:cubicBezTo>
                      <a:pt x="2497" y="40940"/>
                      <a:pt x="3407" y="40633"/>
                      <a:pt x="4104" y="40238"/>
                    </a:cubicBezTo>
                    <a:cubicBezTo>
                      <a:pt x="4313" y="40269"/>
                      <a:pt x="4515" y="40282"/>
                      <a:pt x="4710" y="40282"/>
                    </a:cubicBezTo>
                    <a:cubicBezTo>
                      <a:pt x="5479" y="40282"/>
                      <a:pt x="6124" y="40074"/>
                      <a:pt x="6536" y="39904"/>
                    </a:cubicBezTo>
                    <a:cubicBezTo>
                      <a:pt x="6658" y="40238"/>
                      <a:pt x="6779" y="40421"/>
                      <a:pt x="6779" y="40421"/>
                    </a:cubicBezTo>
                    <a:cubicBezTo>
                      <a:pt x="6779" y="40421"/>
                      <a:pt x="16719" y="39357"/>
                      <a:pt x="20670" y="38870"/>
                    </a:cubicBezTo>
                    <a:lnTo>
                      <a:pt x="20670" y="38870"/>
                    </a:lnTo>
                    <a:cubicBezTo>
                      <a:pt x="20123" y="40755"/>
                      <a:pt x="19606" y="42518"/>
                      <a:pt x="19545" y="42792"/>
                    </a:cubicBezTo>
                    <a:cubicBezTo>
                      <a:pt x="17296" y="50269"/>
                      <a:pt x="12281" y="72184"/>
                      <a:pt x="13436" y="75953"/>
                    </a:cubicBezTo>
                    <a:cubicBezTo>
                      <a:pt x="14560" y="79722"/>
                      <a:pt x="20366" y="85832"/>
                      <a:pt x="20366" y="85832"/>
                    </a:cubicBezTo>
                    <a:lnTo>
                      <a:pt x="19424" y="92823"/>
                    </a:lnTo>
                    <a:cubicBezTo>
                      <a:pt x="19697" y="92944"/>
                      <a:pt x="19971" y="93035"/>
                      <a:pt x="20275" y="93127"/>
                    </a:cubicBezTo>
                    <a:cubicBezTo>
                      <a:pt x="19454" y="103613"/>
                      <a:pt x="18968" y="111425"/>
                      <a:pt x="18968" y="111425"/>
                    </a:cubicBezTo>
                    <a:cubicBezTo>
                      <a:pt x="18968" y="111425"/>
                      <a:pt x="18694" y="111637"/>
                      <a:pt x="18177" y="111881"/>
                    </a:cubicBezTo>
                    <a:cubicBezTo>
                      <a:pt x="18056" y="111820"/>
                      <a:pt x="17995" y="111729"/>
                      <a:pt x="17874" y="111668"/>
                    </a:cubicBezTo>
                    <a:cubicBezTo>
                      <a:pt x="17843" y="111637"/>
                      <a:pt x="17782" y="111577"/>
                      <a:pt x="17722" y="111546"/>
                    </a:cubicBezTo>
                    <a:cubicBezTo>
                      <a:pt x="17630" y="111516"/>
                      <a:pt x="17600" y="111486"/>
                      <a:pt x="17478" y="111486"/>
                    </a:cubicBezTo>
                    <a:cubicBezTo>
                      <a:pt x="17418" y="111486"/>
                      <a:pt x="17326" y="111516"/>
                      <a:pt x="17266" y="111546"/>
                    </a:cubicBezTo>
                    <a:cubicBezTo>
                      <a:pt x="17235" y="111577"/>
                      <a:pt x="17174" y="111698"/>
                      <a:pt x="17174" y="111789"/>
                    </a:cubicBezTo>
                    <a:cubicBezTo>
                      <a:pt x="17174" y="111850"/>
                      <a:pt x="17235" y="111941"/>
                      <a:pt x="17266" y="112002"/>
                    </a:cubicBezTo>
                    <a:cubicBezTo>
                      <a:pt x="17326" y="112093"/>
                      <a:pt x="17418" y="112124"/>
                      <a:pt x="17478" y="112185"/>
                    </a:cubicBezTo>
                    <a:cubicBezTo>
                      <a:pt x="17296" y="112276"/>
                      <a:pt x="17083" y="112337"/>
                      <a:pt x="16810" y="112458"/>
                    </a:cubicBezTo>
                    <a:cubicBezTo>
                      <a:pt x="16688" y="112337"/>
                      <a:pt x="16567" y="112245"/>
                      <a:pt x="16506" y="112124"/>
                    </a:cubicBezTo>
                    <a:cubicBezTo>
                      <a:pt x="16445" y="112063"/>
                      <a:pt x="16369" y="112033"/>
                      <a:pt x="16293" y="112033"/>
                    </a:cubicBezTo>
                    <a:cubicBezTo>
                      <a:pt x="16217" y="112033"/>
                      <a:pt x="16141" y="112063"/>
                      <a:pt x="16080" y="112124"/>
                    </a:cubicBezTo>
                    <a:cubicBezTo>
                      <a:pt x="16050" y="112154"/>
                      <a:pt x="16019" y="112276"/>
                      <a:pt x="16019" y="112337"/>
                    </a:cubicBezTo>
                    <a:cubicBezTo>
                      <a:pt x="16019" y="112428"/>
                      <a:pt x="16050" y="112489"/>
                      <a:pt x="16080" y="112580"/>
                    </a:cubicBezTo>
                    <a:lnTo>
                      <a:pt x="16202" y="112701"/>
                    </a:lnTo>
                    <a:cubicBezTo>
                      <a:pt x="16050" y="112732"/>
                      <a:pt x="15867" y="112793"/>
                      <a:pt x="15655" y="112853"/>
                    </a:cubicBezTo>
                    <a:lnTo>
                      <a:pt x="15442" y="112549"/>
                    </a:lnTo>
                    <a:cubicBezTo>
                      <a:pt x="15411" y="112458"/>
                      <a:pt x="15290" y="112458"/>
                      <a:pt x="15199" y="112458"/>
                    </a:cubicBezTo>
                    <a:cubicBezTo>
                      <a:pt x="15138" y="112458"/>
                      <a:pt x="15047" y="112489"/>
                      <a:pt x="14986" y="112549"/>
                    </a:cubicBezTo>
                    <a:cubicBezTo>
                      <a:pt x="14956" y="112580"/>
                      <a:pt x="14895" y="112701"/>
                      <a:pt x="14895" y="112762"/>
                    </a:cubicBezTo>
                    <a:cubicBezTo>
                      <a:pt x="14895" y="112853"/>
                      <a:pt x="14956" y="112914"/>
                      <a:pt x="14986" y="113005"/>
                    </a:cubicBezTo>
                    <a:lnTo>
                      <a:pt x="15016" y="113036"/>
                    </a:lnTo>
                    <a:cubicBezTo>
                      <a:pt x="14804" y="113066"/>
                      <a:pt x="14560" y="113096"/>
                      <a:pt x="14287" y="113188"/>
                    </a:cubicBezTo>
                    <a:cubicBezTo>
                      <a:pt x="14256" y="113096"/>
                      <a:pt x="14226" y="113066"/>
                      <a:pt x="14196" y="113005"/>
                    </a:cubicBezTo>
                    <a:cubicBezTo>
                      <a:pt x="14134" y="112902"/>
                      <a:pt x="14030" y="112841"/>
                      <a:pt x="13922" y="112841"/>
                    </a:cubicBezTo>
                    <a:cubicBezTo>
                      <a:pt x="13871" y="112841"/>
                      <a:pt x="13819" y="112854"/>
                      <a:pt x="13770" y="112884"/>
                    </a:cubicBezTo>
                    <a:cubicBezTo>
                      <a:pt x="13618" y="112945"/>
                      <a:pt x="13588" y="113157"/>
                      <a:pt x="13649" y="113309"/>
                    </a:cubicBezTo>
                    <a:cubicBezTo>
                      <a:pt x="13223" y="113370"/>
                      <a:pt x="12767" y="113400"/>
                      <a:pt x="12281" y="113461"/>
                    </a:cubicBezTo>
                    <a:lnTo>
                      <a:pt x="12098" y="113461"/>
                    </a:lnTo>
                    <a:cubicBezTo>
                      <a:pt x="11916" y="113461"/>
                      <a:pt x="11703" y="113492"/>
                      <a:pt x="11521" y="113522"/>
                    </a:cubicBezTo>
                    <a:cubicBezTo>
                      <a:pt x="11399" y="113522"/>
                      <a:pt x="11308" y="113552"/>
                      <a:pt x="11186" y="113552"/>
                    </a:cubicBezTo>
                    <a:cubicBezTo>
                      <a:pt x="8907" y="113978"/>
                      <a:pt x="8208" y="115285"/>
                      <a:pt x="8025" y="116227"/>
                    </a:cubicBezTo>
                    <a:cubicBezTo>
                      <a:pt x="8025" y="116258"/>
                      <a:pt x="8025" y="116288"/>
                      <a:pt x="7995" y="116349"/>
                    </a:cubicBezTo>
                    <a:lnTo>
                      <a:pt x="7995" y="116410"/>
                    </a:lnTo>
                    <a:cubicBezTo>
                      <a:pt x="7965" y="116562"/>
                      <a:pt x="7965" y="116683"/>
                      <a:pt x="7965" y="116805"/>
                    </a:cubicBezTo>
                    <a:lnTo>
                      <a:pt x="7965" y="117139"/>
                    </a:lnTo>
                    <a:lnTo>
                      <a:pt x="7965" y="117169"/>
                    </a:lnTo>
                    <a:lnTo>
                      <a:pt x="7965" y="117261"/>
                    </a:lnTo>
                    <a:lnTo>
                      <a:pt x="24713" y="117321"/>
                    </a:lnTo>
                    <a:lnTo>
                      <a:pt x="24713" y="117200"/>
                    </a:lnTo>
                    <a:cubicBezTo>
                      <a:pt x="24713" y="117139"/>
                      <a:pt x="24743" y="117048"/>
                      <a:pt x="24743" y="116987"/>
                    </a:cubicBezTo>
                    <a:cubicBezTo>
                      <a:pt x="24743" y="116957"/>
                      <a:pt x="24743" y="116896"/>
                      <a:pt x="24773" y="116866"/>
                    </a:cubicBezTo>
                    <a:cubicBezTo>
                      <a:pt x="24773" y="116805"/>
                      <a:pt x="24834" y="116714"/>
                      <a:pt x="24834" y="116653"/>
                    </a:cubicBezTo>
                    <a:lnTo>
                      <a:pt x="24834" y="116501"/>
                    </a:lnTo>
                    <a:lnTo>
                      <a:pt x="24834" y="116410"/>
                    </a:lnTo>
                    <a:lnTo>
                      <a:pt x="24834" y="116288"/>
                    </a:lnTo>
                    <a:cubicBezTo>
                      <a:pt x="24865" y="115802"/>
                      <a:pt x="24895" y="115346"/>
                      <a:pt x="24865" y="114920"/>
                    </a:cubicBezTo>
                    <a:cubicBezTo>
                      <a:pt x="24865" y="114525"/>
                      <a:pt x="24773" y="114130"/>
                      <a:pt x="24743" y="113796"/>
                    </a:cubicBezTo>
                    <a:lnTo>
                      <a:pt x="24743" y="113765"/>
                    </a:lnTo>
                    <a:lnTo>
                      <a:pt x="24743" y="113674"/>
                    </a:lnTo>
                    <a:cubicBezTo>
                      <a:pt x="24743" y="113613"/>
                      <a:pt x="24713" y="113522"/>
                      <a:pt x="24713" y="113461"/>
                    </a:cubicBezTo>
                    <a:cubicBezTo>
                      <a:pt x="24713" y="113400"/>
                      <a:pt x="24713" y="113370"/>
                      <a:pt x="24682" y="113340"/>
                    </a:cubicBezTo>
                    <a:lnTo>
                      <a:pt x="24561" y="112884"/>
                    </a:lnTo>
                    <a:cubicBezTo>
                      <a:pt x="24530" y="112762"/>
                      <a:pt x="24469" y="112610"/>
                      <a:pt x="24439" y="112549"/>
                    </a:cubicBezTo>
                    <a:cubicBezTo>
                      <a:pt x="24439" y="112489"/>
                      <a:pt x="24409" y="112458"/>
                      <a:pt x="24409" y="112428"/>
                    </a:cubicBezTo>
                    <a:cubicBezTo>
                      <a:pt x="24226" y="111850"/>
                      <a:pt x="24013" y="111546"/>
                      <a:pt x="24013" y="111546"/>
                    </a:cubicBezTo>
                    <a:cubicBezTo>
                      <a:pt x="24773" y="105741"/>
                      <a:pt x="25928" y="99844"/>
                      <a:pt x="27175" y="94038"/>
                    </a:cubicBezTo>
                    <a:lnTo>
                      <a:pt x="27631" y="94038"/>
                    </a:lnTo>
                    <a:lnTo>
                      <a:pt x="27631" y="93613"/>
                    </a:lnTo>
                    <a:lnTo>
                      <a:pt x="27935" y="94038"/>
                    </a:lnTo>
                    <a:cubicBezTo>
                      <a:pt x="28026" y="93978"/>
                      <a:pt x="28056" y="93947"/>
                      <a:pt x="28117" y="93917"/>
                    </a:cubicBezTo>
                    <a:cubicBezTo>
                      <a:pt x="33831" y="99996"/>
                      <a:pt x="39029" y="105224"/>
                      <a:pt x="39029" y="105224"/>
                    </a:cubicBezTo>
                    <a:cubicBezTo>
                      <a:pt x="39029" y="105224"/>
                      <a:pt x="38999" y="105589"/>
                      <a:pt x="38847" y="106136"/>
                    </a:cubicBezTo>
                    <a:cubicBezTo>
                      <a:pt x="38725" y="106197"/>
                      <a:pt x="38603" y="106197"/>
                      <a:pt x="38451" y="106227"/>
                    </a:cubicBezTo>
                    <a:cubicBezTo>
                      <a:pt x="38391" y="106227"/>
                      <a:pt x="38360" y="106257"/>
                      <a:pt x="38269" y="106257"/>
                    </a:cubicBezTo>
                    <a:cubicBezTo>
                      <a:pt x="38208" y="106257"/>
                      <a:pt x="38117" y="106318"/>
                      <a:pt x="38087" y="106379"/>
                    </a:cubicBezTo>
                    <a:cubicBezTo>
                      <a:pt x="38056" y="106440"/>
                      <a:pt x="37995" y="106531"/>
                      <a:pt x="37995" y="106622"/>
                    </a:cubicBezTo>
                    <a:cubicBezTo>
                      <a:pt x="37995" y="106683"/>
                      <a:pt x="38056" y="106744"/>
                      <a:pt x="38117" y="106805"/>
                    </a:cubicBezTo>
                    <a:cubicBezTo>
                      <a:pt x="38147" y="106835"/>
                      <a:pt x="38269" y="106865"/>
                      <a:pt x="38360" y="106865"/>
                    </a:cubicBezTo>
                    <a:cubicBezTo>
                      <a:pt x="38451" y="106865"/>
                      <a:pt x="38543" y="106835"/>
                      <a:pt x="38664" y="106805"/>
                    </a:cubicBezTo>
                    <a:lnTo>
                      <a:pt x="38664" y="106805"/>
                    </a:lnTo>
                    <a:cubicBezTo>
                      <a:pt x="38573" y="107017"/>
                      <a:pt x="38512" y="107261"/>
                      <a:pt x="38391" y="107473"/>
                    </a:cubicBezTo>
                    <a:cubicBezTo>
                      <a:pt x="38239" y="107473"/>
                      <a:pt x="38087" y="107534"/>
                      <a:pt x="37935" y="107534"/>
                    </a:cubicBezTo>
                    <a:cubicBezTo>
                      <a:pt x="37783" y="107534"/>
                      <a:pt x="37661" y="107686"/>
                      <a:pt x="37661" y="107838"/>
                    </a:cubicBezTo>
                    <a:cubicBezTo>
                      <a:pt x="37661" y="107899"/>
                      <a:pt x="37692" y="107990"/>
                      <a:pt x="37783" y="108020"/>
                    </a:cubicBezTo>
                    <a:cubicBezTo>
                      <a:pt x="37844" y="108051"/>
                      <a:pt x="37935" y="108081"/>
                      <a:pt x="37995" y="108081"/>
                    </a:cubicBezTo>
                    <a:lnTo>
                      <a:pt x="38147" y="108081"/>
                    </a:lnTo>
                    <a:cubicBezTo>
                      <a:pt x="38087" y="108233"/>
                      <a:pt x="37995" y="108446"/>
                      <a:pt x="37935" y="108598"/>
                    </a:cubicBezTo>
                    <a:lnTo>
                      <a:pt x="37540" y="108537"/>
                    </a:lnTo>
                    <a:cubicBezTo>
                      <a:pt x="37479" y="108537"/>
                      <a:pt x="37388" y="108598"/>
                      <a:pt x="37357" y="108659"/>
                    </a:cubicBezTo>
                    <a:cubicBezTo>
                      <a:pt x="37327" y="108750"/>
                      <a:pt x="37296" y="108811"/>
                      <a:pt x="37296" y="108902"/>
                    </a:cubicBezTo>
                    <a:cubicBezTo>
                      <a:pt x="37296" y="108963"/>
                      <a:pt x="37327" y="109054"/>
                      <a:pt x="37388" y="109084"/>
                    </a:cubicBezTo>
                    <a:cubicBezTo>
                      <a:pt x="37479" y="109145"/>
                      <a:pt x="37540" y="109145"/>
                      <a:pt x="37631" y="109145"/>
                    </a:cubicBezTo>
                    <a:lnTo>
                      <a:pt x="37661" y="109145"/>
                    </a:lnTo>
                    <a:cubicBezTo>
                      <a:pt x="37540" y="109358"/>
                      <a:pt x="37448" y="109571"/>
                      <a:pt x="37327" y="109753"/>
                    </a:cubicBezTo>
                    <a:cubicBezTo>
                      <a:pt x="37236" y="109753"/>
                      <a:pt x="37175" y="109723"/>
                      <a:pt x="37084" y="109723"/>
                    </a:cubicBezTo>
                    <a:cubicBezTo>
                      <a:pt x="37068" y="109719"/>
                      <a:pt x="37052" y="109718"/>
                      <a:pt x="37036" y="109718"/>
                    </a:cubicBezTo>
                    <a:cubicBezTo>
                      <a:pt x="36901" y="109718"/>
                      <a:pt x="36776" y="109830"/>
                      <a:pt x="36749" y="109966"/>
                    </a:cubicBezTo>
                    <a:cubicBezTo>
                      <a:pt x="36719" y="110118"/>
                      <a:pt x="36840" y="110270"/>
                      <a:pt x="36992" y="110300"/>
                    </a:cubicBezTo>
                    <a:cubicBezTo>
                      <a:pt x="36749" y="110634"/>
                      <a:pt x="36476" y="111030"/>
                      <a:pt x="36233" y="111394"/>
                    </a:cubicBezTo>
                    <a:cubicBezTo>
                      <a:pt x="36172" y="111425"/>
                      <a:pt x="36141" y="111516"/>
                      <a:pt x="36111" y="111546"/>
                    </a:cubicBezTo>
                    <a:cubicBezTo>
                      <a:pt x="35989" y="111698"/>
                      <a:pt x="35868" y="111850"/>
                      <a:pt x="35807" y="112002"/>
                    </a:cubicBezTo>
                    <a:cubicBezTo>
                      <a:pt x="35716" y="112124"/>
                      <a:pt x="35655" y="112185"/>
                      <a:pt x="35625" y="112306"/>
                    </a:cubicBezTo>
                    <a:cubicBezTo>
                      <a:pt x="34439" y="114312"/>
                      <a:pt x="34956" y="115680"/>
                      <a:pt x="35533" y="116440"/>
                    </a:cubicBezTo>
                    <a:cubicBezTo>
                      <a:pt x="35533" y="116501"/>
                      <a:pt x="35564" y="116531"/>
                      <a:pt x="35625" y="116531"/>
                    </a:cubicBezTo>
                    <a:lnTo>
                      <a:pt x="35685" y="116592"/>
                    </a:lnTo>
                    <a:cubicBezTo>
                      <a:pt x="35777" y="116714"/>
                      <a:pt x="35868" y="116774"/>
                      <a:pt x="35959" y="116866"/>
                    </a:cubicBezTo>
                    <a:cubicBezTo>
                      <a:pt x="36081" y="116987"/>
                      <a:pt x="36172" y="117048"/>
                      <a:pt x="36263" y="117078"/>
                    </a:cubicBezTo>
                    <a:lnTo>
                      <a:pt x="36293" y="117139"/>
                    </a:lnTo>
                    <a:lnTo>
                      <a:pt x="47327" y="104525"/>
                    </a:lnTo>
                    <a:lnTo>
                      <a:pt x="47327" y="104403"/>
                    </a:lnTo>
                    <a:cubicBezTo>
                      <a:pt x="47236" y="104343"/>
                      <a:pt x="47205" y="104251"/>
                      <a:pt x="47175" y="104221"/>
                    </a:cubicBezTo>
                    <a:lnTo>
                      <a:pt x="47084" y="104130"/>
                    </a:lnTo>
                    <a:cubicBezTo>
                      <a:pt x="47053" y="104069"/>
                      <a:pt x="46962" y="104039"/>
                      <a:pt x="46932" y="103947"/>
                    </a:cubicBezTo>
                    <a:lnTo>
                      <a:pt x="46810" y="103826"/>
                    </a:lnTo>
                    <a:lnTo>
                      <a:pt x="46749" y="103765"/>
                    </a:lnTo>
                    <a:lnTo>
                      <a:pt x="46658" y="103674"/>
                    </a:lnTo>
                    <a:cubicBezTo>
                      <a:pt x="46324" y="103340"/>
                      <a:pt x="45990" y="103036"/>
                      <a:pt x="45686" y="102762"/>
                    </a:cubicBezTo>
                    <a:cubicBezTo>
                      <a:pt x="45382" y="102519"/>
                      <a:pt x="45017" y="102306"/>
                      <a:pt x="44713" y="102124"/>
                    </a:cubicBezTo>
                    <a:lnTo>
                      <a:pt x="44683" y="102124"/>
                    </a:lnTo>
                    <a:lnTo>
                      <a:pt x="44652" y="102093"/>
                    </a:lnTo>
                    <a:cubicBezTo>
                      <a:pt x="44561" y="102063"/>
                      <a:pt x="44531" y="102002"/>
                      <a:pt x="44470" y="101972"/>
                    </a:cubicBezTo>
                    <a:cubicBezTo>
                      <a:pt x="44409" y="101972"/>
                      <a:pt x="44379" y="101941"/>
                      <a:pt x="44379" y="101941"/>
                    </a:cubicBezTo>
                    <a:cubicBezTo>
                      <a:pt x="44227" y="101850"/>
                      <a:pt x="44075" y="101789"/>
                      <a:pt x="43953" y="101759"/>
                    </a:cubicBezTo>
                    <a:cubicBezTo>
                      <a:pt x="43862" y="101698"/>
                      <a:pt x="43740" y="101637"/>
                      <a:pt x="43619" y="101607"/>
                    </a:cubicBezTo>
                    <a:cubicBezTo>
                      <a:pt x="43588" y="101607"/>
                      <a:pt x="43558" y="101546"/>
                      <a:pt x="43497" y="101546"/>
                    </a:cubicBezTo>
                    <a:cubicBezTo>
                      <a:pt x="42950" y="101333"/>
                      <a:pt x="42585" y="101303"/>
                      <a:pt x="42585" y="101303"/>
                    </a:cubicBezTo>
                    <a:lnTo>
                      <a:pt x="34287" y="89054"/>
                    </a:lnTo>
                    <a:cubicBezTo>
                      <a:pt x="34470" y="88871"/>
                      <a:pt x="34530" y="88750"/>
                      <a:pt x="34530" y="88750"/>
                    </a:cubicBezTo>
                    <a:lnTo>
                      <a:pt x="30397" y="82640"/>
                    </a:lnTo>
                    <a:cubicBezTo>
                      <a:pt x="33163" y="72640"/>
                      <a:pt x="38755" y="54099"/>
                      <a:pt x="37144" y="44250"/>
                    </a:cubicBezTo>
                    <a:lnTo>
                      <a:pt x="37144" y="44250"/>
                    </a:lnTo>
                    <a:cubicBezTo>
                      <a:pt x="37321" y="44317"/>
                      <a:pt x="37688" y="44430"/>
                      <a:pt x="38085" y="44430"/>
                    </a:cubicBezTo>
                    <a:cubicBezTo>
                      <a:pt x="38236" y="44430"/>
                      <a:pt x="38392" y="44414"/>
                      <a:pt x="38543" y="44372"/>
                    </a:cubicBezTo>
                    <a:cubicBezTo>
                      <a:pt x="38877" y="44250"/>
                      <a:pt x="39211" y="43886"/>
                      <a:pt x="39454" y="43460"/>
                    </a:cubicBezTo>
                    <a:cubicBezTo>
                      <a:pt x="39758" y="43582"/>
                      <a:pt x="39941" y="43612"/>
                      <a:pt x="39941" y="43612"/>
                    </a:cubicBezTo>
                    <a:cubicBezTo>
                      <a:pt x="39941" y="43612"/>
                      <a:pt x="45686" y="35193"/>
                      <a:pt x="46263" y="34281"/>
                    </a:cubicBezTo>
                    <a:cubicBezTo>
                      <a:pt x="47692" y="32031"/>
                      <a:pt x="47388" y="29813"/>
                      <a:pt x="45746" y="28354"/>
                    </a:cubicBezTo>
                    <a:cubicBezTo>
                      <a:pt x="44500" y="27199"/>
                      <a:pt x="39910" y="22974"/>
                      <a:pt x="37357" y="21150"/>
                    </a:cubicBezTo>
                    <a:cubicBezTo>
                      <a:pt x="38664" y="19387"/>
                      <a:pt x="39303" y="17168"/>
                      <a:pt x="38907" y="15040"/>
                    </a:cubicBezTo>
                    <a:cubicBezTo>
                      <a:pt x="38603" y="13186"/>
                      <a:pt x="37600" y="11514"/>
                      <a:pt x="37023" y="9721"/>
                    </a:cubicBezTo>
                    <a:cubicBezTo>
                      <a:pt x="36415" y="7867"/>
                      <a:pt x="36840" y="5800"/>
                      <a:pt x="36111" y="4037"/>
                    </a:cubicBezTo>
                    <a:cubicBezTo>
                      <a:pt x="34987" y="1226"/>
                      <a:pt x="31964" y="1"/>
                      <a:pt x="290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5"/>
              <p:cNvSpPr/>
              <p:nvPr/>
            </p:nvSpPr>
            <p:spPr>
              <a:xfrm>
                <a:off x="12456850" y="3661025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55"/>
            <p:cNvGrpSpPr/>
            <p:nvPr/>
          </p:nvGrpSpPr>
          <p:grpSpPr>
            <a:xfrm>
              <a:off x="6265478" y="1927936"/>
              <a:ext cx="2456952" cy="5046339"/>
              <a:chOff x="3065875" y="1014750"/>
              <a:chExt cx="1677100" cy="3444600"/>
            </a:xfrm>
          </p:grpSpPr>
          <p:sp>
            <p:nvSpPr>
              <p:cNvPr id="1292" name="Google Shape;1292;p55"/>
              <p:cNvSpPr/>
              <p:nvPr/>
            </p:nvSpPr>
            <p:spPr>
              <a:xfrm>
                <a:off x="3267225" y="4314200"/>
                <a:ext cx="423300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5776" extrusionOk="0">
                    <a:moveTo>
                      <a:pt x="10974" y="0"/>
                    </a:moveTo>
                    <a:cubicBezTo>
                      <a:pt x="10974" y="0"/>
                      <a:pt x="10700" y="183"/>
                      <a:pt x="10183" y="456"/>
                    </a:cubicBezTo>
                    <a:cubicBezTo>
                      <a:pt x="10031" y="547"/>
                      <a:pt x="9788" y="608"/>
                      <a:pt x="9576" y="730"/>
                    </a:cubicBezTo>
                    <a:cubicBezTo>
                      <a:pt x="9393" y="791"/>
                      <a:pt x="9150" y="912"/>
                      <a:pt x="8876" y="1003"/>
                    </a:cubicBezTo>
                    <a:cubicBezTo>
                      <a:pt x="8694" y="1034"/>
                      <a:pt x="8481" y="1095"/>
                      <a:pt x="8238" y="1186"/>
                    </a:cubicBezTo>
                    <a:cubicBezTo>
                      <a:pt x="8086" y="1216"/>
                      <a:pt x="7904" y="1307"/>
                      <a:pt x="7721" y="1338"/>
                    </a:cubicBezTo>
                    <a:cubicBezTo>
                      <a:pt x="7478" y="1368"/>
                      <a:pt x="7296" y="1459"/>
                      <a:pt x="7053" y="1490"/>
                    </a:cubicBezTo>
                    <a:cubicBezTo>
                      <a:pt x="6840" y="1551"/>
                      <a:pt x="6566" y="1611"/>
                      <a:pt x="6354" y="1642"/>
                    </a:cubicBezTo>
                    <a:cubicBezTo>
                      <a:pt x="6110" y="1672"/>
                      <a:pt x="5928" y="1702"/>
                      <a:pt x="5685" y="1763"/>
                    </a:cubicBezTo>
                    <a:cubicBezTo>
                      <a:pt x="5259" y="1824"/>
                      <a:pt x="4803" y="1854"/>
                      <a:pt x="4317" y="1915"/>
                    </a:cubicBezTo>
                    <a:lnTo>
                      <a:pt x="4135" y="1915"/>
                    </a:lnTo>
                    <a:cubicBezTo>
                      <a:pt x="3892" y="1946"/>
                      <a:pt x="3740" y="1946"/>
                      <a:pt x="3557" y="1976"/>
                    </a:cubicBezTo>
                    <a:cubicBezTo>
                      <a:pt x="3436" y="1976"/>
                      <a:pt x="3344" y="1976"/>
                      <a:pt x="3223" y="2006"/>
                    </a:cubicBezTo>
                    <a:cubicBezTo>
                      <a:pt x="943" y="2432"/>
                      <a:pt x="274" y="3739"/>
                      <a:pt x="62" y="4681"/>
                    </a:cubicBezTo>
                    <a:cubicBezTo>
                      <a:pt x="31" y="4712"/>
                      <a:pt x="31" y="4742"/>
                      <a:pt x="31" y="4803"/>
                    </a:cubicBezTo>
                    <a:cubicBezTo>
                      <a:pt x="1" y="4955"/>
                      <a:pt x="1" y="5107"/>
                      <a:pt x="1" y="5259"/>
                    </a:cubicBezTo>
                    <a:lnTo>
                      <a:pt x="1" y="5624"/>
                    </a:lnTo>
                    <a:lnTo>
                      <a:pt x="1" y="5715"/>
                    </a:lnTo>
                    <a:lnTo>
                      <a:pt x="16749" y="5775"/>
                    </a:lnTo>
                    <a:lnTo>
                      <a:pt x="16749" y="5654"/>
                    </a:lnTo>
                    <a:cubicBezTo>
                      <a:pt x="16749" y="5593"/>
                      <a:pt x="16779" y="5502"/>
                      <a:pt x="16779" y="5441"/>
                    </a:cubicBezTo>
                    <a:cubicBezTo>
                      <a:pt x="16840" y="5411"/>
                      <a:pt x="16840" y="5350"/>
                      <a:pt x="16840" y="5320"/>
                    </a:cubicBezTo>
                    <a:cubicBezTo>
                      <a:pt x="16840" y="5259"/>
                      <a:pt x="16871" y="5168"/>
                      <a:pt x="16871" y="5107"/>
                    </a:cubicBezTo>
                    <a:cubicBezTo>
                      <a:pt x="16901" y="5016"/>
                      <a:pt x="16901" y="4955"/>
                      <a:pt x="16901" y="4864"/>
                    </a:cubicBezTo>
                    <a:lnTo>
                      <a:pt x="16901" y="4742"/>
                    </a:lnTo>
                    <a:cubicBezTo>
                      <a:pt x="16931" y="4256"/>
                      <a:pt x="16931" y="3800"/>
                      <a:pt x="16931" y="3374"/>
                    </a:cubicBezTo>
                    <a:cubicBezTo>
                      <a:pt x="16931" y="2979"/>
                      <a:pt x="16901" y="2584"/>
                      <a:pt x="16840" y="2250"/>
                    </a:cubicBezTo>
                    <a:lnTo>
                      <a:pt x="16840" y="2219"/>
                    </a:lnTo>
                    <a:lnTo>
                      <a:pt x="16840" y="2128"/>
                    </a:lnTo>
                    <a:cubicBezTo>
                      <a:pt x="16840" y="2067"/>
                      <a:pt x="16779" y="1976"/>
                      <a:pt x="16779" y="1915"/>
                    </a:cubicBezTo>
                    <a:cubicBezTo>
                      <a:pt x="16749" y="1854"/>
                      <a:pt x="16749" y="1824"/>
                      <a:pt x="16749" y="1794"/>
                    </a:cubicBezTo>
                    <a:lnTo>
                      <a:pt x="16627" y="1338"/>
                    </a:lnTo>
                    <a:lnTo>
                      <a:pt x="16536" y="1003"/>
                    </a:lnTo>
                    <a:cubicBezTo>
                      <a:pt x="16536" y="943"/>
                      <a:pt x="16475" y="912"/>
                      <a:pt x="16475" y="882"/>
                    </a:cubicBezTo>
                    <a:cubicBezTo>
                      <a:pt x="16293" y="304"/>
                      <a:pt x="16111" y="0"/>
                      <a:pt x="16111" y="0"/>
                    </a:cubicBezTo>
                    <a:cubicBezTo>
                      <a:pt x="15288" y="188"/>
                      <a:pt x="14454" y="250"/>
                      <a:pt x="13704" y="250"/>
                    </a:cubicBezTo>
                    <a:cubicBezTo>
                      <a:pt x="12265" y="250"/>
                      <a:pt x="11134" y="20"/>
                      <a:pt x="10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5"/>
              <p:cNvSpPr/>
              <p:nvPr/>
            </p:nvSpPr>
            <p:spPr>
              <a:xfrm>
                <a:off x="3495975" y="4316475"/>
                <a:ext cx="387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41" extrusionOk="0">
                    <a:moveTo>
                      <a:pt x="304" y="1"/>
                    </a:moveTo>
                    <a:cubicBezTo>
                      <a:pt x="182" y="1"/>
                      <a:pt x="152" y="31"/>
                      <a:pt x="91" y="61"/>
                    </a:cubicBezTo>
                    <a:cubicBezTo>
                      <a:pt x="30" y="152"/>
                      <a:pt x="0" y="213"/>
                      <a:pt x="61" y="304"/>
                    </a:cubicBezTo>
                    <a:cubicBezTo>
                      <a:pt x="61" y="365"/>
                      <a:pt x="122" y="487"/>
                      <a:pt x="152" y="517"/>
                    </a:cubicBezTo>
                    <a:cubicBezTo>
                      <a:pt x="426" y="760"/>
                      <a:pt x="760" y="973"/>
                      <a:pt x="1064" y="1216"/>
                    </a:cubicBezTo>
                    <a:cubicBezTo>
                      <a:pt x="1105" y="1233"/>
                      <a:pt x="1148" y="1240"/>
                      <a:pt x="1190" y="1240"/>
                    </a:cubicBezTo>
                    <a:cubicBezTo>
                      <a:pt x="1307" y="1240"/>
                      <a:pt x="1423" y="1184"/>
                      <a:pt x="1489" y="1095"/>
                    </a:cubicBezTo>
                    <a:cubicBezTo>
                      <a:pt x="1520" y="1004"/>
                      <a:pt x="1550" y="943"/>
                      <a:pt x="1520" y="852"/>
                    </a:cubicBezTo>
                    <a:cubicBezTo>
                      <a:pt x="1489" y="791"/>
                      <a:pt x="1459" y="700"/>
                      <a:pt x="1368" y="669"/>
                    </a:cubicBezTo>
                    <a:cubicBezTo>
                      <a:pt x="1155" y="517"/>
                      <a:pt x="912" y="365"/>
                      <a:pt x="699" y="183"/>
                    </a:cubicBezTo>
                    <a:cubicBezTo>
                      <a:pt x="608" y="152"/>
                      <a:pt x="578" y="92"/>
                      <a:pt x="547" y="61"/>
                    </a:cubicBezTo>
                    <a:cubicBezTo>
                      <a:pt x="456" y="31"/>
                      <a:pt x="395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5"/>
              <p:cNvSpPr/>
              <p:nvPr/>
            </p:nvSpPr>
            <p:spPr>
              <a:xfrm>
                <a:off x="3465575" y="4329400"/>
                <a:ext cx="3877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37" extrusionOk="0">
                    <a:moveTo>
                      <a:pt x="323" y="0"/>
                    </a:moveTo>
                    <a:cubicBezTo>
                      <a:pt x="243" y="0"/>
                      <a:pt x="167" y="31"/>
                      <a:pt x="122" y="91"/>
                    </a:cubicBezTo>
                    <a:cubicBezTo>
                      <a:pt x="61" y="122"/>
                      <a:pt x="31" y="243"/>
                      <a:pt x="0" y="304"/>
                    </a:cubicBezTo>
                    <a:cubicBezTo>
                      <a:pt x="0" y="426"/>
                      <a:pt x="31" y="456"/>
                      <a:pt x="61" y="547"/>
                    </a:cubicBezTo>
                    <a:cubicBezTo>
                      <a:pt x="365" y="882"/>
                      <a:pt x="730" y="1155"/>
                      <a:pt x="1064" y="1398"/>
                    </a:cubicBezTo>
                    <a:cubicBezTo>
                      <a:pt x="1109" y="1425"/>
                      <a:pt x="1156" y="1436"/>
                      <a:pt x="1202" y="1436"/>
                    </a:cubicBezTo>
                    <a:cubicBezTo>
                      <a:pt x="1315" y="1436"/>
                      <a:pt x="1425" y="1372"/>
                      <a:pt x="1490" y="1307"/>
                    </a:cubicBezTo>
                    <a:cubicBezTo>
                      <a:pt x="1520" y="1216"/>
                      <a:pt x="1550" y="1155"/>
                      <a:pt x="1520" y="1064"/>
                    </a:cubicBezTo>
                    <a:cubicBezTo>
                      <a:pt x="1490" y="1003"/>
                      <a:pt x="1459" y="912"/>
                      <a:pt x="1368" y="882"/>
                    </a:cubicBezTo>
                    <a:lnTo>
                      <a:pt x="1246" y="760"/>
                    </a:lnTo>
                    <a:cubicBezTo>
                      <a:pt x="1003" y="578"/>
                      <a:pt x="760" y="335"/>
                      <a:pt x="547" y="91"/>
                    </a:cubicBezTo>
                    <a:cubicBezTo>
                      <a:pt x="487" y="31"/>
                      <a:pt x="403" y="0"/>
                      <a:pt x="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5"/>
              <p:cNvSpPr/>
              <p:nvPr/>
            </p:nvSpPr>
            <p:spPr>
              <a:xfrm>
                <a:off x="3438975" y="4339275"/>
                <a:ext cx="327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60" extrusionOk="0">
                    <a:moveTo>
                      <a:pt x="304" y="0"/>
                    </a:moveTo>
                    <a:cubicBezTo>
                      <a:pt x="183" y="0"/>
                      <a:pt x="152" y="31"/>
                      <a:pt x="92" y="61"/>
                    </a:cubicBezTo>
                    <a:cubicBezTo>
                      <a:pt x="31" y="152"/>
                      <a:pt x="0" y="213"/>
                      <a:pt x="0" y="304"/>
                    </a:cubicBezTo>
                    <a:cubicBezTo>
                      <a:pt x="0" y="396"/>
                      <a:pt x="31" y="456"/>
                      <a:pt x="92" y="517"/>
                    </a:cubicBezTo>
                    <a:lnTo>
                      <a:pt x="760" y="1399"/>
                    </a:lnTo>
                    <a:cubicBezTo>
                      <a:pt x="851" y="1429"/>
                      <a:pt x="912" y="1459"/>
                      <a:pt x="1003" y="1459"/>
                    </a:cubicBezTo>
                    <a:cubicBezTo>
                      <a:pt x="1095" y="1459"/>
                      <a:pt x="1125" y="1429"/>
                      <a:pt x="1216" y="1399"/>
                    </a:cubicBezTo>
                    <a:cubicBezTo>
                      <a:pt x="1247" y="1307"/>
                      <a:pt x="1307" y="1247"/>
                      <a:pt x="1307" y="1155"/>
                    </a:cubicBezTo>
                    <a:cubicBezTo>
                      <a:pt x="1307" y="1064"/>
                      <a:pt x="1247" y="1003"/>
                      <a:pt x="1216" y="943"/>
                    </a:cubicBezTo>
                    <a:lnTo>
                      <a:pt x="547" y="61"/>
                    </a:lnTo>
                    <a:cubicBezTo>
                      <a:pt x="456" y="31"/>
                      <a:pt x="395" y="0"/>
                      <a:pt x="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5"/>
              <p:cNvSpPr/>
              <p:nvPr/>
            </p:nvSpPr>
            <p:spPr>
              <a:xfrm>
                <a:off x="3407050" y="4347650"/>
                <a:ext cx="281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67" extrusionOk="0">
                    <a:moveTo>
                      <a:pt x="333" y="1"/>
                    </a:moveTo>
                    <a:cubicBezTo>
                      <a:pt x="282" y="1"/>
                      <a:pt x="231" y="11"/>
                      <a:pt x="183" y="30"/>
                    </a:cubicBezTo>
                    <a:cubicBezTo>
                      <a:pt x="31" y="121"/>
                      <a:pt x="1" y="304"/>
                      <a:pt x="62" y="456"/>
                    </a:cubicBezTo>
                    <a:cubicBezTo>
                      <a:pt x="213" y="729"/>
                      <a:pt x="365" y="942"/>
                      <a:pt x="517" y="1216"/>
                    </a:cubicBezTo>
                    <a:cubicBezTo>
                      <a:pt x="580" y="1319"/>
                      <a:pt x="685" y="1366"/>
                      <a:pt x="793" y="1366"/>
                    </a:cubicBezTo>
                    <a:cubicBezTo>
                      <a:pt x="844" y="1366"/>
                      <a:pt x="895" y="1356"/>
                      <a:pt x="943" y="1337"/>
                    </a:cubicBezTo>
                    <a:cubicBezTo>
                      <a:pt x="1095" y="1246"/>
                      <a:pt x="1125" y="1064"/>
                      <a:pt x="1065" y="912"/>
                    </a:cubicBezTo>
                    <a:cubicBezTo>
                      <a:pt x="882" y="638"/>
                      <a:pt x="761" y="425"/>
                      <a:pt x="609" y="152"/>
                    </a:cubicBezTo>
                    <a:cubicBezTo>
                      <a:pt x="546" y="48"/>
                      <a:pt x="441" y="1"/>
                      <a:pt x="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5"/>
              <p:cNvSpPr/>
              <p:nvPr/>
            </p:nvSpPr>
            <p:spPr>
              <a:xfrm>
                <a:off x="3264950" y="4434250"/>
                <a:ext cx="4240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004" extrusionOk="0">
                    <a:moveTo>
                      <a:pt x="31" y="1"/>
                    </a:moveTo>
                    <a:cubicBezTo>
                      <a:pt x="1" y="183"/>
                      <a:pt x="1" y="335"/>
                      <a:pt x="1" y="487"/>
                    </a:cubicBezTo>
                    <a:cubicBezTo>
                      <a:pt x="1" y="791"/>
                      <a:pt x="31" y="943"/>
                      <a:pt x="31" y="943"/>
                    </a:cubicBezTo>
                    <a:lnTo>
                      <a:pt x="16810" y="1004"/>
                    </a:lnTo>
                    <a:cubicBezTo>
                      <a:pt x="16840" y="852"/>
                      <a:pt x="16840" y="700"/>
                      <a:pt x="16870" y="548"/>
                    </a:cubicBezTo>
                    <a:cubicBezTo>
                      <a:pt x="16931" y="366"/>
                      <a:pt x="16931" y="214"/>
                      <a:pt x="16962" y="6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5"/>
              <p:cNvSpPr/>
              <p:nvPr/>
            </p:nvSpPr>
            <p:spPr>
              <a:xfrm>
                <a:off x="3925300" y="4062675"/>
                <a:ext cx="322225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15746" extrusionOk="0">
                    <a:moveTo>
                      <a:pt x="8055" y="0"/>
                    </a:moveTo>
                    <a:cubicBezTo>
                      <a:pt x="6870" y="2128"/>
                      <a:pt x="4834" y="3769"/>
                      <a:pt x="4682" y="3861"/>
                    </a:cubicBezTo>
                    <a:cubicBezTo>
                      <a:pt x="4682" y="3861"/>
                      <a:pt x="4651" y="4225"/>
                      <a:pt x="4499" y="4772"/>
                    </a:cubicBezTo>
                    <a:cubicBezTo>
                      <a:pt x="4438" y="4985"/>
                      <a:pt x="4378" y="5198"/>
                      <a:pt x="4286" y="5411"/>
                    </a:cubicBezTo>
                    <a:cubicBezTo>
                      <a:pt x="4226" y="5624"/>
                      <a:pt x="4134" y="5867"/>
                      <a:pt x="4043" y="6110"/>
                    </a:cubicBezTo>
                    <a:cubicBezTo>
                      <a:pt x="3952" y="6292"/>
                      <a:pt x="3861" y="6505"/>
                      <a:pt x="3770" y="6718"/>
                    </a:cubicBezTo>
                    <a:cubicBezTo>
                      <a:pt x="3678" y="6870"/>
                      <a:pt x="3618" y="7022"/>
                      <a:pt x="3526" y="7204"/>
                    </a:cubicBezTo>
                    <a:cubicBezTo>
                      <a:pt x="3466" y="7417"/>
                      <a:pt x="3344" y="7599"/>
                      <a:pt x="3223" y="7782"/>
                    </a:cubicBezTo>
                    <a:cubicBezTo>
                      <a:pt x="3162" y="7964"/>
                      <a:pt x="3010" y="8177"/>
                      <a:pt x="2888" y="8390"/>
                    </a:cubicBezTo>
                    <a:cubicBezTo>
                      <a:pt x="2767" y="8542"/>
                      <a:pt x="2675" y="8724"/>
                      <a:pt x="2554" y="8937"/>
                    </a:cubicBezTo>
                    <a:cubicBezTo>
                      <a:pt x="2311" y="9271"/>
                      <a:pt x="2098" y="9636"/>
                      <a:pt x="1794" y="10031"/>
                    </a:cubicBezTo>
                    <a:cubicBezTo>
                      <a:pt x="1764" y="10061"/>
                      <a:pt x="1703" y="10122"/>
                      <a:pt x="1672" y="10183"/>
                    </a:cubicBezTo>
                    <a:cubicBezTo>
                      <a:pt x="1551" y="10335"/>
                      <a:pt x="1490" y="10487"/>
                      <a:pt x="1368" y="10639"/>
                    </a:cubicBezTo>
                    <a:cubicBezTo>
                      <a:pt x="1308" y="10730"/>
                      <a:pt x="1216" y="10821"/>
                      <a:pt x="1186" y="10943"/>
                    </a:cubicBezTo>
                    <a:cubicBezTo>
                      <a:pt x="1" y="12949"/>
                      <a:pt x="487" y="14317"/>
                      <a:pt x="1095" y="15077"/>
                    </a:cubicBezTo>
                    <a:lnTo>
                      <a:pt x="1186" y="15137"/>
                    </a:lnTo>
                    <a:cubicBezTo>
                      <a:pt x="1308" y="15289"/>
                      <a:pt x="1399" y="15411"/>
                      <a:pt x="1520" y="15502"/>
                    </a:cubicBezTo>
                    <a:cubicBezTo>
                      <a:pt x="1672" y="15593"/>
                      <a:pt x="1764" y="15685"/>
                      <a:pt x="1824" y="15715"/>
                    </a:cubicBezTo>
                    <a:cubicBezTo>
                      <a:pt x="1824" y="15745"/>
                      <a:pt x="1855" y="15745"/>
                      <a:pt x="1855" y="15745"/>
                    </a:cubicBezTo>
                    <a:lnTo>
                      <a:pt x="12888" y="3131"/>
                    </a:lnTo>
                    <a:lnTo>
                      <a:pt x="12797" y="3070"/>
                    </a:lnTo>
                    <a:cubicBezTo>
                      <a:pt x="12736" y="3010"/>
                      <a:pt x="12706" y="2949"/>
                      <a:pt x="12645" y="2888"/>
                    </a:cubicBezTo>
                    <a:lnTo>
                      <a:pt x="12584" y="2797"/>
                    </a:lnTo>
                    <a:cubicBezTo>
                      <a:pt x="12554" y="2736"/>
                      <a:pt x="12463" y="2706"/>
                      <a:pt x="12432" y="2614"/>
                    </a:cubicBezTo>
                    <a:cubicBezTo>
                      <a:pt x="12402" y="2554"/>
                      <a:pt x="12311" y="2493"/>
                      <a:pt x="12280" y="2432"/>
                    </a:cubicBezTo>
                    <a:lnTo>
                      <a:pt x="12189" y="2341"/>
                    </a:lnTo>
                    <a:cubicBezTo>
                      <a:pt x="11885" y="2007"/>
                      <a:pt x="11551" y="1703"/>
                      <a:pt x="11125" y="1490"/>
                    </a:cubicBezTo>
                    <a:cubicBezTo>
                      <a:pt x="10791" y="1216"/>
                      <a:pt x="10487" y="1034"/>
                      <a:pt x="10183" y="821"/>
                    </a:cubicBezTo>
                    <a:lnTo>
                      <a:pt x="10153" y="821"/>
                    </a:lnTo>
                    <a:lnTo>
                      <a:pt x="10122" y="791"/>
                    </a:lnTo>
                    <a:cubicBezTo>
                      <a:pt x="10031" y="760"/>
                      <a:pt x="10001" y="730"/>
                      <a:pt x="9910" y="669"/>
                    </a:cubicBezTo>
                    <a:cubicBezTo>
                      <a:pt x="9910" y="669"/>
                      <a:pt x="9879" y="639"/>
                      <a:pt x="9849" y="639"/>
                    </a:cubicBezTo>
                    <a:cubicBezTo>
                      <a:pt x="9697" y="578"/>
                      <a:pt x="9575" y="517"/>
                      <a:pt x="9423" y="456"/>
                    </a:cubicBezTo>
                    <a:cubicBezTo>
                      <a:pt x="9302" y="365"/>
                      <a:pt x="9180" y="335"/>
                      <a:pt x="9089" y="304"/>
                    </a:cubicBezTo>
                    <a:cubicBezTo>
                      <a:pt x="9059" y="304"/>
                      <a:pt x="8998" y="274"/>
                      <a:pt x="8967" y="274"/>
                    </a:cubicBezTo>
                    <a:cubicBezTo>
                      <a:pt x="8390" y="61"/>
                      <a:pt x="8055" y="0"/>
                      <a:pt x="80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5"/>
              <p:cNvSpPr/>
              <p:nvPr/>
            </p:nvSpPr>
            <p:spPr>
              <a:xfrm>
                <a:off x="4018000" y="4175525"/>
                <a:ext cx="426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836" extrusionOk="0">
                    <a:moveTo>
                      <a:pt x="1384" y="0"/>
                    </a:moveTo>
                    <a:cubicBezTo>
                      <a:pt x="1346" y="0"/>
                      <a:pt x="1308" y="15"/>
                      <a:pt x="1277" y="46"/>
                    </a:cubicBezTo>
                    <a:cubicBezTo>
                      <a:pt x="1004" y="107"/>
                      <a:pt x="730" y="198"/>
                      <a:pt x="487" y="228"/>
                    </a:cubicBezTo>
                    <a:cubicBezTo>
                      <a:pt x="396" y="228"/>
                      <a:pt x="366" y="258"/>
                      <a:pt x="274" y="258"/>
                    </a:cubicBezTo>
                    <a:cubicBezTo>
                      <a:pt x="214" y="319"/>
                      <a:pt x="183" y="319"/>
                      <a:pt x="92" y="380"/>
                    </a:cubicBezTo>
                    <a:cubicBezTo>
                      <a:pt x="1" y="471"/>
                      <a:pt x="1" y="532"/>
                      <a:pt x="1" y="623"/>
                    </a:cubicBezTo>
                    <a:lnTo>
                      <a:pt x="92" y="775"/>
                    </a:lnTo>
                    <a:cubicBezTo>
                      <a:pt x="183" y="806"/>
                      <a:pt x="244" y="836"/>
                      <a:pt x="335" y="836"/>
                    </a:cubicBezTo>
                    <a:cubicBezTo>
                      <a:pt x="700" y="806"/>
                      <a:pt x="1095" y="684"/>
                      <a:pt x="1460" y="593"/>
                    </a:cubicBezTo>
                    <a:cubicBezTo>
                      <a:pt x="1612" y="562"/>
                      <a:pt x="1703" y="380"/>
                      <a:pt x="1642" y="228"/>
                    </a:cubicBezTo>
                    <a:cubicBezTo>
                      <a:pt x="1642" y="137"/>
                      <a:pt x="1581" y="76"/>
                      <a:pt x="1490" y="46"/>
                    </a:cubicBezTo>
                    <a:cubicBezTo>
                      <a:pt x="1460" y="15"/>
                      <a:pt x="1422" y="0"/>
                      <a:pt x="13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5"/>
              <p:cNvSpPr/>
              <p:nvPr/>
            </p:nvSpPr>
            <p:spPr>
              <a:xfrm>
                <a:off x="4009650" y="4211275"/>
                <a:ext cx="45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44" extrusionOk="0">
                    <a:moveTo>
                      <a:pt x="1573" y="0"/>
                    </a:moveTo>
                    <a:cubicBezTo>
                      <a:pt x="1524" y="0"/>
                      <a:pt x="1470" y="14"/>
                      <a:pt x="1429" y="14"/>
                    </a:cubicBezTo>
                    <a:cubicBezTo>
                      <a:pt x="1368" y="14"/>
                      <a:pt x="1308" y="44"/>
                      <a:pt x="1277" y="44"/>
                    </a:cubicBezTo>
                    <a:cubicBezTo>
                      <a:pt x="973" y="105"/>
                      <a:pt x="608" y="136"/>
                      <a:pt x="274" y="136"/>
                    </a:cubicBezTo>
                    <a:cubicBezTo>
                      <a:pt x="122" y="136"/>
                      <a:pt x="1" y="287"/>
                      <a:pt x="1" y="439"/>
                    </a:cubicBezTo>
                    <a:cubicBezTo>
                      <a:pt x="1" y="500"/>
                      <a:pt x="61" y="591"/>
                      <a:pt x="92" y="652"/>
                    </a:cubicBezTo>
                    <a:cubicBezTo>
                      <a:pt x="152" y="743"/>
                      <a:pt x="244" y="743"/>
                      <a:pt x="304" y="743"/>
                    </a:cubicBezTo>
                    <a:cubicBezTo>
                      <a:pt x="730" y="743"/>
                      <a:pt x="1186" y="713"/>
                      <a:pt x="1611" y="591"/>
                    </a:cubicBezTo>
                    <a:cubicBezTo>
                      <a:pt x="1763" y="561"/>
                      <a:pt x="1824" y="348"/>
                      <a:pt x="1794" y="196"/>
                    </a:cubicBezTo>
                    <a:cubicBezTo>
                      <a:pt x="1794" y="136"/>
                      <a:pt x="1733" y="44"/>
                      <a:pt x="1642" y="14"/>
                    </a:cubicBezTo>
                    <a:cubicBezTo>
                      <a:pt x="1622" y="4"/>
                      <a:pt x="1598" y="0"/>
                      <a:pt x="1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5"/>
              <p:cNvSpPr/>
              <p:nvPr/>
            </p:nvSpPr>
            <p:spPr>
              <a:xfrm>
                <a:off x="3998250" y="4240475"/>
                <a:ext cx="433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670" extrusionOk="0">
                    <a:moveTo>
                      <a:pt x="274" y="1"/>
                    </a:moveTo>
                    <a:cubicBezTo>
                      <a:pt x="213" y="1"/>
                      <a:pt x="122" y="62"/>
                      <a:pt x="92" y="92"/>
                    </a:cubicBezTo>
                    <a:cubicBezTo>
                      <a:pt x="1" y="183"/>
                      <a:pt x="1" y="244"/>
                      <a:pt x="1" y="335"/>
                    </a:cubicBezTo>
                    <a:cubicBezTo>
                      <a:pt x="1" y="396"/>
                      <a:pt x="92" y="487"/>
                      <a:pt x="122" y="518"/>
                    </a:cubicBezTo>
                    <a:cubicBezTo>
                      <a:pt x="213" y="609"/>
                      <a:pt x="274" y="609"/>
                      <a:pt x="365" y="609"/>
                    </a:cubicBezTo>
                    <a:lnTo>
                      <a:pt x="1460" y="670"/>
                    </a:lnTo>
                    <a:cubicBezTo>
                      <a:pt x="1520" y="670"/>
                      <a:pt x="1612" y="609"/>
                      <a:pt x="1642" y="548"/>
                    </a:cubicBezTo>
                    <a:cubicBezTo>
                      <a:pt x="1733" y="487"/>
                      <a:pt x="1733" y="396"/>
                      <a:pt x="1733" y="335"/>
                    </a:cubicBezTo>
                    <a:cubicBezTo>
                      <a:pt x="1733" y="244"/>
                      <a:pt x="1642" y="183"/>
                      <a:pt x="1612" y="153"/>
                    </a:cubicBezTo>
                    <a:cubicBezTo>
                      <a:pt x="1520" y="62"/>
                      <a:pt x="1460" y="62"/>
                      <a:pt x="1368" y="62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5"/>
              <p:cNvSpPr/>
              <p:nvPr/>
            </p:nvSpPr>
            <p:spPr>
              <a:xfrm>
                <a:off x="3983050" y="4270475"/>
                <a:ext cx="387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722" extrusionOk="0">
                    <a:moveTo>
                      <a:pt x="314" y="1"/>
                    </a:moveTo>
                    <a:cubicBezTo>
                      <a:pt x="193" y="1"/>
                      <a:pt x="86" y="105"/>
                      <a:pt x="61" y="230"/>
                    </a:cubicBezTo>
                    <a:cubicBezTo>
                      <a:pt x="1" y="412"/>
                      <a:pt x="153" y="564"/>
                      <a:pt x="305" y="564"/>
                    </a:cubicBezTo>
                    <a:cubicBezTo>
                      <a:pt x="609" y="594"/>
                      <a:pt x="882" y="685"/>
                      <a:pt x="1186" y="716"/>
                    </a:cubicBezTo>
                    <a:cubicBezTo>
                      <a:pt x="1206" y="720"/>
                      <a:pt x="1225" y="722"/>
                      <a:pt x="1245" y="722"/>
                    </a:cubicBezTo>
                    <a:cubicBezTo>
                      <a:pt x="1375" y="722"/>
                      <a:pt x="1494" y="635"/>
                      <a:pt x="1520" y="503"/>
                    </a:cubicBezTo>
                    <a:cubicBezTo>
                      <a:pt x="1551" y="351"/>
                      <a:pt x="1399" y="199"/>
                      <a:pt x="1277" y="138"/>
                    </a:cubicBezTo>
                    <a:cubicBezTo>
                      <a:pt x="973" y="108"/>
                      <a:pt x="700" y="47"/>
                      <a:pt x="396" y="17"/>
                    </a:cubicBezTo>
                    <a:cubicBezTo>
                      <a:pt x="368" y="6"/>
                      <a:pt x="341" y="1"/>
                      <a:pt x="3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5"/>
              <p:cNvSpPr/>
              <p:nvPr/>
            </p:nvSpPr>
            <p:spPr>
              <a:xfrm>
                <a:off x="3954175" y="4123475"/>
                <a:ext cx="292575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3375" extrusionOk="0">
                    <a:moveTo>
                      <a:pt x="11125" y="0"/>
                    </a:moveTo>
                    <a:lnTo>
                      <a:pt x="1" y="12766"/>
                    </a:lnTo>
                    <a:lnTo>
                      <a:pt x="335" y="13101"/>
                    </a:lnTo>
                    <a:cubicBezTo>
                      <a:pt x="517" y="13283"/>
                      <a:pt x="669" y="13374"/>
                      <a:pt x="669" y="13374"/>
                    </a:cubicBezTo>
                    <a:lnTo>
                      <a:pt x="11703" y="760"/>
                    </a:lnTo>
                    <a:cubicBezTo>
                      <a:pt x="11612" y="608"/>
                      <a:pt x="11490" y="486"/>
                      <a:pt x="11429" y="365"/>
                    </a:cubicBezTo>
                    <a:cubicBezTo>
                      <a:pt x="11338" y="213"/>
                      <a:pt x="11217" y="122"/>
                      <a:pt x="11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5"/>
              <p:cNvSpPr/>
              <p:nvPr/>
            </p:nvSpPr>
            <p:spPr>
              <a:xfrm>
                <a:off x="3540025" y="2615075"/>
                <a:ext cx="488650" cy="1710025"/>
              </a:xfrm>
              <a:custGeom>
                <a:avLst/>
                <a:gdLst/>
                <a:ahLst/>
                <a:cxnLst/>
                <a:rect l="l" t="t" r="r" b="b"/>
                <a:pathLst>
                  <a:path w="19546" h="68401" extrusionOk="0">
                    <a:moveTo>
                      <a:pt x="6536" y="1"/>
                    </a:moveTo>
                    <a:cubicBezTo>
                      <a:pt x="3284" y="16718"/>
                      <a:pt x="1" y="67996"/>
                      <a:pt x="1" y="67996"/>
                    </a:cubicBezTo>
                    <a:cubicBezTo>
                      <a:pt x="1" y="67996"/>
                      <a:pt x="622" y="68401"/>
                      <a:pt x="2135" y="68401"/>
                    </a:cubicBezTo>
                    <a:cubicBezTo>
                      <a:pt x="2892" y="68401"/>
                      <a:pt x="3871" y="68300"/>
                      <a:pt x="5107" y="67996"/>
                    </a:cubicBezTo>
                    <a:cubicBezTo>
                      <a:pt x="8542" y="41825"/>
                      <a:pt x="19545" y="13648"/>
                      <a:pt x="17965" y="335"/>
                    </a:cubicBezTo>
                    <a:lnTo>
                      <a:pt x="653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5"/>
              <p:cNvSpPr/>
              <p:nvPr/>
            </p:nvSpPr>
            <p:spPr>
              <a:xfrm>
                <a:off x="3391850" y="2599125"/>
                <a:ext cx="737125" cy="155855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62342" extrusionOk="0">
                    <a:moveTo>
                      <a:pt x="6566" y="1"/>
                    </a:moveTo>
                    <a:cubicBezTo>
                      <a:pt x="4256" y="8906"/>
                      <a:pt x="1" y="28360"/>
                      <a:pt x="913" y="33284"/>
                    </a:cubicBezTo>
                    <a:cubicBezTo>
                      <a:pt x="1733" y="37843"/>
                      <a:pt x="26080" y="62342"/>
                      <a:pt x="26080" y="62342"/>
                    </a:cubicBezTo>
                    <a:cubicBezTo>
                      <a:pt x="26080" y="62342"/>
                      <a:pt x="28208" y="60974"/>
                      <a:pt x="29485" y="58451"/>
                    </a:cubicBezTo>
                    <a:lnTo>
                      <a:pt x="10852" y="31126"/>
                    </a:lnTo>
                    <a:lnTo>
                      <a:pt x="17174" y="335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5"/>
              <p:cNvSpPr/>
              <p:nvPr/>
            </p:nvSpPr>
            <p:spPr>
              <a:xfrm>
                <a:off x="3373625" y="2599125"/>
                <a:ext cx="662650" cy="127837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51135" extrusionOk="0">
                    <a:moveTo>
                      <a:pt x="7265" y="1"/>
                    </a:moveTo>
                    <a:cubicBezTo>
                      <a:pt x="5016" y="7478"/>
                      <a:pt x="0" y="29393"/>
                      <a:pt x="1125" y="33162"/>
                    </a:cubicBezTo>
                    <a:cubicBezTo>
                      <a:pt x="2280" y="36901"/>
                      <a:pt x="8086" y="43041"/>
                      <a:pt x="8086" y="43041"/>
                    </a:cubicBezTo>
                    <a:lnTo>
                      <a:pt x="7143" y="50032"/>
                    </a:lnTo>
                    <a:cubicBezTo>
                      <a:pt x="9389" y="51025"/>
                      <a:pt x="13143" y="51135"/>
                      <a:pt x="14700" y="51135"/>
                    </a:cubicBezTo>
                    <a:cubicBezTo>
                      <a:pt x="15145" y="51135"/>
                      <a:pt x="15411" y="51126"/>
                      <a:pt x="15411" y="51126"/>
                    </a:cubicBezTo>
                    <a:lnTo>
                      <a:pt x="15411" y="50700"/>
                    </a:lnTo>
                    <a:lnTo>
                      <a:pt x="15715" y="51126"/>
                    </a:lnTo>
                    <a:cubicBezTo>
                      <a:pt x="19210" y="49120"/>
                      <a:pt x="22098" y="45928"/>
                      <a:pt x="22098" y="45928"/>
                    </a:cubicBezTo>
                    <a:lnTo>
                      <a:pt x="17964" y="39788"/>
                    </a:lnTo>
                    <a:cubicBezTo>
                      <a:pt x="20821" y="29667"/>
                      <a:pt x="26505" y="10669"/>
                      <a:pt x="24621" y="973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5"/>
              <p:cNvSpPr/>
              <p:nvPr/>
            </p:nvSpPr>
            <p:spPr>
              <a:xfrm>
                <a:off x="3745975" y="3490275"/>
                <a:ext cx="796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954" extrusionOk="0">
                    <a:moveTo>
                      <a:pt x="3092" y="0"/>
                    </a:moveTo>
                    <a:cubicBezTo>
                      <a:pt x="3083" y="0"/>
                      <a:pt x="3076" y="3"/>
                      <a:pt x="3070" y="9"/>
                    </a:cubicBezTo>
                    <a:cubicBezTo>
                      <a:pt x="2432" y="708"/>
                      <a:pt x="1672" y="1224"/>
                      <a:pt x="790" y="1589"/>
                    </a:cubicBezTo>
                    <a:cubicBezTo>
                      <a:pt x="547" y="1680"/>
                      <a:pt x="304" y="1771"/>
                      <a:pt x="31" y="1802"/>
                    </a:cubicBezTo>
                    <a:cubicBezTo>
                      <a:pt x="0" y="1832"/>
                      <a:pt x="0" y="1954"/>
                      <a:pt x="61" y="1954"/>
                    </a:cubicBezTo>
                    <a:cubicBezTo>
                      <a:pt x="973" y="1711"/>
                      <a:pt x="1854" y="1255"/>
                      <a:pt x="2584" y="677"/>
                    </a:cubicBezTo>
                    <a:cubicBezTo>
                      <a:pt x="2766" y="464"/>
                      <a:pt x="2949" y="312"/>
                      <a:pt x="3161" y="100"/>
                    </a:cubicBezTo>
                    <a:cubicBezTo>
                      <a:pt x="3186" y="50"/>
                      <a:pt x="3130" y="0"/>
                      <a:pt x="3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5"/>
              <p:cNvSpPr/>
              <p:nvPr/>
            </p:nvSpPr>
            <p:spPr>
              <a:xfrm>
                <a:off x="3751275" y="3503200"/>
                <a:ext cx="722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136" extrusionOk="0">
                    <a:moveTo>
                      <a:pt x="2831" y="0"/>
                    </a:moveTo>
                    <a:cubicBezTo>
                      <a:pt x="2819" y="0"/>
                      <a:pt x="2807" y="11"/>
                      <a:pt x="2797" y="39"/>
                    </a:cubicBezTo>
                    <a:cubicBezTo>
                      <a:pt x="2220" y="707"/>
                      <a:pt x="1521" y="1285"/>
                      <a:pt x="761" y="1710"/>
                    </a:cubicBezTo>
                    <a:cubicBezTo>
                      <a:pt x="548" y="1832"/>
                      <a:pt x="305" y="1923"/>
                      <a:pt x="92" y="2014"/>
                    </a:cubicBezTo>
                    <a:cubicBezTo>
                      <a:pt x="1" y="2045"/>
                      <a:pt x="62" y="2136"/>
                      <a:pt x="123" y="2136"/>
                    </a:cubicBezTo>
                    <a:cubicBezTo>
                      <a:pt x="974" y="1771"/>
                      <a:pt x="1734" y="1315"/>
                      <a:pt x="2372" y="677"/>
                    </a:cubicBezTo>
                    <a:cubicBezTo>
                      <a:pt x="2554" y="495"/>
                      <a:pt x="2706" y="282"/>
                      <a:pt x="2889" y="99"/>
                    </a:cubicBezTo>
                    <a:cubicBezTo>
                      <a:pt x="2889" y="57"/>
                      <a:pt x="2859" y="0"/>
                      <a:pt x="28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5"/>
              <p:cNvSpPr/>
              <p:nvPr/>
            </p:nvSpPr>
            <p:spPr>
              <a:xfrm>
                <a:off x="3752050" y="3602875"/>
                <a:ext cx="66900" cy="25590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0236" extrusionOk="0">
                    <a:moveTo>
                      <a:pt x="2593" y="0"/>
                    </a:moveTo>
                    <a:cubicBezTo>
                      <a:pt x="2571" y="0"/>
                      <a:pt x="2554" y="10"/>
                      <a:pt x="2554" y="33"/>
                    </a:cubicBezTo>
                    <a:cubicBezTo>
                      <a:pt x="2219" y="1371"/>
                      <a:pt x="1915" y="2647"/>
                      <a:pt x="1581" y="3985"/>
                    </a:cubicBezTo>
                    <a:cubicBezTo>
                      <a:pt x="1247" y="5322"/>
                      <a:pt x="912" y="6599"/>
                      <a:pt x="578" y="7936"/>
                    </a:cubicBezTo>
                    <a:cubicBezTo>
                      <a:pt x="396" y="8696"/>
                      <a:pt x="213" y="9426"/>
                      <a:pt x="0" y="10186"/>
                    </a:cubicBezTo>
                    <a:cubicBezTo>
                      <a:pt x="0" y="10221"/>
                      <a:pt x="32" y="10236"/>
                      <a:pt x="64" y="10236"/>
                    </a:cubicBezTo>
                    <a:cubicBezTo>
                      <a:pt x="86" y="10236"/>
                      <a:pt x="109" y="10229"/>
                      <a:pt x="122" y="10216"/>
                    </a:cubicBezTo>
                    <a:cubicBezTo>
                      <a:pt x="456" y="8879"/>
                      <a:pt x="760" y="7602"/>
                      <a:pt x="1125" y="6265"/>
                    </a:cubicBezTo>
                    <a:cubicBezTo>
                      <a:pt x="1459" y="4927"/>
                      <a:pt x="1763" y="3651"/>
                      <a:pt x="2098" y="2313"/>
                    </a:cubicBezTo>
                    <a:cubicBezTo>
                      <a:pt x="2280" y="1553"/>
                      <a:pt x="2493" y="824"/>
                      <a:pt x="2675" y="64"/>
                    </a:cubicBezTo>
                    <a:cubicBezTo>
                      <a:pt x="2675" y="26"/>
                      <a:pt x="2629" y="0"/>
                      <a:pt x="2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5"/>
              <p:cNvSpPr/>
              <p:nvPr/>
            </p:nvSpPr>
            <p:spPr>
              <a:xfrm>
                <a:off x="3575750" y="2626750"/>
                <a:ext cx="155800" cy="10206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40827" extrusionOk="0">
                    <a:moveTo>
                      <a:pt x="6168" y="0"/>
                    </a:moveTo>
                    <a:cubicBezTo>
                      <a:pt x="6146" y="0"/>
                      <a:pt x="6123" y="8"/>
                      <a:pt x="6110" y="20"/>
                    </a:cubicBezTo>
                    <a:cubicBezTo>
                      <a:pt x="5593" y="2513"/>
                      <a:pt x="5137" y="5035"/>
                      <a:pt x="4651" y="7558"/>
                    </a:cubicBezTo>
                    <a:cubicBezTo>
                      <a:pt x="4134" y="10233"/>
                      <a:pt x="3678" y="12938"/>
                      <a:pt x="3223" y="15674"/>
                    </a:cubicBezTo>
                    <a:cubicBezTo>
                      <a:pt x="2767" y="18440"/>
                      <a:pt x="2371" y="21267"/>
                      <a:pt x="1946" y="24033"/>
                    </a:cubicBezTo>
                    <a:cubicBezTo>
                      <a:pt x="1551" y="26768"/>
                      <a:pt x="1186" y="29473"/>
                      <a:pt x="882" y="32209"/>
                    </a:cubicBezTo>
                    <a:cubicBezTo>
                      <a:pt x="578" y="34732"/>
                      <a:pt x="305" y="37346"/>
                      <a:pt x="92" y="39869"/>
                    </a:cubicBezTo>
                    <a:cubicBezTo>
                      <a:pt x="31" y="40173"/>
                      <a:pt x="31" y="40477"/>
                      <a:pt x="1" y="40781"/>
                    </a:cubicBezTo>
                    <a:cubicBezTo>
                      <a:pt x="16" y="40811"/>
                      <a:pt x="54" y="40826"/>
                      <a:pt x="88" y="40826"/>
                    </a:cubicBezTo>
                    <a:cubicBezTo>
                      <a:pt x="122" y="40826"/>
                      <a:pt x="153" y="40811"/>
                      <a:pt x="153" y="40781"/>
                    </a:cubicBezTo>
                    <a:cubicBezTo>
                      <a:pt x="396" y="38258"/>
                      <a:pt x="639" y="35735"/>
                      <a:pt x="912" y="33182"/>
                    </a:cubicBezTo>
                    <a:cubicBezTo>
                      <a:pt x="1216" y="30446"/>
                      <a:pt x="1612" y="27711"/>
                      <a:pt x="1976" y="24975"/>
                    </a:cubicBezTo>
                    <a:cubicBezTo>
                      <a:pt x="2371" y="22209"/>
                      <a:pt x="2767" y="19443"/>
                      <a:pt x="3223" y="16677"/>
                    </a:cubicBezTo>
                    <a:cubicBezTo>
                      <a:pt x="3648" y="13941"/>
                      <a:pt x="4134" y="11236"/>
                      <a:pt x="4590" y="8531"/>
                    </a:cubicBezTo>
                    <a:cubicBezTo>
                      <a:pt x="5046" y="5978"/>
                      <a:pt x="5533" y="3485"/>
                      <a:pt x="6049" y="962"/>
                    </a:cubicBezTo>
                    <a:cubicBezTo>
                      <a:pt x="6110" y="658"/>
                      <a:pt x="6141" y="354"/>
                      <a:pt x="6232" y="51"/>
                    </a:cubicBezTo>
                    <a:cubicBezTo>
                      <a:pt x="6232" y="15"/>
                      <a:pt x="6200" y="0"/>
                      <a:pt x="6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5"/>
              <p:cNvSpPr/>
              <p:nvPr/>
            </p:nvSpPr>
            <p:spPr>
              <a:xfrm>
                <a:off x="3667700" y="2621475"/>
                <a:ext cx="35150" cy="2109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8438" extrusionOk="0">
                    <a:moveTo>
                      <a:pt x="1345" y="1"/>
                    </a:moveTo>
                    <a:cubicBezTo>
                      <a:pt x="1326" y="1"/>
                      <a:pt x="1307" y="13"/>
                      <a:pt x="1307" y="49"/>
                    </a:cubicBezTo>
                    <a:cubicBezTo>
                      <a:pt x="1004" y="1265"/>
                      <a:pt x="730" y="2450"/>
                      <a:pt x="487" y="3666"/>
                    </a:cubicBezTo>
                    <a:cubicBezTo>
                      <a:pt x="396" y="4274"/>
                      <a:pt x="274" y="4882"/>
                      <a:pt x="213" y="5490"/>
                    </a:cubicBezTo>
                    <a:lnTo>
                      <a:pt x="92" y="6401"/>
                    </a:lnTo>
                    <a:cubicBezTo>
                      <a:pt x="61" y="6705"/>
                      <a:pt x="0" y="6949"/>
                      <a:pt x="0" y="7253"/>
                    </a:cubicBezTo>
                    <a:cubicBezTo>
                      <a:pt x="61" y="7526"/>
                      <a:pt x="122" y="7830"/>
                      <a:pt x="274" y="8073"/>
                    </a:cubicBezTo>
                    <a:cubicBezTo>
                      <a:pt x="426" y="8256"/>
                      <a:pt x="608" y="8408"/>
                      <a:pt x="882" y="8438"/>
                    </a:cubicBezTo>
                    <a:cubicBezTo>
                      <a:pt x="973" y="8438"/>
                      <a:pt x="973" y="8377"/>
                      <a:pt x="912" y="8316"/>
                    </a:cubicBezTo>
                    <a:cubicBezTo>
                      <a:pt x="426" y="8256"/>
                      <a:pt x="152" y="7769"/>
                      <a:pt x="122" y="7313"/>
                    </a:cubicBezTo>
                    <a:cubicBezTo>
                      <a:pt x="92" y="7009"/>
                      <a:pt x="122" y="6705"/>
                      <a:pt x="152" y="6432"/>
                    </a:cubicBezTo>
                    <a:cubicBezTo>
                      <a:pt x="213" y="6128"/>
                      <a:pt x="244" y="5824"/>
                      <a:pt x="274" y="5550"/>
                    </a:cubicBezTo>
                    <a:cubicBezTo>
                      <a:pt x="456" y="4365"/>
                      <a:pt x="669" y="3210"/>
                      <a:pt x="912" y="2024"/>
                    </a:cubicBezTo>
                    <a:cubicBezTo>
                      <a:pt x="1064" y="1386"/>
                      <a:pt x="1216" y="717"/>
                      <a:pt x="1368" y="49"/>
                    </a:cubicBezTo>
                    <a:cubicBezTo>
                      <a:pt x="1405" y="30"/>
                      <a:pt x="1375" y="1"/>
                      <a:pt x="1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5"/>
              <p:cNvSpPr/>
              <p:nvPr/>
            </p:nvSpPr>
            <p:spPr>
              <a:xfrm>
                <a:off x="3533950" y="1528425"/>
                <a:ext cx="515250" cy="633600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25344" extrusionOk="0">
                    <a:moveTo>
                      <a:pt x="10294" y="1"/>
                    </a:moveTo>
                    <a:cubicBezTo>
                      <a:pt x="10033" y="1"/>
                      <a:pt x="9773" y="11"/>
                      <a:pt x="9515" y="32"/>
                    </a:cubicBezTo>
                    <a:cubicBezTo>
                      <a:pt x="9120" y="62"/>
                      <a:pt x="8664" y="153"/>
                      <a:pt x="8238" y="214"/>
                    </a:cubicBezTo>
                    <a:cubicBezTo>
                      <a:pt x="6779" y="518"/>
                      <a:pt x="5411" y="1247"/>
                      <a:pt x="4560" y="2585"/>
                    </a:cubicBezTo>
                    <a:cubicBezTo>
                      <a:pt x="3192" y="4834"/>
                      <a:pt x="4165" y="7722"/>
                      <a:pt x="3010" y="10062"/>
                    </a:cubicBezTo>
                    <a:cubicBezTo>
                      <a:pt x="2524" y="11035"/>
                      <a:pt x="1673" y="11795"/>
                      <a:pt x="1034" y="12767"/>
                    </a:cubicBezTo>
                    <a:cubicBezTo>
                      <a:pt x="426" y="13679"/>
                      <a:pt x="1" y="14925"/>
                      <a:pt x="518" y="15868"/>
                    </a:cubicBezTo>
                    <a:cubicBezTo>
                      <a:pt x="913" y="16567"/>
                      <a:pt x="1673" y="17023"/>
                      <a:pt x="1885" y="17722"/>
                    </a:cubicBezTo>
                    <a:cubicBezTo>
                      <a:pt x="2189" y="18664"/>
                      <a:pt x="1642" y="19606"/>
                      <a:pt x="1551" y="20518"/>
                    </a:cubicBezTo>
                    <a:cubicBezTo>
                      <a:pt x="1460" y="21643"/>
                      <a:pt x="2037" y="22767"/>
                      <a:pt x="2980" y="23527"/>
                    </a:cubicBezTo>
                    <a:cubicBezTo>
                      <a:pt x="3831" y="24226"/>
                      <a:pt x="4955" y="24652"/>
                      <a:pt x="6050" y="24926"/>
                    </a:cubicBezTo>
                    <a:cubicBezTo>
                      <a:pt x="7169" y="25198"/>
                      <a:pt x="8336" y="25344"/>
                      <a:pt x="9503" y="25344"/>
                    </a:cubicBezTo>
                    <a:cubicBezTo>
                      <a:pt x="11724" y="25344"/>
                      <a:pt x="13944" y="24814"/>
                      <a:pt x="15837" y="23619"/>
                    </a:cubicBezTo>
                    <a:cubicBezTo>
                      <a:pt x="18694" y="21856"/>
                      <a:pt x="20609" y="18390"/>
                      <a:pt x="20032" y="15047"/>
                    </a:cubicBezTo>
                    <a:cubicBezTo>
                      <a:pt x="19728" y="13162"/>
                      <a:pt x="18694" y="11491"/>
                      <a:pt x="18117" y="9728"/>
                    </a:cubicBezTo>
                    <a:cubicBezTo>
                      <a:pt x="17509" y="7843"/>
                      <a:pt x="17934" y="5807"/>
                      <a:pt x="17205" y="4013"/>
                    </a:cubicBezTo>
                    <a:cubicBezTo>
                      <a:pt x="16091" y="1229"/>
                      <a:pt x="13141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5"/>
              <p:cNvSpPr/>
              <p:nvPr/>
            </p:nvSpPr>
            <p:spPr>
              <a:xfrm>
                <a:off x="3065875" y="2406600"/>
                <a:ext cx="179350" cy="14710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5884" extrusionOk="0">
                    <a:moveTo>
                      <a:pt x="3941" y="0"/>
                    </a:moveTo>
                    <a:cubicBezTo>
                      <a:pt x="3885" y="0"/>
                      <a:pt x="3837" y="13"/>
                      <a:pt x="3800" y="42"/>
                    </a:cubicBezTo>
                    <a:cubicBezTo>
                      <a:pt x="3344" y="407"/>
                      <a:pt x="3982" y="1531"/>
                      <a:pt x="4590" y="1774"/>
                    </a:cubicBezTo>
                    <a:cubicBezTo>
                      <a:pt x="4509" y="1783"/>
                      <a:pt x="4404" y="1787"/>
                      <a:pt x="4281" y="1787"/>
                    </a:cubicBezTo>
                    <a:cubicBezTo>
                      <a:pt x="3721" y="1787"/>
                      <a:pt x="2778" y="1711"/>
                      <a:pt x="1965" y="1711"/>
                    </a:cubicBezTo>
                    <a:cubicBezTo>
                      <a:pt x="1134" y="1711"/>
                      <a:pt x="439" y="1790"/>
                      <a:pt x="426" y="2109"/>
                    </a:cubicBezTo>
                    <a:cubicBezTo>
                      <a:pt x="426" y="2625"/>
                      <a:pt x="2948" y="2717"/>
                      <a:pt x="2948" y="2717"/>
                    </a:cubicBezTo>
                    <a:cubicBezTo>
                      <a:pt x="2948" y="2717"/>
                      <a:pt x="0" y="2929"/>
                      <a:pt x="122" y="3629"/>
                    </a:cubicBezTo>
                    <a:cubicBezTo>
                      <a:pt x="154" y="3866"/>
                      <a:pt x="550" y="3942"/>
                      <a:pt x="1047" y="3942"/>
                    </a:cubicBezTo>
                    <a:cubicBezTo>
                      <a:pt x="1952" y="3942"/>
                      <a:pt x="3191" y="3689"/>
                      <a:pt x="3192" y="3689"/>
                    </a:cubicBezTo>
                    <a:lnTo>
                      <a:pt x="3192" y="3689"/>
                    </a:lnTo>
                    <a:cubicBezTo>
                      <a:pt x="3191" y="3689"/>
                      <a:pt x="669" y="4358"/>
                      <a:pt x="882" y="4875"/>
                    </a:cubicBezTo>
                    <a:cubicBezTo>
                      <a:pt x="922" y="4983"/>
                      <a:pt x="1077" y="5025"/>
                      <a:pt x="1293" y="5025"/>
                    </a:cubicBezTo>
                    <a:cubicBezTo>
                      <a:pt x="2048" y="5025"/>
                      <a:pt x="3556" y="4510"/>
                      <a:pt x="3556" y="4510"/>
                    </a:cubicBezTo>
                    <a:lnTo>
                      <a:pt x="3556" y="4510"/>
                    </a:lnTo>
                    <a:cubicBezTo>
                      <a:pt x="3556" y="4510"/>
                      <a:pt x="1672" y="5483"/>
                      <a:pt x="1793" y="5787"/>
                    </a:cubicBezTo>
                    <a:cubicBezTo>
                      <a:pt x="1816" y="5853"/>
                      <a:pt x="1911" y="5884"/>
                      <a:pt x="2055" y="5884"/>
                    </a:cubicBezTo>
                    <a:cubicBezTo>
                      <a:pt x="2500" y="5884"/>
                      <a:pt x="3414" y="5592"/>
                      <a:pt x="4103" y="5179"/>
                    </a:cubicBezTo>
                    <a:cubicBezTo>
                      <a:pt x="4319" y="5212"/>
                      <a:pt x="4526" y="5226"/>
                      <a:pt x="4725" y="5226"/>
                    </a:cubicBezTo>
                    <a:cubicBezTo>
                      <a:pt x="6185" y="5226"/>
                      <a:pt x="7173" y="4449"/>
                      <a:pt x="7173" y="4449"/>
                    </a:cubicBezTo>
                    <a:lnTo>
                      <a:pt x="6869" y="1805"/>
                    </a:lnTo>
                    <a:cubicBezTo>
                      <a:pt x="6866" y="1805"/>
                      <a:pt x="6862" y="1805"/>
                      <a:pt x="6858" y="1805"/>
                    </a:cubicBezTo>
                    <a:cubicBezTo>
                      <a:pt x="6366" y="1805"/>
                      <a:pt x="4594" y="0"/>
                      <a:pt x="3941" y="0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5"/>
              <p:cNvSpPr/>
              <p:nvPr/>
            </p:nvSpPr>
            <p:spPr>
              <a:xfrm>
                <a:off x="3207200" y="2014000"/>
                <a:ext cx="497750" cy="525875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035" extrusionOk="0">
                    <a:moveTo>
                      <a:pt x="19424" y="1"/>
                    </a:moveTo>
                    <a:cubicBezTo>
                      <a:pt x="16445" y="943"/>
                      <a:pt x="15016" y="14165"/>
                      <a:pt x="15016" y="14165"/>
                    </a:cubicBezTo>
                    <a:lnTo>
                      <a:pt x="669" y="16506"/>
                    </a:lnTo>
                    <a:cubicBezTo>
                      <a:pt x="1" y="18937"/>
                      <a:pt x="1156" y="21035"/>
                      <a:pt x="1156" y="21035"/>
                    </a:cubicBezTo>
                    <a:cubicBezTo>
                      <a:pt x="1156" y="21035"/>
                      <a:pt x="15320" y="19515"/>
                      <a:pt x="16566" y="19241"/>
                    </a:cubicBezTo>
                    <a:cubicBezTo>
                      <a:pt x="17813" y="19029"/>
                      <a:pt x="18937" y="18147"/>
                      <a:pt x="19424" y="16354"/>
                    </a:cubicBezTo>
                    <a:cubicBezTo>
                      <a:pt x="19910" y="14621"/>
                      <a:pt x="19424" y="1"/>
                      <a:pt x="194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5"/>
              <p:cNvSpPr/>
              <p:nvPr/>
            </p:nvSpPr>
            <p:spPr>
              <a:xfrm>
                <a:off x="3555225" y="1993500"/>
                <a:ext cx="433925" cy="6400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25603" extrusionOk="0">
                    <a:moveTo>
                      <a:pt x="8846" y="0"/>
                    </a:moveTo>
                    <a:lnTo>
                      <a:pt x="5503" y="851"/>
                    </a:lnTo>
                    <a:lnTo>
                      <a:pt x="4135" y="5715"/>
                    </a:lnTo>
                    <a:cubicBezTo>
                      <a:pt x="153" y="7842"/>
                      <a:pt x="548" y="13344"/>
                      <a:pt x="2919" y="14408"/>
                    </a:cubicBezTo>
                    <a:cubicBezTo>
                      <a:pt x="2919" y="14408"/>
                      <a:pt x="92" y="23526"/>
                      <a:pt x="1" y="24226"/>
                    </a:cubicBezTo>
                    <a:cubicBezTo>
                      <a:pt x="1" y="24226"/>
                      <a:pt x="1598" y="25603"/>
                      <a:pt x="9217" y="25603"/>
                    </a:cubicBezTo>
                    <a:cubicBezTo>
                      <a:pt x="11400" y="25603"/>
                      <a:pt x="14079" y="25489"/>
                      <a:pt x="17357" y="25198"/>
                    </a:cubicBezTo>
                    <a:cubicBezTo>
                      <a:pt x="17357" y="25198"/>
                      <a:pt x="16597" y="21642"/>
                      <a:pt x="15108" y="19727"/>
                    </a:cubicBezTo>
                    <a:lnTo>
                      <a:pt x="16567" y="1915"/>
                    </a:lnTo>
                    <a:lnTo>
                      <a:pt x="13101" y="395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5"/>
              <p:cNvSpPr/>
              <p:nvPr/>
            </p:nvSpPr>
            <p:spPr>
              <a:xfrm>
                <a:off x="3644900" y="1574025"/>
                <a:ext cx="281950" cy="482700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9308" extrusionOk="0">
                    <a:moveTo>
                      <a:pt x="5749" y="1"/>
                    </a:moveTo>
                    <a:cubicBezTo>
                      <a:pt x="3437" y="1"/>
                      <a:pt x="1154" y="1030"/>
                      <a:pt x="791" y="2615"/>
                    </a:cubicBezTo>
                    <a:cubicBezTo>
                      <a:pt x="213" y="5442"/>
                      <a:pt x="1" y="7478"/>
                      <a:pt x="213" y="8998"/>
                    </a:cubicBezTo>
                    <a:lnTo>
                      <a:pt x="213" y="9059"/>
                    </a:lnTo>
                    <a:lnTo>
                      <a:pt x="213" y="9180"/>
                    </a:lnTo>
                    <a:cubicBezTo>
                      <a:pt x="426" y="10852"/>
                      <a:pt x="1034" y="11886"/>
                      <a:pt x="1885" y="12676"/>
                    </a:cubicBezTo>
                    <a:cubicBezTo>
                      <a:pt x="2341" y="13101"/>
                      <a:pt x="2736" y="13405"/>
                      <a:pt x="3131" y="13679"/>
                    </a:cubicBezTo>
                    <a:cubicBezTo>
                      <a:pt x="3223" y="13740"/>
                      <a:pt x="3344" y="13831"/>
                      <a:pt x="3466" y="13922"/>
                    </a:cubicBezTo>
                    <a:cubicBezTo>
                      <a:pt x="3526" y="14013"/>
                      <a:pt x="3618" y="14044"/>
                      <a:pt x="3678" y="14135"/>
                    </a:cubicBezTo>
                    <a:cubicBezTo>
                      <a:pt x="4530" y="14804"/>
                      <a:pt x="4985" y="15563"/>
                      <a:pt x="4925" y="17722"/>
                    </a:cubicBezTo>
                    <a:cubicBezTo>
                      <a:pt x="5279" y="18737"/>
                      <a:pt x="6240" y="19308"/>
                      <a:pt x="7210" y="19308"/>
                    </a:cubicBezTo>
                    <a:cubicBezTo>
                      <a:pt x="8069" y="19308"/>
                      <a:pt x="8936" y="18859"/>
                      <a:pt x="9393" y="17873"/>
                    </a:cubicBezTo>
                    <a:cubicBezTo>
                      <a:pt x="9484" y="15259"/>
                      <a:pt x="10031" y="12980"/>
                      <a:pt x="10517" y="11551"/>
                    </a:cubicBezTo>
                    <a:cubicBezTo>
                      <a:pt x="10639" y="11156"/>
                      <a:pt x="10761" y="10852"/>
                      <a:pt x="10882" y="10579"/>
                    </a:cubicBezTo>
                    <a:cubicBezTo>
                      <a:pt x="11065" y="10092"/>
                      <a:pt x="11217" y="9819"/>
                      <a:pt x="11217" y="9819"/>
                    </a:cubicBezTo>
                    <a:cubicBezTo>
                      <a:pt x="11217" y="9819"/>
                      <a:pt x="11277" y="4013"/>
                      <a:pt x="10517" y="2463"/>
                    </a:cubicBezTo>
                    <a:cubicBezTo>
                      <a:pt x="9657" y="728"/>
                      <a:pt x="7693" y="1"/>
                      <a:pt x="5749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5"/>
              <p:cNvSpPr/>
              <p:nvPr/>
            </p:nvSpPr>
            <p:spPr>
              <a:xfrm>
                <a:off x="3644900" y="1563500"/>
                <a:ext cx="303225" cy="22790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9116" extrusionOk="0">
                    <a:moveTo>
                      <a:pt x="5993" y="1"/>
                    </a:moveTo>
                    <a:cubicBezTo>
                      <a:pt x="5310" y="1"/>
                      <a:pt x="4626" y="75"/>
                      <a:pt x="3952" y="179"/>
                    </a:cubicBezTo>
                    <a:cubicBezTo>
                      <a:pt x="3040" y="331"/>
                      <a:pt x="2128" y="574"/>
                      <a:pt x="1460" y="1151"/>
                    </a:cubicBezTo>
                    <a:cubicBezTo>
                      <a:pt x="882" y="1638"/>
                      <a:pt x="487" y="2367"/>
                      <a:pt x="365" y="3127"/>
                    </a:cubicBezTo>
                    <a:cubicBezTo>
                      <a:pt x="122" y="3796"/>
                      <a:pt x="61" y="4647"/>
                      <a:pt x="1" y="5407"/>
                    </a:cubicBezTo>
                    <a:cubicBezTo>
                      <a:pt x="852" y="5407"/>
                      <a:pt x="1642" y="5133"/>
                      <a:pt x="2371" y="4677"/>
                    </a:cubicBezTo>
                    <a:cubicBezTo>
                      <a:pt x="3040" y="4221"/>
                      <a:pt x="3618" y="3553"/>
                      <a:pt x="4013" y="2854"/>
                    </a:cubicBezTo>
                    <a:cubicBezTo>
                      <a:pt x="4286" y="3613"/>
                      <a:pt x="4864" y="4252"/>
                      <a:pt x="5563" y="4708"/>
                    </a:cubicBezTo>
                    <a:cubicBezTo>
                      <a:pt x="6232" y="5164"/>
                      <a:pt x="7052" y="5407"/>
                      <a:pt x="7873" y="5437"/>
                    </a:cubicBezTo>
                    <a:cubicBezTo>
                      <a:pt x="7964" y="6410"/>
                      <a:pt x="8420" y="7322"/>
                      <a:pt x="9089" y="8021"/>
                    </a:cubicBezTo>
                    <a:cubicBezTo>
                      <a:pt x="9818" y="8689"/>
                      <a:pt x="10761" y="9085"/>
                      <a:pt x="11703" y="9115"/>
                    </a:cubicBezTo>
                    <a:cubicBezTo>
                      <a:pt x="11916" y="7869"/>
                      <a:pt x="12128" y="6623"/>
                      <a:pt x="12007" y="5316"/>
                    </a:cubicBezTo>
                    <a:cubicBezTo>
                      <a:pt x="11916" y="4069"/>
                      <a:pt x="11490" y="2762"/>
                      <a:pt x="10639" y="1820"/>
                    </a:cubicBezTo>
                    <a:cubicBezTo>
                      <a:pt x="9849" y="908"/>
                      <a:pt x="8724" y="391"/>
                      <a:pt x="7539" y="148"/>
                    </a:cubicBezTo>
                    <a:cubicBezTo>
                      <a:pt x="7027" y="43"/>
                      <a:pt x="6511" y="1"/>
                      <a:pt x="59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5"/>
              <p:cNvSpPr/>
              <p:nvPr/>
            </p:nvSpPr>
            <p:spPr>
              <a:xfrm>
                <a:off x="3711775" y="1784525"/>
                <a:ext cx="213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30" extrusionOk="0">
                    <a:moveTo>
                      <a:pt x="456" y="0"/>
                    </a:moveTo>
                    <a:cubicBezTo>
                      <a:pt x="335" y="0"/>
                      <a:pt x="213" y="0"/>
                      <a:pt x="152" y="92"/>
                    </a:cubicBezTo>
                    <a:cubicBezTo>
                      <a:pt x="61" y="152"/>
                      <a:pt x="0" y="274"/>
                      <a:pt x="0" y="365"/>
                    </a:cubicBezTo>
                    <a:cubicBezTo>
                      <a:pt x="0" y="456"/>
                      <a:pt x="31" y="578"/>
                      <a:pt x="61" y="669"/>
                    </a:cubicBezTo>
                    <a:cubicBezTo>
                      <a:pt x="122" y="700"/>
                      <a:pt x="152" y="730"/>
                      <a:pt x="183" y="730"/>
                    </a:cubicBezTo>
                    <a:cubicBezTo>
                      <a:pt x="213" y="730"/>
                      <a:pt x="304" y="669"/>
                      <a:pt x="274" y="608"/>
                    </a:cubicBezTo>
                    <a:cubicBezTo>
                      <a:pt x="213" y="548"/>
                      <a:pt x="183" y="456"/>
                      <a:pt x="183" y="396"/>
                    </a:cubicBezTo>
                    <a:cubicBezTo>
                      <a:pt x="183" y="365"/>
                      <a:pt x="183" y="304"/>
                      <a:pt x="213" y="274"/>
                    </a:cubicBezTo>
                    <a:cubicBezTo>
                      <a:pt x="274" y="244"/>
                      <a:pt x="304" y="244"/>
                      <a:pt x="335" y="244"/>
                    </a:cubicBezTo>
                    <a:lnTo>
                      <a:pt x="487" y="244"/>
                    </a:lnTo>
                    <a:cubicBezTo>
                      <a:pt x="578" y="244"/>
                      <a:pt x="608" y="274"/>
                      <a:pt x="669" y="304"/>
                    </a:cubicBezTo>
                    <a:cubicBezTo>
                      <a:pt x="730" y="304"/>
                      <a:pt x="791" y="304"/>
                      <a:pt x="791" y="274"/>
                    </a:cubicBezTo>
                    <a:cubicBezTo>
                      <a:pt x="851" y="152"/>
                      <a:pt x="821" y="92"/>
                      <a:pt x="791" y="92"/>
                    </a:cubicBezTo>
                    <a:cubicBezTo>
                      <a:pt x="669" y="61"/>
                      <a:pt x="578" y="0"/>
                      <a:pt x="456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5"/>
              <p:cNvSpPr/>
              <p:nvPr/>
            </p:nvSpPr>
            <p:spPr>
              <a:xfrm>
                <a:off x="3666950" y="1712450"/>
                <a:ext cx="55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48" extrusionOk="0">
                    <a:moveTo>
                      <a:pt x="1341" y="0"/>
                    </a:moveTo>
                    <a:cubicBezTo>
                      <a:pt x="928" y="0"/>
                      <a:pt x="519" y="156"/>
                      <a:pt x="152" y="421"/>
                    </a:cubicBezTo>
                    <a:cubicBezTo>
                      <a:pt x="0" y="543"/>
                      <a:pt x="30" y="725"/>
                      <a:pt x="122" y="877"/>
                    </a:cubicBezTo>
                    <a:cubicBezTo>
                      <a:pt x="173" y="929"/>
                      <a:pt x="235" y="948"/>
                      <a:pt x="299" y="948"/>
                    </a:cubicBezTo>
                    <a:cubicBezTo>
                      <a:pt x="387" y="948"/>
                      <a:pt x="477" y="912"/>
                      <a:pt x="547" y="877"/>
                    </a:cubicBezTo>
                    <a:cubicBezTo>
                      <a:pt x="547" y="847"/>
                      <a:pt x="578" y="847"/>
                      <a:pt x="578" y="847"/>
                    </a:cubicBezTo>
                    <a:cubicBezTo>
                      <a:pt x="797" y="707"/>
                      <a:pt x="1043" y="633"/>
                      <a:pt x="1289" y="633"/>
                    </a:cubicBezTo>
                    <a:cubicBezTo>
                      <a:pt x="1418" y="633"/>
                      <a:pt x="1547" y="653"/>
                      <a:pt x="1672" y="695"/>
                    </a:cubicBezTo>
                    <a:cubicBezTo>
                      <a:pt x="1710" y="701"/>
                      <a:pt x="1749" y="705"/>
                      <a:pt x="1787" y="705"/>
                    </a:cubicBezTo>
                    <a:cubicBezTo>
                      <a:pt x="1936" y="705"/>
                      <a:pt x="2080" y="651"/>
                      <a:pt x="2128" y="482"/>
                    </a:cubicBezTo>
                    <a:cubicBezTo>
                      <a:pt x="2219" y="330"/>
                      <a:pt x="2097" y="148"/>
                      <a:pt x="1945" y="117"/>
                    </a:cubicBezTo>
                    <a:cubicBezTo>
                      <a:pt x="1746" y="38"/>
                      <a:pt x="1543" y="0"/>
                      <a:pt x="1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5"/>
              <p:cNvSpPr/>
              <p:nvPr/>
            </p:nvSpPr>
            <p:spPr>
              <a:xfrm>
                <a:off x="3758125" y="1715075"/>
                <a:ext cx="532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925" extrusionOk="0">
                    <a:moveTo>
                      <a:pt x="800" y="0"/>
                    </a:moveTo>
                    <a:cubicBezTo>
                      <a:pt x="591" y="0"/>
                      <a:pt x="382" y="34"/>
                      <a:pt x="183" y="104"/>
                    </a:cubicBezTo>
                    <a:cubicBezTo>
                      <a:pt x="31" y="134"/>
                      <a:pt x="1" y="316"/>
                      <a:pt x="92" y="468"/>
                    </a:cubicBezTo>
                    <a:cubicBezTo>
                      <a:pt x="139" y="586"/>
                      <a:pt x="259" y="631"/>
                      <a:pt x="382" y="631"/>
                    </a:cubicBezTo>
                    <a:cubicBezTo>
                      <a:pt x="417" y="631"/>
                      <a:pt x="453" y="627"/>
                      <a:pt x="487" y="620"/>
                    </a:cubicBezTo>
                    <a:cubicBezTo>
                      <a:pt x="627" y="603"/>
                      <a:pt x="758" y="585"/>
                      <a:pt x="889" y="585"/>
                    </a:cubicBezTo>
                    <a:cubicBezTo>
                      <a:pt x="986" y="585"/>
                      <a:pt x="1083" y="595"/>
                      <a:pt x="1186" y="620"/>
                    </a:cubicBezTo>
                    <a:lnTo>
                      <a:pt x="1156" y="620"/>
                    </a:lnTo>
                    <a:cubicBezTo>
                      <a:pt x="1308" y="681"/>
                      <a:pt x="1490" y="772"/>
                      <a:pt x="1642" y="894"/>
                    </a:cubicBezTo>
                    <a:cubicBezTo>
                      <a:pt x="1682" y="914"/>
                      <a:pt x="1730" y="924"/>
                      <a:pt x="1779" y="924"/>
                    </a:cubicBezTo>
                    <a:cubicBezTo>
                      <a:pt x="1878" y="924"/>
                      <a:pt x="1986" y="884"/>
                      <a:pt x="2067" y="803"/>
                    </a:cubicBezTo>
                    <a:cubicBezTo>
                      <a:pt x="2128" y="712"/>
                      <a:pt x="2098" y="499"/>
                      <a:pt x="1976" y="408"/>
                    </a:cubicBezTo>
                    <a:cubicBezTo>
                      <a:pt x="1649" y="142"/>
                      <a:pt x="1226" y="0"/>
                      <a:pt x="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5"/>
              <p:cNvSpPr/>
              <p:nvPr/>
            </p:nvSpPr>
            <p:spPr>
              <a:xfrm>
                <a:off x="3768775" y="1757875"/>
                <a:ext cx="243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6" extrusionOk="0">
                    <a:moveTo>
                      <a:pt x="502" y="0"/>
                    </a:moveTo>
                    <a:cubicBezTo>
                      <a:pt x="487" y="0"/>
                      <a:pt x="472" y="1"/>
                      <a:pt x="456" y="3"/>
                    </a:cubicBezTo>
                    <a:cubicBezTo>
                      <a:pt x="182" y="63"/>
                      <a:pt x="0" y="276"/>
                      <a:pt x="0" y="550"/>
                    </a:cubicBezTo>
                    <a:cubicBezTo>
                      <a:pt x="30" y="823"/>
                      <a:pt x="243" y="1006"/>
                      <a:pt x="517" y="1006"/>
                    </a:cubicBezTo>
                    <a:cubicBezTo>
                      <a:pt x="790" y="975"/>
                      <a:pt x="973" y="732"/>
                      <a:pt x="973" y="459"/>
                    </a:cubicBezTo>
                    <a:cubicBezTo>
                      <a:pt x="944" y="229"/>
                      <a:pt x="753" y="0"/>
                      <a:pt x="5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5"/>
              <p:cNvSpPr/>
              <p:nvPr/>
            </p:nvSpPr>
            <p:spPr>
              <a:xfrm>
                <a:off x="3772575" y="1763250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0"/>
                    </a:moveTo>
                    <a:cubicBezTo>
                      <a:pt x="30" y="0"/>
                      <a:pt x="0" y="61"/>
                      <a:pt x="0" y="152"/>
                    </a:cubicBezTo>
                    <a:cubicBezTo>
                      <a:pt x="0" y="244"/>
                      <a:pt x="61" y="304"/>
                      <a:pt x="152" y="304"/>
                    </a:cubicBezTo>
                    <a:cubicBezTo>
                      <a:pt x="274" y="304"/>
                      <a:pt x="304" y="213"/>
                      <a:pt x="304" y="152"/>
                    </a:cubicBezTo>
                    <a:cubicBezTo>
                      <a:pt x="304" y="6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5"/>
              <p:cNvSpPr/>
              <p:nvPr/>
            </p:nvSpPr>
            <p:spPr>
              <a:xfrm>
                <a:off x="3678325" y="1757175"/>
                <a:ext cx="251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06" extrusionOk="0">
                    <a:moveTo>
                      <a:pt x="457" y="0"/>
                    </a:moveTo>
                    <a:cubicBezTo>
                      <a:pt x="183" y="31"/>
                      <a:pt x="1" y="274"/>
                      <a:pt x="1" y="547"/>
                    </a:cubicBezTo>
                    <a:cubicBezTo>
                      <a:pt x="30" y="777"/>
                      <a:pt x="247" y="1006"/>
                      <a:pt x="502" y="1006"/>
                    </a:cubicBezTo>
                    <a:cubicBezTo>
                      <a:pt x="517" y="1006"/>
                      <a:pt x="532" y="1005"/>
                      <a:pt x="548" y="1003"/>
                    </a:cubicBezTo>
                    <a:cubicBezTo>
                      <a:pt x="791" y="942"/>
                      <a:pt x="1004" y="730"/>
                      <a:pt x="1004" y="456"/>
                    </a:cubicBezTo>
                    <a:cubicBezTo>
                      <a:pt x="1004" y="183"/>
                      <a:pt x="761" y="0"/>
                      <a:pt x="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5"/>
              <p:cNvSpPr/>
              <p:nvPr/>
            </p:nvSpPr>
            <p:spPr>
              <a:xfrm>
                <a:off x="3682125" y="176172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31" y="1"/>
                      <a:pt x="1" y="92"/>
                      <a:pt x="1" y="153"/>
                    </a:cubicBezTo>
                    <a:cubicBezTo>
                      <a:pt x="1" y="274"/>
                      <a:pt x="31" y="305"/>
                      <a:pt x="153" y="305"/>
                    </a:cubicBezTo>
                    <a:cubicBezTo>
                      <a:pt x="275" y="305"/>
                      <a:pt x="305" y="244"/>
                      <a:pt x="305" y="153"/>
                    </a:cubicBezTo>
                    <a:cubicBezTo>
                      <a:pt x="305" y="92"/>
                      <a:pt x="275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5"/>
              <p:cNvSpPr/>
              <p:nvPr/>
            </p:nvSpPr>
            <p:spPr>
              <a:xfrm>
                <a:off x="3716475" y="1818100"/>
                <a:ext cx="4852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106" extrusionOk="0">
                    <a:moveTo>
                      <a:pt x="1586" y="0"/>
                    </a:moveTo>
                    <a:cubicBezTo>
                      <a:pt x="1419" y="0"/>
                      <a:pt x="1186" y="134"/>
                      <a:pt x="907" y="177"/>
                    </a:cubicBezTo>
                    <a:cubicBezTo>
                      <a:pt x="542" y="268"/>
                      <a:pt x="147" y="147"/>
                      <a:pt x="56" y="390"/>
                    </a:cubicBezTo>
                    <a:cubicBezTo>
                      <a:pt x="0" y="610"/>
                      <a:pt x="370" y="1106"/>
                      <a:pt x="915" y="1106"/>
                    </a:cubicBezTo>
                    <a:cubicBezTo>
                      <a:pt x="971" y="1106"/>
                      <a:pt x="1029" y="1100"/>
                      <a:pt x="1089" y="1089"/>
                    </a:cubicBezTo>
                    <a:cubicBezTo>
                      <a:pt x="1697" y="998"/>
                      <a:pt x="1940" y="299"/>
                      <a:pt x="1758" y="86"/>
                    </a:cubicBezTo>
                    <a:cubicBezTo>
                      <a:pt x="1713" y="24"/>
                      <a:pt x="1655" y="0"/>
                      <a:pt x="1586" y="0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5"/>
              <p:cNvSpPr/>
              <p:nvPr/>
            </p:nvSpPr>
            <p:spPr>
              <a:xfrm>
                <a:off x="3726200" y="1830125"/>
                <a:ext cx="350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6" extrusionOk="0">
                    <a:moveTo>
                      <a:pt x="1399" y="0"/>
                    </a:moveTo>
                    <a:cubicBezTo>
                      <a:pt x="1278" y="0"/>
                      <a:pt x="1126" y="61"/>
                      <a:pt x="974" y="61"/>
                    </a:cubicBezTo>
                    <a:cubicBezTo>
                      <a:pt x="518" y="122"/>
                      <a:pt x="153" y="304"/>
                      <a:pt x="1" y="456"/>
                    </a:cubicBezTo>
                    <a:cubicBezTo>
                      <a:pt x="152" y="557"/>
                      <a:pt x="324" y="616"/>
                      <a:pt x="534" y="616"/>
                    </a:cubicBezTo>
                    <a:cubicBezTo>
                      <a:pt x="578" y="616"/>
                      <a:pt x="623" y="613"/>
                      <a:pt x="670" y="608"/>
                    </a:cubicBezTo>
                    <a:cubicBezTo>
                      <a:pt x="1095" y="578"/>
                      <a:pt x="1308" y="274"/>
                      <a:pt x="1399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5"/>
              <p:cNvSpPr/>
              <p:nvPr/>
            </p:nvSpPr>
            <p:spPr>
              <a:xfrm>
                <a:off x="3720125" y="1817850"/>
                <a:ext cx="380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59" extrusionOk="0">
                    <a:moveTo>
                      <a:pt x="1477" y="1"/>
                    </a:moveTo>
                    <a:cubicBezTo>
                      <a:pt x="1319" y="1"/>
                      <a:pt x="1065" y="132"/>
                      <a:pt x="761" y="187"/>
                    </a:cubicBezTo>
                    <a:cubicBezTo>
                      <a:pt x="609" y="233"/>
                      <a:pt x="457" y="233"/>
                      <a:pt x="324" y="233"/>
                    </a:cubicBezTo>
                    <a:cubicBezTo>
                      <a:pt x="191" y="233"/>
                      <a:pt x="77" y="233"/>
                      <a:pt x="1" y="278"/>
                    </a:cubicBezTo>
                    <a:cubicBezTo>
                      <a:pt x="107" y="406"/>
                      <a:pt x="287" y="459"/>
                      <a:pt x="499" y="459"/>
                    </a:cubicBezTo>
                    <a:cubicBezTo>
                      <a:pt x="591" y="459"/>
                      <a:pt x="690" y="449"/>
                      <a:pt x="791" y="430"/>
                    </a:cubicBezTo>
                    <a:cubicBezTo>
                      <a:pt x="1156" y="339"/>
                      <a:pt x="1460" y="248"/>
                      <a:pt x="1521" y="5"/>
                    </a:cubicBezTo>
                    <a:cubicBezTo>
                      <a:pt x="1507" y="2"/>
                      <a:pt x="1492" y="1"/>
                      <a:pt x="1477" y="1"/>
                    </a:cubicBezTo>
                    <a:close/>
                  </a:path>
                </a:pathLst>
              </a:custGeom>
              <a:solidFill>
                <a:srgbClr val="E1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5"/>
              <p:cNvSpPr/>
              <p:nvPr/>
            </p:nvSpPr>
            <p:spPr>
              <a:xfrm>
                <a:off x="3897175" y="1762300"/>
                <a:ext cx="8515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171" extrusionOk="0">
                    <a:moveTo>
                      <a:pt x="2089" y="0"/>
                    </a:moveTo>
                    <a:cubicBezTo>
                      <a:pt x="1621" y="0"/>
                      <a:pt x="1109" y="230"/>
                      <a:pt x="700" y="677"/>
                    </a:cubicBezTo>
                    <a:cubicBezTo>
                      <a:pt x="62" y="1406"/>
                      <a:pt x="1" y="2379"/>
                      <a:pt x="548" y="2865"/>
                    </a:cubicBezTo>
                    <a:cubicBezTo>
                      <a:pt x="777" y="3070"/>
                      <a:pt x="1064" y="3170"/>
                      <a:pt x="1369" y="3170"/>
                    </a:cubicBezTo>
                    <a:cubicBezTo>
                      <a:pt x="1831" y="3170"/>
                      <a:pt x="2333" y="2940"/>
                      <a:pt x="2737" y="2500"/>
                    </a:cubicBezTo>
                    <a:cubicBezTo>
                      <a:pt x="3375" y="1771"/>
                      <a:pt x="3405" y="798"/>
                      <a:pt x="2889" y="282"/>
                    </a:cubicBezTo>
                    <a:cubicBezTo>
                      <a:pt x="2664" y="93"/>
                      <a:pt x="2385" y="0"/>
                      <a:pt x="2089" y="0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5"/>
              <p:cNvSpPr/>
              <p:nvPr/>
            </p:nvSpPr>
            <p:spPr>
              <a:xfrm>
                <a:off x="3920750" y="1775600"/>
                <a:ext cx="494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39" extrusionOk="0">
                    <a:moveTo>
                      <a:pt x="1075" y="0"/>
                    </a:moveTo>
                    <a:cubicBezTo>
                      <a:pt x="920" y="0"/>
                      <a:pt x="760" y="38"/>
                      <a:pt x="608" y="114"/>
                    </a:cubicBezTo>
                    <a:cubicBezTo>
                      <a:pt x="456" y="175"/>
                      <a:pt x="335" y="266"/>
                      <a:pt x="213" y="357"/>
                    </a:cubicBezTo>
                    <a:cubicBezTo>
                      <a:pt x="122" y="509"/>
                      <a:pt x="61" y="722"/>
                      <a:pt x="152" y="874"/>
                    </a:cubicBezTo>
                    <a:cubicBezTo>
                      <a:pt x="183" y="1026"/>
                      <a:pt x="304" y="1087"/>
                      <a:pt x="365" y="1178"/>
                    </a:cubicBezTo>
                    <a:cubicBezTo>
                      <a:pt x="456" y="1239"/>
                      <a:pt x="487" y="1269"/>
                      <a:pt x="517" y="1361"/>
                    </a:cubicBezTo>
                    <a:cubicBezTo>
                      <a:pt x="578" y="1482"/>
                      <a:pt x="578" y="1573"/>
                      <a:pt x="487" y="1664"/>
                    </a:cubicBezTo>
                    <a:cubicBezTo>
                      <a:pt x="429" y="1703"/>
                      <a:pt x="347" y="1741"/>
                      <a:pt x="279" y="1741"/>
                    </a:cubicBezTo>
                    <a:cubicBezTo>
                      <a:pt x="240" y="1741"/>
                      <a:pt x="205" y="1728"/>
                      <a:pt x="183" y="1695"/>
                    </a:cubicBezTo>
                    <a:cubicBezTo>
                      <a:pt x="156" y="1686"/>
                      <a:pt x="134" y="1682"/>
                      <a:pt x="117" y="1682"/>
                    </a:cubicBezTo>
                    <a:cubicBezTo>
                      <a:pt x="74" y="1682"/>
                      <a:pt x="52" y="1704"/>
                      <a:pt x="31" y="1725"/>
                    </a:cubicBezTo>
                    <a:cubicBezTo>
                      <a:pt x="0" y="1816"/>
                      <a:pt x="31" y="1847"/>
                      <a:pt x="61" y="1877"/>
                    </a:cubicBezTo>
                    <a:cubicBezTo>
                      <a:pt x="152" y="1938"/>
                      <a:pt x="213" y="1938"/>
                      <a:pt x="274" y="1938"/>
                    </a:cubicBezTo>
                    <a:cubicBezTo>
                      <a:pt x="426" y="1938"/>
                      <a:pt x="578" y="1877"/>
                      <a:pt x="639" y="1786"/>
                    </a:cubicBezTo>
                    <a:cubicBezTo>
                      <a:pt x="791" y="1634"/>
                      <a:pt x="821" y="1361"/>
                      <a:pt x="730" y="1178"/>
                    </a:cubicBezTo>
                    <a:cubicBezTo>
                      <a:pt x="669" y="1057"/>
                      <a:pt x="578" y="965"/>
                      <a:pt x="487" y="935"/>
                    </a:cubicBezTo>
                    <a:cubicBezTo>
                      <a:pt x="426" y="874"/>
                      <a:pt x="335" y="813"/>
                      <a:pt x="304" y="753"/>
                    </a:cubicBezTo>
                    <a:cubicBezTo>
                      <a:pt x="274" y="661"/>
                      <a:pt x="304" y="570"/>
                      <a:pt x="335" y="479"/>
                    </a:cubicBezTo>
                    <a:lnTo>
                      <a:pt x="426" y="418"/>
                    </a:lnTo>
                    <a:cubicBezTo>
                      <a:pt x="517" y="418"/>
                      <a:pt x="669" y="449"/>
                      <a:pt x="760" y="509"/>
                    </a:cubicBezTo>
                    <a:cubicBezTo>
                      <a:pt x="821" y="631"/>
                      <a:pt x="882" y="753"/>
                      <a:pt x="821" y="874"/>
                    </a:cubicBezTo>
                    <a:cubicBezTo>
                      <a:pt x="821" y="935"/>
                      <a:pt x="882" y="965"/>
                      <a:pt x="912" y="1026"/>
                    </a:cubicBezTo>
                    <a:lnTo>
                      <a:pt x="942" y="1026"/>
                    </a:lnTo>
                    <a:cubicBezTo>
                      <a:pt x="1034" y="1026"/>
                      <a:pt x="1064" y="965"/>
                      <a:pt x="1064" y="905"/>
                    </a:cubicBezTo>
                    <a:cubicBezTo>
                      <a:pt x="1094" y="722"/>
                      <a:pt x="1064" y="479"/>
                      <a:pt x="912" y="327"/>
                    </a:cubicBezTo>
                    <a:cubicBezTo>
                      <a:pt x="882" y="297"/>
                      <a:pt x="791" y="205"/>
                      <a:pt x="730" y="205"/>
                    </a:cubicBezTo>
                    <a:cubicBezTo>
                      <a:pt x="796" y="194"/>
                      <a:pt x="863" y="187"/>
                      <a:pt x="928" y="187"/>
                    </a:cubicBezTo>
                    <a:cubicBezTo>
                      <a:pt x="1042" y="187"/>
                      <a:pt x="1150" y="208"/>
                      <a:pt x="1246" y="266"/>
                    </a:cubicBezTo>
                    <a:cubicBezTo>
                      <a:pt x="1429" y="357"/>
                      <a:pt x="1550" y="631"/>
                      <a:pt x="1490" y="813"/>
                    </a:cubicBezTo>
                    <a:cubicBezTo>
                      <a:pt x="1429" y="905"/>
                      <a:pt x="1490" y="935"/>
                      <a:pt x="1520" y="965"/>
                    </a:cubicBezTo>
                    <a:cubicBezTo>
                      <a:pt x="1539" y="984"/>
                      <a:pt x="1558" y="991"/>
                      <a:pt x="1576" y="991"/>
                    </a:cubicBezTo>
                    <a:cubicBezTo>
                      <a:pt x="1616" y="991"/>
                      <a:pt x="1651" y="956"/>
                      <a:pt x="1672" y="935"/>
                    </a:cubicBezTo>
                    <a:cubicBezTo>
                      <a:pt x="1976" y="661"/>
                      <a:pt x="1824" y="297"/>
                      <a:pt x="1520" y="114"/>
                    </a:cubicBezTo>
                    <a:cubicBezTo>
                      <a:pt x="1383" y="38"/>
                      <a:pt x="1231" y="0"/>
                      <a:pt x="1075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5"/>
              <p:cNvSpPr/>
              <p:nvPr/>
            </p:nvSpPr>
            <p:spPr>
              <a:xfrm>
                <a:off x="3863750" y="2557925"/>
                <a:ext cx="19685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4904" extrusionOk="0">
                    <a:moveTo>
                      <a:pt x="5451" y="1"/>
                    </a:moveTo>
                    <a:cubicBezTo>
                      <a:pt x="5425" y="1"/>
                      <a:pt x="5401" y="3"/>
                      <a:pt x="5381" y="7"/>
                    </a:cubicBezTo>
                    <a:cubicBezTo>
                      <a:pt x="5046" y="68"/>
                      <a:pt x="4985" y="493"/>
                      <a:pt x="4438" y="615"/>
                    </a:cubicBezTo>
                    <a:cubicBezTo>
                      <a:pt x="4335" y="633"/>
                      <a:pt x="4216" y="639"/>
                      <a:pt x="4088" y="639"/>
                    </a:cubicBezTo>
                    <a:cubicBezTo>
                      <a:pt x="3833" y="639"/>
                      <a:pt x="3543" y="615"/>
                      <a:pt x="3278" y="615"/>
                    </a:cubicBezTo>
                    <a:cubicBezTo>
                      <a:pt x="3013" y="615"/>
                      <a:pt x="2773" y="639"/>
                      <a:pt x="2615" y="737"/>
                    </a:cubicBezTo>
                    <a:cubicBezTo>
                      <a:pt x="2250" y="949"/>
                      <a:pt x="1" y="3168"/>
                      <a:pt x="517" y="3624"/>
                    </a:cubicBezTo>
                    <a:cubicBezTo>
                      <a:pt x="544" y="3646"/>
                      <a:pt x="579" y="3656"/>
                      <a:pt x="618" y="3656"/>
                    </a:cubicBezTo>
                    <a:cubicBezTo>
                      <a:pt x="1028" y="3656"/>
                      <a:pt x="2042" y="2621"/>
                      <a:pt x="2098" y="2621"/>
                    </a:cubicBezTo>
                    <a:lnTo>
                      <a:pt x="2098" y="2621"/>
                    </a:lnTo>
                    <a:cubicBezTo>
                      <a:pt x="2128" y="2621"/>
                      <a:pt x="821" y="4415"/>
                      <a:pt x="1277" y="4718"/>
                    </a:cubicBezTo>
                    <a:cubicBezTo>
                      <a:pt x="1309" y="4742"/>
                      <a:pt x="1344" y="4752"/>
                      <a:pt x="1383" y="4752"/>
                    </a:cubicBezTo>
                    <a:cubicBezTo>
                      <a:pt x="1897" y="4752"/>
                      <a:pt x="2982" y="2863"/>
                      <a:pt x="3067" y="2863"/>
                    </a:cubicBezTo>
                    <a:cubicBezTo>
                      <a:pt x="3069" y="2863"/>
                      <a:pt x="3070" y="2864"/>
                      <a:pt x="3071" y="2864"/>
                    </a:cubicBezTo>
                    <a:cubicBezTo>
                      <a:pt x="3162" y="2895"/>
                      <a:pt x="2311" y="4688"/>
                      <a:pt x="2797" y="4870"/>
                    </a:cubicBezTo>
                    <a:cubicBezTo>
                      <a:pt x="2822" y="4879"/>
                      <a:pt x="2846" y="4883"/>
                      <a:pt x="2872" y="4883"/>
                    </a:cubicBezTo>
                    <a:cubicBezTo>
                      <a:pt x="3373" y="4883"/>
                      <a:pt x="3953" y="3229"/>
                      <a:pt x="3982" y="3229"/>
                    </a:cubicBezTo>
                    <a:lnTo>
                      <a:pt x="3982" y="3229"/>
                    </a:lnTo>
                    <a:cubicBezTo>
                      <a:pt x="4074" y="3229"/>
                      <a:pt x="3922" y="4840"/>
                      <a:pt x="4286" y="4901"/>
                    </a:cubicBezTo>
                    <a:cubicBezTo>
                      <a:pt x="4295" y="4903"/>
                      <a:pt x="4304" y="4904"/>
                      <a:pt x="4313" y="4904"/>
                    </a:cubicBezTo>
                    <a:cubicBezTo>
                      <a:pt x="4691" y="4904"/>
                      <a:pt x="4896" y="3016"/>
                      <a:pt x="4985" y="3016"/>
                    </a:cubicBezTo>
                    <a:cubicBezTo>
                      <a:pt x="5034" y="3016"/>
                      <a:pt x="5550" y="3211"/>
                      <a:pt x="6096" y="3211"/>
                    </a:cubicBezTo>
                    <a:cubicBezTo>
                      <a:pt x="6233" y="3211"/>
                      <a:pt x="6371" y="3199"/>
                      <a:pt x="6505" y="3168"/>
                    </a:cubicBezTo>
                    <a:cubicBezTo>
                      <a:pt x="7144" y="2956"/>
                      <a:pt x="7873" y="1709"/>
                      <a:pt x="7630" y="1223"/>
                    </a:cubicBezTo>
                    <a:cubicBezTo>
                      <a:pt x="7427" y="818"/>
                      <a:pt x="5959" y="1"/>
                      <a:pt x="5451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5"/>
              <p:cNvSpPr/>
              <p:nvPr/>
            </p:nvSpPr>
            <p:spPr>
              <a:xfrm>
                <a:off x="3950375" y="2040600"/>
                <a:ext cx="300175" cy="5783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3132" extrusionOk="0">
                    <a:moveTo>
                      <a:pt x="608" y="1"/>
                    </a:moveTo>
                    <a:lnTo>
                      <a:pt x="0" y="7356"/>
                    </a:lnTo>
                    <a:lnTo>
                      <a:pt x="5988" y="11885"/>
                    </a:lnTo>
                    <a:lnTo>
                      <a:pt x="365" y="20700"/>
                    </a:lnTo>
                    <a:cubicBezTo>
                      <a:pt x="1429" y="22372"/>
                      <a:pt x="4255" y="23132"/>
                      <a:pt x="4255" y="23132"/>
                    </a:cubicBezTo>
                    <a:cubicBezTo>
                      <a:pt x="4255" y="23132"/>
                      <a:pt x="10000" y="14651"/>
                      <a:pt x="10547" y="13770"/>
                    </a:cubicBezTo>
                    <a:cubicBezTo>
                      <a:pt x="12006" y="11521"/>
                      <a:pt x="11733" y="9363"/>
                      <a:pt x="10061" y="7843"/>
                    </a:cubicBezTo>
                    <a:cubicBezTo>
                      <a:pt x="8572" y="6536"/>
                      <a:pt x="2584" y="1004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5"/>
              <p:cNvSpPr/>
              <p:nvPr/>
            </p:nvSpPr>
            <p:spPr>
              <a:xfrm>
                <a:off x="3905825" y="2186300"/>
                <a:ext cx="562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580" extrusionOk="0">
                    <a:moveTo>
                      <a:pt x="78" y="1"/>
                    </a:moveTo>
                    <a:cubicBezTo>
                      <a:pt x="32" y="1"/>
                      <a:pt x="0" y="50"/>
                      <a:pt x="50" y="100"/>
                    </a:cubicBezTo>
                    <a:cubicBezTo>
                      <a:pt x="749" y="586"/>
                      <a:pt x="1479" y="1073"/>
                      <a:pt x="2147" y="1559"/>
                    </a:cubicBezTo>
                    <a:cubicBezTo>
                      <a:pt x="2155" y="1574"/>
                      <a:pt x="2166" y="1579"/>
                      <a:pt x="2176" y="1579"/>
                    </a:cubicBezTo>
                    <a:cubicBezTo>
                      <a:pt x="2211" y="1579"/>
                      <a:pt x="2247" y="1521"/>
                      <a:pt x="2178" y="1498"/>
                    </a:cubicBezTo>
                    <a:cubicBezTo>
                      <a:pt x="1509" y="1012"/>
                      <a:pt x="780" y="495"/>
                      <a:pt x="111" y="9"/>
                    </a:cubicBezTo>
                    <a:cubicBezTo>
                      <a:pt x="100" y="3"/>
                      <a:pt x="89" y="1"/>
                      <a:pt x="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5"/>
              <p:cNvSpPr/>
              <p:nvPr/>
            </p:nvSpPr>
            <p:spPr>
              <a:xfrm>
                <a:off x="3906300" y="2194875"/>
                <a:ext cx="182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53" extrusionOk="0">
                    <a:moveTo>
                      <a:pt x="31" y="0"/>
                    </a:moveTo>
                    <a:cubicBezTo>
                      <a:pt x="1" y="0"/>
                      <a:pt x="1" y="122"/>
                      <a:pt x="31" y="122"/>
                    </a:cubicBezTo>
                    <a:cubicBezTo>
                      <a:pt x="244" y="122"/>
                      <a:pt x="457" y="152"/>
                      <a:pt x="639" y="152"/>
                    </a:cubicBezTo>
                    <a:cubicBezTo>
                      <a:pt x="730" y="152"/>
                      <a:pt x="730" y="30"/>
                      <a:pt x="639" y="30"/>
                    </a:cubicBezTo>
                    <a:cubicBezTo>
                      <a:pt x="457" y="30"/>
                      <a:pt x="244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5"/>
              <p:cNvSpPr/>
              <p:nvPr/>
            </p:nvSpPr>
            <p:spPr>
              <a:xfrm>
                <a:off x="3581075" y="2131800"/>
                <a:ext cx="8665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075" extrusionOk="0">
                    <a:moveTo>
                      <a:pt x="3374" y="0"/>
                    </a:moveTo>
                    <a:cubicBezTo>
                      <a:pt x="2706" y="304"/>
                      <a:pt x="2098" y="699"/>
                      <a:pt x="1611" y="1246"/>
                    </a:cubicBezTo>
                    <a:cubicBezTo>
                      <a:pt x="1095" y="1763"/>
                      <a:pt x="699" y="2432"/>
                      <a:pt x="426" y="3131"/>
                    </a:cubicBezTo>
                    <a:cubicBezTo>
                      <a:pt x="152" y="3860"/>
                      <a:pt x="0" y="4651"/>
                      <a:pt x="92" y="5471"/>
                    </a:cubicBezTo>
                    <a:cubicBezTo>
                      <a:pt x="122" y="6231"/>
                      <a:pt x="365" y="7022"/>
                      <a:pt x="760" y="7660"/>
                    </a:cubicBezTo>
                    <a:cubicBezTo>
                      <a:pt x="1155" y="8237"/>
                      <a:pt x="1672" y="8724"/>
                      <a:pt x="2341" y="8997"/>
                    </a:cubicBezTo>
                    <a:cubicBezTo>
                      <a:pt x="2402" y="9028"/>
                      <a:pt x="2493" y="9058"/>
                      <a:pt x="2554" y="9058"/>
                    </a:cubicBezTo>
                    <a:cubicBezTo>
                      <a:pt x="2571" y="9070"/>
                      <a:pt x="2586" y="9075"/>
                      <a:pt x="2597" y="9075"/>
                    </a:cubicBezTo>
                    <a:cubicBezTo>
                      <a:pt x="2644" y="9075"/>
                      <a:pt x="2639" y="8991"/>
                      <a:pt x="2614" y="8967"/>
                    </a:cubicBezTo>
                    <a:cubicBezTo>
                      <a:pt x="1946" y="8724"/>
                      <a:pt x="1399" y="8298"/>
                      <a:pt x="973" y="7782"/>
                    </a:cubicBezTo>
                    <a:cubicBezTo>
                      <a:pt x="517" y="7174"/>
                      <a:pt x="244" y="6444"/>
                      <a:pt x="183" y="5684"/>
                    </a:cubicBezTo>
                    <a:cubicBezTo>
                      <a:pt x="92" y="4924"/>
                      <a:pt x="183" y="4134"/>
                      <a:pt x="395" y="3405"/>
                    </a:cubicBezTo>
                    <a:cubicBezTo>
                      <a:pt x="639" y="2675"/>
                      <a:pt x="1003" y="2037"/>
                      <a:pt x="1490" y="1459"/>
                    </a:cubicBezTo>
                    <a:cubicBezTo>
                      <a:pt x="1946" y="942"/>
                      <a:pt x="2523" y="487"/>
                      <a:pt x="3161" y="183"/>
                    </a:cubicBezTo>
                    <a:lnTo>
                      <a:pt x="3405" y="61"/>
                    </a:lnTo>
                    <a:cubicBezTo>
                      <a:pt x="3465" y="61"/>
                      <a:pt x="3435" y="0"/>
                      <a:pt x="3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5"/>
              <p:cNvSpPr/>
              <p:nvPr/>
            </p:nvSpPr>
            <p:spPr>
              <a:xfrm>
                <a:off x="3655550" y="20281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5"/>
              <p:cNvSpPr/>
              <p:nvPr/>
            </p:nvSpPr>
            <p:spPr>
              <a:xfrm>
                <a:off x="3850075" y="2326250"/>
                <a:ext cx="6082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889" extrusionOk="0">
                    <a:moveTo>
                      <a:pt x="2371" y="1"/>
                    </a:moveTo>
                    <a:cubicBezTo>
                      <a:pt x="2354" y="1"/>
                      <a:pt x="2341" y="11"/>
                      <a:pt x="2341" y="34"/>
                    </a:cubicBezTo>
                    <a:cubicBezTo>
                      <a:pt x="2098" y="794"/>
                      <a:pt x="1520" y="1432"/>
                      <a:pt x="760" y="1675"/>
                    </a:cubicBezTo>
                    <a:cubicBezTo>
                      <a:pt x="548" y="1736"/>
                      <a:pt x="304" y="1797"/>
                      <a:pt x="92" y="1797"/>
                    </a:cubicBezTo>
                    <a:cubicBezTo>
                      <a:pt x="0" y="1797"/>
                      <a:pt x="0" y="1888"/>
                      <a:pt x="92" y="1888"/>
                    </a:cubicBezTo>
                    <a:cubicBezTo>
                      <a:pt x="912" y="1858"/>
                      <a:pt x="1733" y="1402"/>
                      <a:pt x="2189" y="672"/>
                    </a:cubicBezTo>
                    <a:cubicBezTo>
                      <a:pt x="2280" y="490"/>
                      <a:pt x="2402" y="277"/>
                      <a:pt x="2432" y="64"/>
                    </a:cubicBezTo>
                    <a:cubicBezTo>
                      <a:pt x="2432" y="27"/>
                      <a:pt x="2397" y="1"/>
                      <a:pt x="2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5"/>
              <p:cNvSpPr/>
              <p:nvPr/>
            </p:nvSpPr>
            <p:spPr>
              <a:xfrm>
                <a:off x="3863750" y="2485700"/>
                <a:ext cx="40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39" extrusionOk="0">
                    <a:moveTo>
                      <a:pt x="1539" y="1"/>
                    </a:moveTo>
                    <a:cubicBezTo>
                      <a:pt x="1532" y="1"/>
                      <a:pt x="1526" y="3"/>
                      <a:pt x="1520" y="9"/>
                    </a:cubicBezTo>
                    <a:cubicBezTo>
                      <a:pt x="1095" y="343"/>
                      <a:pt x="608" y="525"/>
                      <a:pt x="61" y="616"/>
                    </a:cubicBezTo>
                    <a:cubicBezTo>
                      <a:pt x="1" y="616"/>
                      <a:pt x="1" y="738"/>
                      <a:pt x="61" y="738"/>
                    </a:cubicBezTo>
                    <a:cubicBezTo>
                      <a:pt x="639" y="647"/>
                      <a:pt x="1186" y="465"/>
                      <a:pt x="1581" y="130"/>
                    </a:cubicBezTo>
                    <a:cubicBezTo>
                      <a:pt x="1606" y="55"/>
                      <a:pt x="1569" y="1"/>
                      <a:pt x="1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5"/>
              <p:cNvSpPr/>
              <p:nvPr/>
            </p:nvSpPr>
            <p:spPr>
              <a:xfrm>
                <a:off x="3586400" y="2350775"/>
                <a:ext cx="44850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5578" extrusionOk="0">
                    <a:moveTo>
                      <a:pt x="1731" y="1"/>
                    </a:moveTo>
                    <a:cubicBezTo>
                      <a:pt x="1708" y="1"/>
                      <a:pt x="1685" y="18"/>
                      <a:pt x="1672" y="56"/>
                    </a:cubicBezTo>
                    <a:cubicBezTo>
                      <a:pt x="1246" y="1454"/>
                      <a:pt x="790" y="2852"/>
                      <a:pt x="365" y="4311"/>
                    </a:cubicBezTo>
                    <a:cubicBezTo>
                      <a:pt x="274" y="4706"/>
                      <a:pt x="152" y="5102"/>
                      <a:pt x="0" y="5527"/>
                    </a:cubicBezTo>
                    <a:cubicBezTo>
                      <a:pt x="0" y="5563"/>
                      <a:pt x="21" y="5578"/>
                      <a:pt x="50" y="5578"/>
                    </a:cubicBezTo>
                    <a:cubicBezTo>
                      <a:pt x="71" y="5578"/>
                      <a:pt x="97" y="5570"/>
                      <a:pt x="122" y="5558"/>
                    </a:cubicBezTo>
                    <a:cubicBezTo>
                      <a:pt x="517" y="4159"/>
                      <a:pt x="973" y="2731"/>
                      <a:pt x="1398" y="1302"/>
                    </a:cubicBezTo>
                    <a:cubicBezTo>
                      <a:pt x="1520" y="877"/>
                      <a:pt x="1641" y="512"/>
                      <a:pt x="1793" y="86"/>
                    </a:cubicBezTo>
                    <a:cubicBezTo>
                      <a:pt x="1793" y="33"/>
                      <a:pt x="1763" y="1"/>
                      <a:pt x="1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5"/>
              <p:cNvSpPr/>
              <p:nvPr/>
            </p:nvSpPr>
            <p:spPr>
              <a:xfrm>
                <a:off x="3998250" y="1014750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5"/>
              <p:cNvSpPr/>
              <p:nvPr/>
            </p:nvSpPr>
            <p:spPr>
              <a:xfrm>
                <a:off x="3945075" y="21125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1" name="Google Shape;1341;p55"/>
          <p:cNvGrpSpPr/>
          <p:nvPr/>
        </p:nvGrpSpPr>
        <p:grpSpPr>
          <a:xfrm>
            <a:off x="388950" y="2149794"/>
            <a:ext cx="2552726" cy="4809734"/>
            <a:chOff x="388950" y="2149794"/>
            <a:chExt cx="2552726" cy="4809734"/>
          </a:xfrm>
        </p:grpSpPr>
        <p:grpSp>
          <p:nvGrpSpPr>
            <p:cNvPr id="1342" name="Google Shape;1342;p55"/>
            <p:cNvGrpSpPr/>
            <p:nvPr/>
          </p:nvGrpSpPr>
          <p:grpSpPr>
            <a:xfrm>
              <a:off x="389097" y="2149794"/>
              <a:ext cx="2552428" cy="4809734"/>
              <a:chOff x="9940850" y="3823650"/>
              <a:chExt cx="1743700" cy="3281975"/>
            </a:xfrm>
          </p:grpSpPr>
          <p:sp>
            <p:nvSpPr>
              <p:cNvPr id="1343" name="Google Shape;1343;p55"/>
              <p:cNvSpPr/>
              <p:nvPr/>
            </p:nvSpPr>
            <p:spPr>
              <a:xfrm>
                <a:off x="10633875" y="4033000"/>
                <a:ext cx="1050675" cy="3072625"/>
              </a:xfrm>
              <a:custGeom>
                <a:avLst/>
                <a:gdLst/>
                <a:ahLst/>
                <a:cxnLst/>
                <a:rect l="l" t="t" r="r" b="b"/>
                <a:pathLst>
                  <a:path w="42027" h="122905" extrusionOk="0">
                    <a:moveTo>
                      <a:pt x="18851" y="1"/>
                    </a:moveTo>
                    <a:cubicBezTo>
                      <a:pt x="17904" y="1"/>
                      <a:pt x="16932" y="214"/>
                      <a:pt x="16049" y="472"/>
                    </a:cubicBezTo>
                    <a:cubicBezTo>
                      <a:pt x="14408" y="927"/>
                      <a:pt x="12888" y="1839"/>
                      <a:pt x="11763" y="3116"/>
                    </a:cubicBezTo>
                    <a:cubicBezTo>
                      <a:pt x="10000" y="5183"/>
                      <a:pt x="10244" y="7189"/>
                      <a:pt x="10244" y="7189"/>
                    </a:cubicBezTo>
                    <a:cubicBezTo>
                      <a:pt x="9605" y="7706"/>
                      <a:pt x="9332" y="8618"/>
                      <a:pt x="9301" y="9469"/>
                    </a:cubicBezTo>
                    <a:cubicBezTo>
                      <a:pt x="9241" y="10593"/>
                      <a:pt x="9545" y="11748"/>
                      <a:pt x="10122" y="12691"/>
                    </a:cubicBezTo>
                    <a:cubicBezTo>
                      <a:pt x="10213" y="12934"/>
                      <a:pt x="10365" y="13146"/>
                      <a:pt x="10548" y="13390"/>
                    </a:cubicBezTo>
                    <a:cubicBezTo>
                      <a:pt x="10669" y="13481"/>
                      <a:pt x="10821" y="13602"/>
                      <a:pt x="10912" y="13724"/>
                    </a:cubicBezTo>
                    <a:cubicBezTo>
                      <a:pt x="11459" y="14241"/>
                      <a:pt x="12128" y="14666"/>
                      <a:pt x="12827" y="14940"/>
                    </a:cubicBezTo>
                    <a:cubicBezTo>
                      <a:pt x="13283" y="16216"/>
                      <a:pt x="13770" y="18131"/>
                      <a:pt x="13952" y="20381"/>
                    </a:cubicBezTo>
                    <a:lnTo>
                      <a:pt x="13253" y="20563"/>
                    </a:lnTo>
                    <a:lnTo>
                      <a:pt x="9210" y="21505"/>
                    </a:lnTo>
                    <a:cubicBezTo>
                      <a:pt x="5076" y="22083"/>
                      <a:pt x="2067" y="36065"/>
                      <a:pt x="2067" y="36065"/>
                    </a:cubicBezTo>
                    <a:cubicBezTo>
                      <a:pt x="2341" y="36126"/>
                      <a:pt x="2614" y="36217"/>
                      <a:pt x="2857" y="36247"/>
                    </a:cubicBezTo>
                    <a:cubicBezTo>
                      <a:pt x="2523" y="38162"/>
                      <a:pt x="2310" y="39773"/>
                      <a:pt x="2158" y="40685"/>
                    </a:cubicBezTo>
                    <a:cubicBezTo>
                      <a:pt x="1702" y="43694"/>
                      <a:pt x="3374" y="45487"/>
                      <a:pt x="5289" y="45761"/>
                    </a:cubicBezTo>
                    <a:cubicBezTo>
                      <a:pt x="4377" y="52296"/>
                      <a:pt x="3921" y="56582"/>
                      <a:pt x="3921" y="56582"/>
                    </a:cubicBezTo>
                    <a:cubicBezTo>
                      <a:pt x="3222" y="65822"/>
                      <a:pt x="7964" y="84880"/>
                      <a:pt x="7964" y="84880"/>
                    </a:cubicBezTo>
                    <a:lnTo>
                      <a:pt x="1003" y="108741"/>
                    </a:lnTo>
                    <a:cubicBezTo>
                      <a:pt x="1003" y="108741"/>
                      <a:pt x="1794" y="109045"/>
                      <a:pt x="2949" y="109470"/>
                    </a:cubicBezTo>
                    <a:cubicBezTo>
                      <a:pt x="2918" y="109531"/>
                      <a:pt x="2918" y="109622"/>
                      <a:pt x="2857" y="109683"/>
                    </a:cubicBezTo>
                    <a:cubicBezTo>
                      <a:pt x="2797" y="109926"/>
                      <a:pt x="2706" y="110108"/>
                      <a:pt x="2675" y="110352"/>
                    </a:cubicBezTo>
                    <a:cubicBezTo>
                      <a:pt x="2675" y="110373"/>
                      <a:pt x="2721" y="110394"/>
                      <a:pt x="2747" y="110394"/>
                    </a:cubicBezTo>
                    <a:cubicBezTo>
                      <a:pt x="2756" y="110394"/>
                      <a:pt x="2762" y="110392"/>
                      <a:pt x="2765" y="110388"/>
                    </a:cubicBezTo>
                    <a:lnTo>
                      <a:pt x="2765" y="110388"/>
                    </a:lnTo>
                    <a:lnTo>
                      <a:pt x="2067" y="113300"/>
                    </a:lnTo>
                    <a:cubicBezTo>
                      <a:pt x="2067" y="113300"/>
                      <a:pt x="1642" y="113695"/>
                      <a:pt x="1186" y="114455"/>
                    </a:cubicBezTo>
                    <a:cubicBezTo>
                      <a:pt x="1125" y="114546"/>
                      <a:pt x="1034" y="114698"/>
                      <a:pt x="973" y="114850"/>
                    </a:cubicBezTo>
                    <a:cubicBezTo>
                      <a:pt x="973" y="114911"/>
                      <a:pt x="912" y="114941"/>
                      <a:pt x="912" y="114941"/>
                    </a:cubicBezTo>
                    <a:cubicBezTo>
                      <a:pt x="882" y="115002"/>
                      <a:pt x="851" y="115063"/>
                      <a:pt x="851" y="115124"/>
                    </a:cubicBezTo>
                    <a:cubicBezTo>
                      <a:pt x="851" y="115124"/>
                      <a:pt x="821" y="115154"/>
                      <a:pt x="821" y="115215"/>
                    </a:cubicBezTo>
                    <a:lnTo>
                      <a:pt x="821" y="115245"/>
                    </a:lnTo>
                    <a:cubicBezTo>
                      <a:pt x="669" y="115549"/>
                      <a:pt x="517" y="115914"/>
                      <a:pt x="395" y="116309"/>
                    </a:cubicBezTo>
                    <a:cubicBezTo>
                      <a:pt x="274" y="116735"/>
                      <a:pt x="152" y="117130"/>
                      <a:pt x="91" y="117646"/>
                    </a:cubicBezTo>
                    <a:lnTo>
                      <a:pt x="91" y="117738"/>
                    </a:lnTo>
                    <a:lnTo>
                      <a:pt x="91" y="117829"/>
                    </a:lnTo>
                    <a:cubicBezTo>
                      <a:pt x="61" y="117981"/>
                      <a:pt x="61" y="118102"/>
                      <a:pt x="61" y="118254"/>
                    </a:cubicBezTo>
                    <a:cubicBezTo>
                      <a:pt x="61" y="118406"/>
                      <a:pt x="61" y="118558"/>
                      <a:pt x="0" y="118710"/>
                    </a:cubicBezTo>
                    <a:lnTo>
                      <a:pt x="16323" y="122905"/>
                    </a:lnTo>
                    <a:cubicBezTo>
                      <a:pt x="16323" y="122905"/>
                      <a:pt x="16323" y="122874"/>
                      <a:pt x="16353" y="122844"/>
                    </a:cubicBezTo>
                    <a:cubicBezTo>
                      <a:pt x="16384" y="122753"/>
                      <a:pt x="16414" y="122662"/>
                      <a:pt x="16475" y="122510"/>
                    </a:cubicBezTo>
                    <a:cubicBezTo>
                      <a:pt x="16505" y="122388"/>
                      <a:pt x="16505" y="122236"/>
                      <a:pt x="16536" y="122084"/>
                    </a:cubicBezTo>
                    <a:lnTo>
                      <a:pt x="16536" y="121993"/>
                    </a:lnTo>
                    <a:lnTo>
                      <a:pt x="16536" y="121902"/>
                    </a:lnTo>
                    <a:cubicBezTo>
                      <a:pt x="16627" y="120929"/>
                      <a:pt x="16262" y="119501"/>
                      <a:pt x="14134" y="118498"/>
                    </a:cubicBezTo>
                    <a:cubicBezTo>
                      <a:pt x="14043" y="118467"/>
                      <a:pt x="13922" y="118406"/>
                      <a:pt x="13800" y="118346"/>
                    </a:cubicBezTo>
                    <a:cubicBezTo>
                      <a:pt x="13648" y="118285"/>
                      <a:pt x="13466" y="118254"/>
                      <a:pt x="13283" y="118163"/>
                    </a:cubicBezTo>
                    <a:cubicBezTo>
                      <a:pt x="13192" y="118133"/>
                      <a:pt x="13162" y="118133"/>
                      <a:pt x="13070" y="118102"/>
                    </a:cubicBezTo>
                    <a:cubicBezTo>
                      <a:pt x="12615" y="117950"/>
                      <a:pt x="12219" y="117798"/>
                      <a:pt x="11794" y="117586"/>
                    </a:cubicBezTo>
                    <a:cubicBezTo>
                      <a:pt x="11915" y="117494"/>
                      <a:pt x="11915" y="117282"/>
                      <a:pt x="11794" y="117191"/>
                    </a:cubicBezTo>
                    <a:cubicBezTo>
                      <a:pt x="11736" y="117133"/>
                      <a:pt x="11656" y="117101"/>
                      <a:pt x="11574" y="117101"/>
                    </a:cubicBezTo>
                    <a:cubicBezTo>
                      <a:pt x="11441" y="117101"/>
                      <a:pt x="11303" y="117185"/>
                      <a:pt x="11247" y="117373"/>
                    </a:cubicBezTo>
                    <a:cubicBezTo>
                      <a:pt x="11004" y="117251"/>
                      <a:pt x="10760" y="117130"/>
                      <a:pt x="10548" y="117039"/>
                    </a:cubicBezTo>
                    <a:lnTo>
                      <a:pt x="10578" y="116978"/>
                    </a:lnTo>
                    <a:cubicBezTo>
                      <a:pt x="10639" y="116947"/>
                      <a:pt x="10700" y="116887"/>
                      <a:pt x="10730" y="116795"/>
                    </a:cubicBezTo>
                    <a:cubicBezTo>
                      <a:pt x="10730" y="116735"/>
                      <a:pt x="10730" y="116643"/>
                      <a:pt x="10700" y="116583"/>
                    </a:cubicBezTo>
                    <a:cubicBezTo>
                      <a:pt x="10639" y="116491"/>
                      <a:pt x="10578" y="116461"/>
                      <a:pt x="10487" y="116431"/>
                    </a:cubicBezTo>
                    <a:cubicBezTo>
                      <a:pt x="10426" y="116431"/>
                      <a:pt x="10335" y="116431"/>
                      <a:pt x="10274" y="116461"/>
                    </a:cubicBezTo>
                    <a:lnTo>
                      <a:pt x="9970" y="116674"/>
                    </a:lnTo>
                    <a:cubicBezTo>
                      <a:pt x="9788" y="116583"/>
                      <a:pt x="9636" y="116491"/>
                      <a:pt x="9484" y="116431"/>
                    </a:cubicBezTo>
                    <a:cubicBezTo>
                      <a:pt x="9514" y="116370"/>
                      <a:pt x="9545" y="116370"/>
                      <a:pt x="9636" y="116339"/>
                    </a:cubicBezTo>
                    <a:cubicBezTo>
                      <a:pt x="9697" y="116309"/>
                      <a:pt x="9727" y="116218"/>
                      <a:pt x="9788" y="116157"/>
                    </a:cubicBezTo>
                    <a:cubicBezTo>
                      <a:pt x="9788" y="116066"/>
                      <a:pt x="9788" y="116005"/>
                      <a:pt x="9727" y="115914"/>
                    </a:cubicBezTo>
                    <a:cubicBezTo>
                      <a:pt x="9684" y="115849"/>
                      <a:pt x="9580" y="115785"/>
                      <a:pt x="9469" y="115785"/>
                    </a:cubicBezTo>
                    <a:cubicBezTo>
                      <a:pt x="9423" y="115785"/>
                      <a:pt x="9376" y="115796"/>
                      <a:pt x="9332" y="115823"/>
                    </a:cubicBezTo>
                    <a:cubicBezTo>
                      <a:pt x="9210" y="115884"/>
                      <a:pt x="9058" y="115975"/>
                      <a:pt x="8937" y="116035"/>
                    </a:cubicBezTo>
                    <a:cubicBezTo>
                      <a:pt x="8724" y="115884"/>
                      <a:pt x="8511" y="115732"/>
                      <a:pt x="8329" y="115610"/>
                    </a:cubicBezTo>
                    <a:cubicBezTo>
                      <a:pt x="8420" y="115580"/>
                      <a:pt x="8511" y="115549"/>
                      <a:pt x="8602" y="115519"/>
                    </a:cubicBezTo>
                    <a:cubicBezTo>
                      <a:pt x="8663" y="115458"/>
                      <a:pt x="8724" y="115397"/>
                      <a:pt x="8754" y="115306"/>
                    </a:cubicBezTo>
                    <a:cubicBezTo>
                      <a:pt x="8754" y="115245"/>
                      <a:pt x="8754" y="115154"/>
                      <a:pt x="8724" y="115093"/>
                    </a:cubicBezTo>
                    <a:cubicBezTo>
                      <a:pt x="8663" y="115002"/>
                      <a:pt x="8602" y="114972"/>
                      <a:pt x="8511" y="114941"/>
                    </a:cubicBezTo>
                    <a:cubicBezTo>
                      <a:pt x="8450" y="114941"/>
                      <a:pt x="8359" y="114941"/>
                      <a:pt x="8298" y="114972"/>
                    </a:cubicBezTo>
                    <a:cubicBezTo>
                      <a:pt x="8177" y="115002"/>
                      <a:pt x="8025" y="115093"/>
                      <a:pt x="7903" y="115124"/>
                    </a:cubicBezTo>
                    <a:cubicBezTo>
                      <a:pt x="7873" y="115124"/>
                      <a:pt x="7842" y="115154"/>
                      <a:pt x="7812" y="115154"/>
                    </a:cubicBezTo>
                    <a:cubicBezTo>
                      <a:pt x="7356" y="114759"/>
                      <a:pt x="7113" y="114516"/>
                      <a:pt x="7113" y="114516"/>
                    </a:cubicBezTo>
                    <a:cubicBezTo>
                      <a:pt x="7508" y="113634"/>
                      <a:pt x="8025" y="112479"/>
                      <a:pt x="8663" y="111020"/>
                    </a:cubicBezTo>
                    <a:cubicBezTo>
                      <a:pt x="9210" y="111142"/>
                      <a:pt x="9727" y="111203"/>
                      <a:pt x="10183" y="111203"/>
                    </a:cubicBezTo>
                    <a:cubicBezTo>
                      <a:pt x="10183" y="111203"/>
                      <a:pt x="19302" y="88254"/>
                      <a:pt x="19697" y="85579"/>
                    </a:cubicBezTo>
                    <a:cubicBezTo>
                      <a:pt x="20061" y="82874"/>
                      <a:pt x="19697" y="75914"/>
                      <a:pt x="19697" y="75913"/>
                    </a:cubicBezTo>
                    <a:lnTo>
                      <a:pt x="19697" y="75913"/>
                    </a:lnTo>
                    <a:cubicBezTo>
                      <a:pt x="19697" y="75914"/>
                      <a:pt x="21885" y="84211"/>
                      <a:pt x="22037" y="85579"/>
                    </a:cubicBezTo>
                    <a:cubicBezTo>
                      <a:pt x="22189" y="86886"/>
                      <a:pt x="21885" y="112570"/>
                      <a:pt x="21885" y="112570"/>
                    </a:cubicBezTo>
                    <a:cubicBezTo>
                      <a:pt x="22250" y="112662"/>
                      <a:pt x="22584" y="112692"/>
                      <a:pt x="22949" y="112783"/>
                    </a:cubicBezTo>
                    <a:cubicBezTo>
                      <a:pt x="22919" y="114242"/>
                      <a:pt x="22888" y="115610"/>
                      <a:pt x="22858" y="116917"/>
                    </a:cubicBezTo>
                    <a:cubicBezTo>
                      <a:pt x="22858" y="116917"/>
                      <a:pt x="22554" y="117403"/>
                      <a:pt x="22280" y="118254"/>
                    </a:cubicBezTo>
                    <a:lnTo>
                      <a:pt x="22159" y="118710"/>
                    </a:lnTo>
                    <a:cubicBezTo>
                      <a:pt x="22159" y="118741"/>
                      <a:pt x="22159" y="118771"/>
                      <a:pt x="22128" y="118801"/>
                    </a:cubicBezTo>
                    <a:cubicBezTo>
                      <a:pt x="22128" y="118893"/>
                      <a:pt x="22098" y="118953"/>
                      <a:pt x="22098" y="119045"/>
                    </a:cubicBezTo>
                    <a:lnTo>
                      <a:pt x="22098" y="119105"/>
                    </a:lnTo>
                    <a:lnTo>
                      <a:pt x="22098" y="119166"/>
                    </a:lnTo>
                    <a:cubicBezTo>
                      <a:pt x="22007" y="119501"/>
                      <a:pt x="21976" y="119865"/>
                      <a:pt x="21946" y="120291"/>
                    </a:cubicBezTo>
                    <a:cubicBezTo>
                      <a:pt x="21885" y="120716"/>
                      <a:pt x="21885" y="121172"/>
                      <a:pt x="21976" y="121659"/>
                    </a:cubicBezTo>
                    <a:lnTo>
                      <a:pt x="21976" y="121780"/>
                    </a:lnTo>
                    <a:cubicBezTo>
                      <a:pt x="21976" y="121841"/>
                      <a:pt x="22007" y="121932"/>
                      <a:pt x="22007" y="121993"/>
                    </a:cubicBezTo>
                    <a:cubicBezTo>
                      <a:pt x="22007" y="122084"/>
                      <a:pt x="22007" y="122145"/>
                      <a:pt x="22037" y="122267"/>
                    </a:cubicBezTo>
                    <a:cubicBezTo>
                      <a:pt x="22098" y="122419"/>
                      <a:pt x="22128" y="122571"/>
                      <a:pt x="22128" y="122723"/>
                    </a:cubicBezTo>
                    <a:lnTo>
                      <a:pt x="38968" y="122874"/>
                    </a:lnTo>
                    <a:lnTo>
                      <a:pt x="38968" y="122814"/>
                    </a:lnTo>
                    <a:cubicBezTo>
                      <a:pt x="38968" y="122723"/>
                      <a:pt x="38998" y="122601"/>
                      <a:pt x="38998" y="122419"/>
                    </a:cubicBezTo>
                    <a:cubicBezTo>
                      <a:pt x="38998" y="122297"/>
                      <a:pt x="38998" y="122145"/>
                      <a:pt x="38968" y="121993"/>
                    </a:cubicBezTo>
                    <a:lnTo>
                      <a:pt x="38968" y="121932"/>
                    </a:lnTo>
                    <a:cubicBezTo>
                      <a:pt x="38968" y="121902"/>
                      <a:pt x="38968" y="121841"/>
                      <a:pt x="38907" y="121811"/>
                    </a:cubicBezTo>
                    <a:cubicBezTo>
                      <a:pt x="38724" y="120868"/>
                      <a:pt x="38086" y="119531"/>
                      <a:pt x="35776" y="119105"/>
                    </a:cubicBezTo>
                    <a:cubicBezTo>
                      <a:pt x="35654" y="119075"/>
                      <a:pt x="35533" y="119075"/>
                      <a:pt x="35411" y="119045"/>
                    </a:cubicBezTo>
                    <a:cubicBezTo>
                      <a:pt x="35229" y="119014"/>
                      <a:pt x="35077" y="119014"/>
                      <a:pt x="34864" y="118953"/>
                    </a:cubicBezTo>
                    <a:lnTo>
                      <a:pt x="34651" y="118953"/>
                    </a:lnTo>
                    <a:cubicBezTo>
                      <a:pt x="34165" y="118923"/>
                      <a:pt x="33709" y="118862"/>
                      <a:pt x="33284" y="118801"/>
                    </a:cubicBezTo>
                    <a:cubicBezTo>
                      <a:pt x="33375" y="118650"/>
                      <a:pt x="33344" y="118467"/>
                      <a:pt x="33192" y="118406"/>
                    </a:cubicBezTo>
                    <a:cubicBezTo>
                      <a:pt x="33137" y="118375"/>
                      <a:pt x="33080" y="118360"/>
                      <a:pt x="33026" y="118360"/>
                    </a:cubicBezTo>
                    <a:cubicBezTo>
                      <a:pt x="32870" y="118360"/>
                      <a:pt x="32736" y="118485"/>
                      <a:pt x="32736" y="118710"/>
                    </a:cubicBezTo>
                    <a:cubicBezTo>
                      <a:pt x="32463" y="118650"/>
                      <a:pt x="32189" y="118589"/>
                      <a:pt x="31977" y="118558"/>
                    </a:cubicBezTo>
                    <a:lnTo>
                      <a:pt x="32007" y="118498"/>
                    </a:lnTo>
                    <a:cubicBezTo>
                      <a:pt x="32037" y="118437"/>
                      <a:pt x="32068" y="118406"/>
                      <a:pt x="32068" y="118285"/>
                    </a:cubicBezTo>
                    <a:cubicBezTo>
                      <a:pt x="32068" y="118194"/>
                      <a:pt x="32037" y="118133"/>
                      <a:pt x="32007" y="118042"/>
                    </a:cubicBezTo>
                    <a:cubicBezTo>
                      <a:pt x="31977" y="118011"/>
                      <a:pt x="31885" y="117981"/>
                      <a:pt x="31764" y="117981"/>
                    </a:cubicBezTo>
                    <a:cubicBezTo>
                      <a:pt x="31703" y="117981"/>
                      <a:pt x="31612" y="118011"/>
                      <a:pt x="31551" y="118042"/>
                    </a:cubicBezTo>
                    <a:lnTo>
                      <a:pt x="31308" y="118346"/>
                    </a:lnTo>
                    <a:cubicBezTo>
                      <a:pt x="31125" y="118315"/>
                      <a:pt x="30943" y="118254"/>
                      <a:pt x="30791" y="118194"/>
                    </a:cubicBezTo>
                    <a:lnTo>
                      <a:pt x="30913" y="118102"/>
                    </a:lnTo>
                    <a:cubicBezTo>
                      <a:pt x="30943" y="118011"/>
                      <a:pt x="30974" y="117981"/>
                      <a:pt x="30974" y="117859"/>
                    </a:cubicBezTo>
                    <a:cubicBezTo>
                      <a:pt x="30974" y="117798"/>
                      <a:pt x="30943" y="117707"/>
                      <a:pt x="30913" y="117646"/>
                    </a:cubicBezTo>
                    <a:cubicBezTo>
                      <a:pt x="30852" y="117586"/>
                      <a:pt x="30776" y="117555"/>
                      <a:pt x="30700" y="117555"/>
                    </a:cubicBezTo>
                    <a:cubicBezTo>
                      <a:pt x="30624" y="117555"/>
                      <a:pt x="30548" y="117586"/>
                      <a:pt x="30487" y="117646"/>
                    </a:cubicBezTo>
                    <a:lnTo>
                      <a:pt x="30153" y="117981"/>
                    </a:lnTo>
                    <a:cubicBezTo>
                      <a:pt x="29879" y="117890"/>
                      <a:pt x="29636" y="117798"/>
                      <a:pt x="29454" y="117707"/>
                    </a:cubicBezTo>
                    <a:cubicBezTo>
                      <a:pt x="29545" y="117646"/>
                      <a:pt x="29606" y="117586"/>
                      <a:pt x="29727" y="117525"/>
                    </a:cubicBezTo>
                    <a:cubicBezTo>
                      <a:pt x="29758" y="117494"/>
                      <a:pt x="29788" y="117373"/>
                      <a:pt x="29788" y="117282"/>
                    </a:cubicBezTo>
                    <a:cubicBezTo>
                      <a:pt x="29788" y="117221"/>
                      <a:pt x="29758" y="117130"/>
                      <a:pt x="29727" y="117069"/>
                    </a:cubicBezTo>
                    <a:cubicBezTo>
                      <a:pt x="29697" y="117039"/>
                      <a:pt x="29606" y="116978"/>
                      <a:pt x="29484" y="116978"/>
                    </a:cubicBezTo>
                    <a:cubicBezTo>
                      <a:pt x="29423" y="116978"/>
                      <a:pt x="29332" y="117039"/>
                      <a:pt x="29271" y="117069"/>
                    </a:cubicBezTo>
                    <a:cubicBezTo>
                      <a:pt x="29150" y="117130"/>
                      <a:pt x="29028" y="117221"/>
                      <a:pt x="28937" y="117342"/>
                    </a:cubicBezTo>
                    <a:cubicBezTo>
                      <a:pt x="28876" y="117373"/>
                      <a:pt x="28846" y="117373"/>
                      <a:pt x="28815" y="117403"/>
                    </a:cubicBezTo>
                    <a:cubicBezTo>
                      <a:pt x="28268" y="117130"/>
                      <a:pt x="28025" y="116917"/>
                      <a:pt x="28025" y="116917"/>
                    </a:cubicBezTo>
                    <a:cubicBezTo>
                      <a:pt x="28025" y="116917"/>
                      <a:pt x="28268" y="115367"/>
                      <a:pt x="28694" y="112874"/>
                    </a:cubicBezTo>
                    <a:cubicBezTo>
                      <a:pt x="29606" y="112844"/>
                      <a:pt x="30183" y="112814"/>
                      <a:pt x="30183" y="112814"/>
                    </a:cubicBezTo>
                    <a:cubicBezTo>
                      <a:pt x="30183" y="112814"/>
                      <a:pt x="33223" y="87372"/>
                      <a:pt x="33284" y="84151"/>
                    </a:cubicBezTo>
                    <a:cubicBezTo>
                      <a:pt x="33375" y="81111"/>
                      <a:pt x="29393" y="60138"/>
                      <a:pt x="28876" y="57433"/>
                    </a:cubicBezTo>
                    <a:cubicBezTo>
                      <a:pt x="28846" y="57250"/>
                      <a:pt x="28846" y="57098"/>
                      <a:pt x="28815" y="56916"/>
                    </a:cubicBezTo>
                    <a:lnTo>
                      <a:pt x="26961" y="43968"/>
                    </a:lnTo>
                    <a:lnTo>
                      <a:pt x="26961" y="43968"/>
                    </a:lnTo>
                    <a:cubicBezTo>
                      <a:pt x="27454" y="44132"/>
                      <a:pt x="27995" y="44212"/>
                      <a:pt x="28545" y="44212"/>
                    </a:cubicBezTo>
                    <a:cubicBezTo>
                      <a:pt x="30235" y="44212"/>
                      <a:pt x="32018" y="43459"/>
                      <a:pt x="32797" y="42083"/>
                    </a:cubicBezTo>
                    <a:cubicBezTo>
                      <a:pt x="34256" y="39560"/>
                      <a:pt x="39910" y="28679"/>
                      <a:pt x="40518" y="27584"/>
                    </a:cubicBezTo>
                    <a:cubicBezTo>
                      <a:pt x="40518" y="27584"/>
                      <a:pt x="40518" y="27554"/>
                      <a:pt x="40548" y="27554"/>
                    </a:cubicBezTo>
                    <a:cubicBezTo>
                      <a:pt x="40548" y="27493"/>
                      <a:pt x="40579" y="27463"/>
                      <a:pt x="40579" y="27463"/>
                    </a:cubicBezTo>
                    <a:cubicBezTo>
                      <a:pt x="40670" y="27280"/>
                      <a:pt x="40731" y="27098"/>
                      <a:pt x="40731" y="26946"/>
                    </a:cubicBezTo>
                    <a:cubicBezTo>
                      <a:pt x="40731" y="26193"/>
                      <a:pt x="40133" y="25439"/>
                      <a:pt x="40093" y="25338"/>
                    </a:cubicBezTo>
                    <a:lnTo>
                      <a:pt x="40093" y="25338"/>
                    </a:lnTo>
                    <a:cubicBezTo>
                      <a:pt x="40189" y="25313"/>
                      <a:pt x="42026" y="24496"/>
                      <a:pt x="41794" y="24119"/>
                    </a:cubicBezTo>
                    <a:cubicBezTo>
                      <a:pt x="41753" y="24037"/>
                      <a:pt x="41636" y="24006"/>
                      <a:pt x="41478" y="24006"/>
                    </a:cubicBezTo>
                    <a:cubicBezTo>
                      <a:pt x="40966" y="24006"/>
                      <a:pt x="40030" y="24336"/>
                      <a:pt x="39920" y="24336"/>
                    </a:cubicBezTo>
                    <a:cubicBezTo>
                      <a:pt x="39913" y="24336"/>
                      <a:pt x="39910" y="24335"/>
                      <a:pt x="39910" y="24332"/>
                    </a:cubicBezTo>
                    <a:cubicBezTo>
                      <a:pt x="39910" y="24241"/>
                      <a:pt x="41673" y="22995"/>
                      <a:pt x="41278" y="22539"/>
                    </a:cubicBezTo>
                    <a:cubicBezTo>
                      <a:pt x="41225" y="22469"/>
                      <a:pt x="41146" y="22439"/>
                      <a:pt x="41049" y="22439"/>
                    </a:cubicBezTo>
                    <a:cubicBezTo>
                      <a:pt x="40481" y="22439"/>
                      <a:pt x="39291" y="23452"/>
                      <a:pt x="39186" y="23452"/>
                    </a:cubicBezTo>
                    <a:cubicBezTo>
                      <a:pt x="39184" y="23452"/>
                      <a:pt x="39182" y="23452"/>
                      <a:pt x="39180" y="23451"/>
                    </a:cubicBezTo>
                    <a:cubicBezTo>
                      <a:pt x="39150" y="23359"/>
                      <a:pt x="41126" y="21353"/>
                      <a:pt x="40639" y="20928"/>
                    </a:cubicBezTo>
                    <a:cubicBezTo>
                      <a:pt x="40595" y="20892"/>
                      <a:pt x="40542" y="20875"/>
                      <a:pt x="40483" y="20875"/>
                    </a:cubicBezTo>
                    <a:cubicBezTo>
                      <a:pt x="39904" y="20875"/>
                      <a:pt x="38702" y="22449"/>
                      <a:pt x="38636" y="22449"/>
                    </a:cubicBezTo>
                    <a:cubicBezTo>
                      <a:pt x="38634" y="22449"/>
                      <a:pt x="38634" y="22448"/>
                      <a:pt x="38633" y="22448"/>
                    </a:cubicBezTo>
                    <a:cubicBezTo>
                      <a:pt x="38572" y="22417"/>
                      <a:pt x="39606" y="20715"/>
                      <a:pt x="39180" y="20472"/>
                    </a:cubicBezTo>
                    <a:cubicBezTo>
                      <a:pt x="39141" y="20448"/>
                      <a:pt x="39098" y="20437"/>
                      <a:pt x="39052" y="20437"/>
                    </a:cubicBezTo>
                    <a:cubicBezTo>
                      <a:pt x="38323" y="20437"/>
                      <a:pt x="36863" y="23234"/>
                      <a:pt x="36749" y="23663"/>
                    </a:cubicBezTo>
                    <a:cubicBezTo>
                      <a:pt x="36658" y="24119"/>
                      <a:pt x="37205" y="25031"/>
                      <a:pt x="37205" y="25700"/>
                    </a:cubicBezTo>
                    <a:cubicBezTo>
                      <a:pt x="37205" y="25913"/>
                      <a:pt x="37174" y="26095"/>
                      <a:pt x="37113" y="26247"/>
                    </a:cubicBezTo>
                    <a:lnTo>
                      <a:pt x="28785" y="37554"/>
                    </a:lnTo>
                    <a:cubicBezTo>
                      <a:pt x="28785" y="37554"/>
                      <a:pt x="28542" y="36186"/>
                      <a:pt x="28147" y="34211"/>
                    </a:cubicBezTo>
                    <a:cubicBezTo>
                      <a:pt x="28451" y="34059"/>
                      <a:pt x="28755" y="33846"/>
                      <a:pt x="29059" y="33694"/>
                    </a:cubicBezTo>
                    <a:cubicBezTo>
                      <a:pt x="29059" y="33694"/>
                      <a:pt x="27174" y="21779"/>
                      <a:pt x="23618" y="21232"/>
                    </a:cubicBezTo>
                    <a:lnTo>
                      <a:pt x="18876" y="20441"/>
                    </a:lnTo>
                    <a:lnTo>
                      <a:pt x="18663" y="20441"/>
                    </a:lnTo>
                    <a:cubicBezTo>
                      <a:pt x="18724" y="19195"/>
                      <a:pt x="18967" y="18496"/>
                      <a:pt x="19484" y="17979"/>
                    </a:cubicBezTo>
                    <a:cubicBezTo>
                      <a:pt x="19514" y="17949"/>
                      <a:pt x="19545" y="17858"/>
                      <a:pt x="19636" y="17827"/>
                    </a:cubicBezTo>
                    <a:lnTo>
                      <a:pt x="19727" y="17706"/>
                    </a:lnTo>
                    <a:cubicBezTo>
                      <a:pt x="19818" y="17645"/>
                      <a:pt x="19879" y="17584"/>
                      <a:pt x="19970" y="17523"/>
                    </a:cubicBezTo>
                    <a:cubicBezTo>
                      <a:pt x="20092" y="17432"/>
                      <a:pt x="20183" y="17371"/>
                      <a:pt x="20274" y="17250"/>
                    </a:cubicBezTo>
                    <a:cubicBezTo>
                      <a:pt x="20730" y="16916"/>
                      <a:pt x="21216" y="16581"/>
                      <a:pt x="21794" y="16034"/>
                    </a:cubicBezTo>
                    <a:cubicBezTo>
                      <a:pt x="22615" y="15274"/>
                      <a:pt x="23223" y="14241"/>
                      <a:pt x="23466" y="12630"/>
                    </a:cubicBezTo>
                    <a:lnTo>
                      <a:pt x="23466" y="12539"/>
                    </a:lnTo>
                    <a:lnTo>
                      <a:pt x="23466" y="12478"/>
                    </a:lnTo>
                    <a:lnTo>
                      <a:pt x="23466" y="12356"/>
                    </a:lnTo>
                    <a:lnTo>
                      <a:pt x="23466" y="12326"/>
                    </a:lnTo>
                    <a:lnTo>
                      <a:pt x="23466" y="12235"/>
                    </a:lnTo>
                    <a:cubicBezTo>
                      <a:pt x="23770" y="11718"/>
                      <a:pt x="23952" y="11140"/>
                      <a:pt x="24074" y="10532"/>
                    </a:cubicBezTo>
                    <a:cubicBezTo>
                      <a:pt x="24256" y="9377"/>
                      <a:pt x="24134" y="8222"/>
                      <a:pt x="23618" y="7159"/>
                    </a:cubicBezTo>
                    <a:cubicBezTo>
                      <a:pt x="24134" y="4514"/>
                      <a:pt x="23435" y="1383"/>
                      <a:pt x="20639" y="320"/>
                    </a:cubicBezTo>
                    <a:cubicBezTo>
                      <a:pt x="20075" y="92"/>
                      <a:pt x="19468" y="1"/>
                      <a:pt x="18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5"/>
              <p:cNvSpPr/>
              <p:nvPr/>
            </p:nvSpPr>
            <p:spPr>
              <a:xfrm>
                <a:off x="9940850" y="3823650"/>
                <a:ext cx="853375" cy="678700"/>
              </a:xfrm>
              <a:custGeom>
                <a:avLst/>
                <a:gdLst/>
                <a:ahLst/>
                <a:cxnLst/>
                <a:rect l="l" t="t" r="r" b="b"/>
                <a:pathLst>
                  <a:path w="34135" h="27148" extrusionOk="0">
                    <a:moveTo>
                      <a:pt x="17052" y="0"/>
                    </a:moveTo>
                    <a:cubicBezTo>
                      <a:pt x="7630" y="0"/>
                      <a:pt x="0" y="5928"/>
                      <a:pt x="0" y="13283"/>
                    </a:cubicBezTo>
                    <a:cubicBezTo>
                      <a:pt x="0" y="20609"/>
                      <a:pt x="7630" y="26536"/>
                      <a:pt x="17052" y="26536"/>
                    </a:cubicBezTo>
                    <a:cubicBezTo>
                      <a:pt x="20092" y="26536"/>
                      <a:pt x="22949" y="25928"/>
                      <a:pt x="25411" y="24834"/>
                    </a:cubicBezTo>
                    <a:cubicBezTo>
                      <a:pt x="25867" y="25411"/>
                      <a:pt x="26445" y="25837"/>
                      <a:pt x="27083" y="26232"/>
                    </a:cubicBezTo>
                    <a:cubicBezTo>
                      <a:pt x="28121" y="26850"/>
                      <a:pt x="29303" y="27147"/>
                      <a:pt x="30501" y="27147"/>
                    </a:cubicBezTo>
                    <a:cubicBezTo>
                      <a:pt x="30952" y="27147"/>
                      <a:pt x="31406" y="27105"/>
                      <a:pt x="31855" y="27022"/>
                    </a:cubicBezTo>
                    <a:cubicBezTo>
                      <a:pt x="32007" y="26992"/>
                      <a:pt x="32037" y="26779"/>
                      <a:pt x="31886" y="26688"/>
                    </a:cubicBezTo>
                    <a:cubicBezTo>
                      <a:pt x="30427" y="25806"/>
                      <a:pt x="29332" y="24469"/>
                      <a:pt x="28724" y="22919"/>
                    </a:cubicBezTo>
                    <a:cubicBezTo>
                      <a:pt x="32037" y="20487"/>
                      <a:pt x="34135" y="17083"/>
                      <a:pt x="34135" y="13283"/>
                    </a:cubicBezTo>
                    <a:cubicBezTo>
                      <a:pt x="34135" y="5958"/>
                      <a:pt x="26475" y="0"/>
                      <a:pt x="170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55"/>
            <p:cNvGrpSpPr/>
            <p:nvPr/>
          </p:nvGrpSpPr>
          <p:grpSpPr>
            <a:xfrm>
              <a:off x="388950" y="2150588"/>
              <a:ext cx="2552726" cy="4808130"/>
              <a:chOff x="1483000" y="1176600"/>
              <a:chExt cx="1742475" cy="3282000"/>
            </a:xfrm>
          </p:grpSpPr>
          <p:sp>
            <p:nvSpPr>
              <p:cNvPr id="1346" name="Google Shape;1346;p55"/>
              <p:cNvSpPr/>
              <p:nvPr/>
            </p:nvSpPr>
            <p:spPr>
              <a:xfrm>
                <a:off x="2302175" y="3824675"/>
                <a:ext cx="1737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1413" extrusionOk="0">
                    <a:moveTo>
                      <a:pt x="6864" y="0"/>
                    </a:moveTo>
                    <a:cubicBezTo>
                      <a:pt x="6856" y="0"/>
                      <a:pt x="6848" y="2"/>
                      <a:pt x="6839" y="7"/>
                    </a:cubicBezTo>
                    <a:cubicBezTo>
                      <a:pt x="5512" y="885"/>
                      <a:pt x="3938" y="1337"/>
                      <a:pt x="2357" y="1337"/>
                    </a:cubicBezTo>
                    <a:cubicBezTo>
                      <a:pt x="1584" y="1337"/>
                      <a:pt x="810" y="1229"/>
                      <a:pt x="61" y="1010"/>
                    </a:cubicBezTo>
                    <a:cubicBezTo>
                      <a:pt x="0" y="1010"/>
                      <a:pt x="0" y="1070"/>
                      <a:pt x="31" y="1070"/>
                    </a:cubicBezTo>
                    <a:cubicBezTo>
                      <a:pt x="783" y="1301"/>
                      <a:pt x="1565" y="1413"/>
                      <a:pt x="2348" y="1413"/>
                    </a:cubicBezTo>
                    <a:cubicBezTo>
                      <a:pt x="3936" y="1413"/>
                      <a:pt x="5526" y="953"/>
                      <a:pt x="6870" y="98"/>
                    </a:cubicBezTo>
                    <a:cubicBezTo>
                      <a:pt x="6948" y="72"/>
                      <a:pt x="6914" y="0"/>
                      <a:pt x="6864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5"/>
              <p:cNvSpPr/>
              <p:nvPr/>
            </p:nvSpPr>
            <p:spPr>
              <a:xfrm>
                <a:off x="2349275" y="3714075"/>
                <a:ext cx="189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945" extrusionOk="0">
                    <a:moveTo>
                      <a:pt x="62" y="0"/>
                    </a:moveTo>
                    <a:cubicBezTo>
                      <a:pt x="31" y="0"/>
                      <a:pt x="1" y="8"/>
                      <a:pt x="1" y="23"/>
                    </a:cubicBezTo>
                    <a:cubicBezTo>
                      <a:pt x="1" y="722"/>
                      <a:pt x="244" y="1391"/>
                      <a:pt x="670" y="1938"/>
                    </a:cubicBezTo>
                    <a:cubicBezTo>
                      <a:pt x="674" y="1942"/>
                      <a:pt x="679" y="1944"/>
                      <a:pt x="684" y="1944"/>
                    </a:cubicBezTo>
                    <a:cubicBezTo>
                      <a:pt x="715" y="1944"/>
                      <a:pt x="757" y="1873"/>
                      <a:pt x="730" y="1847"/>
                    </a:cubicBezTo>
                    <a:cubicBezTo>
                      <a:pt x="305" y="1330"/>
                      <a:pt x="92" y="692"/>
                      <a:pt x="122" y="23"/>
                    </a:cubicBezTo>
                    <a:cubicBezTo>
                      <a:pt x="122" y="8"/>
                      <a:pt x="92" y="0"/>
                      <a:pt x="62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5"/>
              <p:cNvSpPr/>
              <p:nvPr/>
            </p:nvSpPr>
            <p:spPr>
              <a:xfrm>
                <a:off x="2451100" y="3648025"/>
                <a:ext cx="16400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215" extrusionOk="0">
                    <a:moveTo>
                      <a:pt x="6527" y="0"/>
                    </a:moveTo>
                    <a:cubicBezTo>
                      <a:pt x="6520" y="0"/>
                      <a:pt x="6513" y="6"/>
                      <a:pt x="6506" y="21"/>
                    </a:cubicBezTo>
                    <a:cubicBezTo>
                      <a:pt x="5197" y="737"/>
                      <a:pt x="3736" y="1108"/>
                      <a:pt x="2264" y="1108"/>
                    </a:cubicBezTo>
                    <a:cubicBezTo>
                      <a:pt x="1548" y="1108"/>
                      <a:pt x="829" y="1020"/>
                      <a:pt x="123" y="841"/>
                    </a:cubicBezTo>
                    <a:cubicBezTo>
                      <a:pt x="31" y="841"/>
                      <a:pt x="1" y="933"/>
                      <a:pt x="92" y="963"/>
                    </a:cubicBezTo>
                    <a:cubicBezTo>
                      <a:pt x="789" y="1130"/>
                      <a:pt x="1502" y="1214"/>
                      <a:pt x="2214" y="1214"/>
                    </a:cubicBezTo>
                    <a:cubicBezTo>
                      <a:pt x="3707" y="1214"/>
                      <a:pt x="5198" y="843"/>
                      <a:pt x="6536" y="82"/>
                    </a:cubicBezTo>
                    <a:cubicBezTo>
                      <a:pt x="6559" y="59"/>
                      <a:pt x="6547" y="0"/>
                      <a:pt x="6527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5"/>
              <p:cNvSpPr/>
              <p:nvPr/>
            </p:nvSpPr>
            <p:spPr>
              <a:xfrm>
                <a:off x="2720875" y="4310400"/>
                <a:ext cx="4263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7053" h="5928" extrusionOk="0">
                    <a:moveTo>
                      <a:pt x="943" y="0"/>
                    </a:moveTo>
                    <a:cubicBezTo>
                      <a:pt x="943" y="0"/>
                      <a:pt x="639" y="487"/>
                      <a:pt x="396" y="1338"/>
                    </a:cubicBezTo>
                    <a:lnTo>
                      <a:pt x="274" y="1794"/>
                    </a:lnTo>
                    <a:cubicBezTo>
                      <a:pt x="274" y="1824"/>
                      <a:pt x="274" y="1854"/>
                      <a:pt x="244" y="1915"/>
                    </a:cubicBezTo>
                    <a:cubicBezTo>
                      <a:pt x="244" y="1976"/>
                      <a:pt x="183" y="2037"/>
                      <a:pt x="183" y="2128"/>
                    </a:cubicBezTo>
                    <a:lnTo>
                      <a:pt x="183" y="2219"/>
                    </a:lnTo>
                    <a:lnTo>
                      <a:pt x="183" y="2250"/>
                    </a:lnTo>
                    <a:cubicBezTo>
                      <a:pt x="122" y="2584"/>
                      <a:pt x="92" y="2979"/>
                      <a:pt x="31" y="3374"/>
                    </a:cubicBezTo>
                    <a:cubicBezTo>
                      <a:pt x="0" y="3800"/>
                      <a:pt x="0" y="4256"/>
                      <a:pt x="31" y="4712"/>
                    </a:cubicBezTo>
                    <a:lnTo>
                      <a:pt x="31" y="4833"/>
                    </a:lnTo>
                    <a:cubicBezTo>
                      <a:pt x="31" y="4985"/>
                      <a:pt x="92" y="5137"/>
                      <a:pt x="122" y="5320"/>
                    </a:cubicBezTo>
                    <a:cubicBezTo>
                      <a:pt x="152" y="5472"/>
                      <a:pt x="183" y="5624"/>
                      <a:pt x="183" y="5776"/>
                    </a:cubicBezTo>
                    <a:lnTo>
                      <a:pt x="17022" y="5927"/>
                    </a:lnTo>
                    <a:cubicBezTo>
                      <a:pt x="17022" y="5927"/>
                      <a:pt x="17052" y="5745"/>
                      <a:pt x="17052" y="5472"/>
                    </a:cubicBezTo>
                    <a:cubicBezTo>
                      <a:pt x="17052" y="5320"/>
                      <a:pt x="17052" y="5168"/>
                      <a:pt x="17022" y="4985"/>
                    </a:cubicBezTo>
                    <a:cubicBezTo>
                      <a:pt x="17022" y="4955"/>
                      <a:pt x="17022" y="4894"/>
                      <a:pt x="16992" y="4864"/>
                    </a:cubicBezTo>
                    <a:cubicBezTo>
                      <a:pt x="16809" y="3921"/>
                      <a:pt x="16141" y="2584"/>
                      <a:pt x="13830" y="2158"/>
                    </a:cubicBezTo>
                    <a:cubicBezTo>
                      <a:pt x="13709" y="2128"/>
                      <a:pt x="13618" y="2128"/>
                      <a:pt x="13496" y="2098"/>
                    </a:cubicBezTo>
                    <a:cubicBezTo>
                      <a:pt x="13314" y="2037"/>
                      <a:pt x="13162" y="2037"/>
                      <a:pt x="12919" y="2006"/>
                    </a:cubicBezTo>
                    <a:lnTo>
                      <a:pt x="12736" y="2006"/>
                    </a:lnTo>
                    <a:cubicBezTo>
                      <a:pt x="8146" y="1581"/>
                      <a:pt x="6110" y="31"/>
                      <a:pt x="6110" y="31"/>
                    </a:cubicBezTo>
                    <a:cubicBezTo>
                      <a:pt x="6110" y="31"/>
                      <a:pt x="4979" y="252"/>
                      <a:pt x="3492" y="252"/>
                    </a:cubicBezTo>
                    <a:cubicBezTo>
                      <a:pt x="2704" y="252"/>
                      <a:pt x="1816" y="190"/>
                      <a:pt x="9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5"/>
              <p:cNvSpPr/>
              <p:nvPr/>
            </p:nvSpPr>
            <p:spPr>
              <a:xfrm>
                <a:off x="2878925" y="4314200"/>
                <a:ext cx="387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4" extrusionOk="0">
                    <a:moveTo>
                      <a:pt x="1247" y="0"/>
                    </a:moveTo>
                    <a:cubicBezTo>
                      <a:pt x="1156" y="0"/>
                      <a:pt x="1095" y="31"/>
                      <a:pt x="1004" y="92"/>
                    </a:cubicBezTo>
                    <a:cubicBezTo>
                      <a:pt x="913" y="152"/>
                      <a:pt x="791" y="243"/>
                      <a:pt x="669" y="335"/>
                    </a:cubicBezTo>
                    <a:cubicBezTo>
                      <a:pt x="517" y="456"/>
                      <a:pt x="335" y="578"/>
                      <a:pt x="183" y="669"/>
                    </a:cubicBezTo>
                    <a:cubicBezTo>
                      <a:pt x="92" y="730"/>
                      <a:pt x="62" y="791"/>
                      <a:pt x="31" y="882"/>
                    </a:cubicBezTo>
                    <a:cubicBezTo>
                      <a:pt x="1" y="943"/>
                      <a:pt x="31" y="1034"/>
                      <a:pt x="62" y="1095"/>
                    </a:cubicBezTo>
                    <a:cubicBezTo>
                      <a:pt x="127" y="1182"/>
                      <a:pt x="239" y="1253"/>
                      <a:pt x="353" y="1253"/>
                    </a:cubicBezTo>
                    <a:cubicBezTo>
                      <a:pt x="398" y="1253"/>
                      <a:pt x="444" y="1242"/>
                      <a:pt x="487" y="1216"/>
                    </a:cubicBezTo>
                    <a:cubicBezTo>
                      <a:pt x="791" y="1003"/>
                      <a:pt x="1125" y="760"/>
                      <a:pt x="1429" y="547"/>
                    </a:cubicBezTo>
                    <a:cubicBezTo>
                      <a:pt x="1460" y="487"/>
                      <a:pt x="1520" y="395"/>
                      <a:pt x="1520" y="304"/>
                    </a:cubicBezTo>
                    <a:cubicBezTo>
                      <a:pt x="1551" y="243"/>
                      <a:pt x="1490" y="122"/>
                      <a:pt x="1460" y="92"/>
                    </a:cubicBezTo>
                    <a:cubicBezTo>
                      <a:pt x="1429" y="31"/>
                      <a:pt x="1369" y="0"/>
                      <a:pt x="1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5"/>
              <p:cNvSpPr/>
              <p:nvPr/>
            </p:nvSpPr>
            <p:spPr>
              <a:xfrm>
                <a:off x="2909325" y="4327125"/>
                <a:ext cx="387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23" extrusionOk="0">
                    <a:moveTo>
                      <a:pt x="1216" y="0"/>
                    </a:moveTo>
                    <a:cubicBezTo>
                      <a:pt x="1140" y="0"/>
                      <a:pt x="1064" y="30"/>
                      <a:pt x="1004" y="91"/>
                    </a:cubicBezTo>
                    <a:cubicBezTo>
                      <a:pt x="791" y="365"/>
                      <a:pt x="548" y="578"/>
                      <a:pt x="274" y="790"/>
                    </a:cubicBezTo>
                    <a:cubicBezTo>
                      <a:pt x="244" y="821"/>
                      <a:pt x="213" y="851"/>
                      <a:pt x="183" y="851"/>
                    </a:cubicBezTo>
                    <a:cubicBezTo>
                      <a:pt x="92" y="882"/>
                      <a:pt x="61" y="973"/>
                      <a:pt x="31" y="1034"/>
                    </a:cubicBezTo>
                    <a:cubicBezTo>
                      <a:pt x="1" y="1125"/>
                      <a:pt x="31" y="1185"/>
                      <a:pt x="61" y="1277"/>
                    </a:cubicBezTo>
                    <a:cubicBezTo>
                      <a:pt x="128" y="1366"/>
                      <a:pt x="244" y="1422"/>
                      <a:pt x="360" y="1422"/>
                    </a:cubicBezTo>
                    <a:cubicBezTo>
                      <a:pt x="403" y="1422"/>
                      <a:pt x="446" y="1415"/>
                      <a:pt x="487" y="1398"/>
                    </a:cubicBezTo>
                    <a:cubicBezTo>
                      <a:pt x="852" y="1125"/>
                      <a:pt x="1156" y="851"/>
                      <a:pt x="1460" y="517"/>
                    </a:cubicBezTo>
                    <a:cubicBezTo>
                      <a:pt x="1520" y="426"/>
                      <a:pt x="1551" y="395"/>
                      <a:pt x="1551" y="274"/>
                    </a:cubicBezTo>
                    <a:cubicBezTo>
                      <a:pt x="1520" y="243"/>
                      <a:pt x="1520" y="182"/>
                      <a:pt x="1429" y="91"/>
                    </a:cubicBezTo>
                    <a:cubicBezTo>
                      <a:pt x="1368" y="30"/>
                      <a:pt x="1292" y="0"/>
                      <a:pt x="1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5"/>
              <p:cNvSpPr/>
              <p:nvPr/>
            </p:nvSpPr>
            <p:spPr>
              <a:xfrm>
                <a:off x="2942000" y="4337750"/>
                <a:ext cx="327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90" extrusionOk="0">
                    <a:moveTo>
                      <a:pt x="1004" y="1"/>
                    </a:moveTo>
                    <a:cubicBezTo>
                      <a:pt x="912" y="1"/>
                      <a:pt x="852" y="61"/>
                      <a:pt x="760" y="92"/>
                    </a:cubicBezTo>
                    <a:lnTo>
                      <a:pt x="92" y="973"/>
                    </a:lnTo>
                    <a:cubicBezTo>
                      <a:pt x="61" y="1034"/>
                      <a:pt x="1" y="1064"/>
                      <a:pt x="1" y="1186"/>
                    </a:cubicBezTo>
                    <a:cubicBezTo>
                      <a:pt x="1" y="1277"/>
                      <a:pt x="61" y="1338"/>
                      <a:pt x="92" y="1429"/>
                    </a:cubicBezTo>
                    <a:cubicBezTo>
                      <a:pt x="122" y="1460"/>
                      <a:pt x="213" y="1490"/>
                      <a:pt x="305" y="1490"/>
                    </a:cubicBezTo>
                    <a:cubicBezTo>
                      <a:pt x="396" y="1490"/>
                      <a:pt x="456" y="1460"/>
                      <a:pt x="548" y="1429"/>
                    </a:cubicBezTo>
                    <a:lnTo>
                      <a:pt x="1216" y="548"/>
                    </a:lnTo>
                    <a:cubicBezTo>
                      <a:pt x="1277" y="457"/>
                      <a:pt x="1308" y="426"/>
                      <a:pt x="1308" y="305"/>
                    </a:cubicBezTo>
                    <a:cubicBezTo>
                      <a:pt x="1308" y="244"/>
                      <a:pt x="1247" y="122"/>
                      <a:pt x="1216" y="92"/>
                    </a:cubicBezTo>
                    <a:cubicBezTo>
                      <a:pt x="1186" y="61"/>
                      <a:pt x="1125" y="1"/>
                      <a:pt x="10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5"/>
              <p:cNvSpPr/>
              <p:nvPr/>
            </p:nvSpPr>
            <p:spPr>
              <a:xfrm>
                <a:off x="2978475" y="4346475"/>
                <a:ext cx="296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370" extrusionOk="0">
                    <a:moveTo>
                      <a:pt x="820" y="0"/>
                    </a:moveTo>
                    <a:cubicBezTo>
                      <a:pt x="668" y="0"/>
                      <a:pt x="517" y="125"/>
                      <a:pt x="517" y="351"/>
                    </a:cubicBezTo>
                    <a:cubicBezTo>
                      <a:pt x="426" y="503"/>
                      <a:pt x="335" y="655"/>
                      <a:pt x="213" y="807"/>
                    </a:cubicBezTo>
                    <a:cubicBezTo>
                      <a:pt x="1" y="867"/>
                      <a:pt x="1" y="1232"/>
                      <a:pt x="183" y="1323"/>
                    </a:cubicBezTo>
                    <a:cubicBezTo>
                      <a:pt x="230" y="1355"/>
                      <a:pt x="283" y="1370"/>
                      <a:pt x="336" y="1370"/>
                    </a:cubicBezTo>
                    <a:cubicBezTo>
                      <a:pt x="488" y="1370"/>
                      <a:pt x="639" y="1245"/>
                      <a:pt x="639" y="1019"/>
                    </a:cubicBezTo>
                    <a:cubicBezTo>
                      <a:pt x="760" y="867"/>
                      <a:pt x="821" y="715"/>
                      <a:pt x="943" y="563"/>
                    </a:cubicBezTo>
                    <a:cubicBezTo>
                      <a:pt x="1186" y="472"/>
                      <a:pt x="1186" y="108"/>
                      <a:pt x="973" y="47"/>
                    </a:cubicBezTo>
                    <a:cubicBezTo>
                      <a:pt x="926" y="15"/>
                      <a:pt x="873" y="0"/>
                      <a:pt x="8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5"/>
              <p:cNvSpPr/>
              <p:nvPr/>
            </p:nvSpPr>
            <p:spPr>
              <a:xfrm>
                <a:off x="2721625" y="4431225"/>
                <a:ext cx="4255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095" extrusionOk="0">
                    <a:moveTo>
                      <a:pt x="1" y="0"/>
                    </a:moveTo>
                    <a:cubicBezTo>
                      <a:pt x="1" y="152"/>
                      <a:pt x="62" y="304"/>
                      <a:pt x="92" y="487"/>
                    </a:cubicBezTo>
                    <a:cubicBezTo>
                      <a:pt x="122" y="639"/>
                      <a:pt x="122" y="791"/>
                      <a:pt x="153" y="943"/>
                    </a:cubicBezTo>
                    <a:lnTo>
                      <a:pt x="16992" y="1094"/>
                    </a:lnTo>
                    <a:cubicBezTo>
                      <a:pt x="16992" y="1094"/>
                      <a:pt x="17022" y="912"/>
                      <a:pt x="17022" y="639"/>
                    </a:cubicBezTo>
                    <a:cubicBezTo>
                      <a:pt x="17022" y="487"/>
                      <a:pt x="17022" y="335"/>
                      <a:pt x="16992" y="1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5"/>
              <p:cNvSpPr/>
              <p:nvPr/>
            </p:nvSpPr>
            <p:spPr>
              <a:xfrm>
                <a:off x="2173750" y="4218450"/>
                <a:ext cx="41492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606" extrusionOk="0">
                    <a:moveTo>
                      <a:pt x="2098" y="0"/>
                    </a:moveTo>
                    <a:cubicBezTo>
                      <a:pt x="2098" y="0"/>
                      <a:pt x="1672" y="365"/>
                      <a:pt x="1216" y="1125"/>
                    </a:cubicBezTo>
                    <a:cubicBezTo>
                      <a:pt x="1156" y="1247"/>
                      <a:pt x="1064" y="1399"/>
                      <a:pt x="973" y="1551"/>
                    </a:cubicBezTo>
                    <a:cubicBezTo>
                      <a:pt x="973" y="1581"/>
                      <a:pt x="943" y="1642"/>
                      <a:pt x="943" y="1642"/>
                    </a:cubicBezTo>
                    <a:cubicBezTo>
                      <a:pt x="912" y="1703"/>
                      <a:pt x="882" y="1733"/>
                      <a:pt x="882" y="1824"/>
                    </a:cubicBezTo>
                    <a:cubicBezTo>
                      <a:pt x="882" y="1824"/>
                      <a:pt x="821" y="1855"/>
                      <a:pt x="821" y="1885"/>
                    </a:cubicBezTo>
                    <a:lnTo>
                      <a:pt x="821" y="1946"/>
                    </a:lnTo>
                    <a:cubicBezTo>
                      <a:pt x="669" y="2250"/>
                      <a:pt x="517" y="2615"/>
                      <a:pt x="426" y="3010"/>
                    </a:cubicBezTo>
                    <a:cubicBezTo>
                      <a:pt x="304" y="3405"/>
                      <a:pt x="183" y="3861"/>
                      <a:pt x="122" y="4317"/>
                    </a:cubicBezTo>
                    <a:lnTo>
                      <a:pt x="122" y="4438"/>
                    </a:lnTo>
                    <a:cubicBezTo>
                      <a:pt x="61" y="4590"/>
                      <a:pt x="61" y="4742"/>
                      <a:pt x="31" y="4925"/>
                    </a:cubicBezTo>
                    <a:cubicBezTo>
                      <a:pt x="31" y="5077"/>
                      <a:pt x="31" y="5229"/>
                      <a:pt x="1" y="5381"/>
                    </a:cubicBezTo>
                    <a:lnTo>
                      <a:pt x="16293" y="9605"/>
                    </a:lnTo>
                    <a:cubicBezTo>
                      <a:pt x="16293" y="9605"/>
                      <a:pt x="16384" y="9454"/>
                      <a:pt x="16445" y="9180"/>
                    </a:cubicBezTo>
                    <a:cubicBezTo>
                      <a:pt x="16475" y="9028"/>
                      <a:pt x="16536" y="8876"/>
                      <a:pt x="16536" y="8694"/>
                    </a:cubicBezTo>
                    <a:lnTo>
                      <a:pt x="16536" y="8572"/>
                    </a:lnTo>
                    <a:cubicBezTo>
                      <a:pt x="16597" y="7630"/>
                      <a:pt x="16262" y="6201"/>
                      <a:pt x="14135" y="5198"/>
                    </a:cubicBezTo>
                    <a:cubicBezTo>
                      <a:pt x="14013" y="5168"/>
                      <a:pt x="13891" y="5077"/>
                      <a:pt x="13800" y="5046"/>
                    </a:cubicBezTo>
                    <a:cubicBezTo>
                      <a:pt x="13648" y="4985"/>
                      <a:pt x="13435" y="4925"/>
                      <a:pt x="13253" y="4864"/>
                    </a:cubicBezTo>
                    <a:cubicBezTo>
                      <a:pt x="13192" y="4833"/>
                      <a:pt x="13131" y="4833"/>
                      <a:pt x="13071" y="4773"/>
                    </a:cubicBezTo>
                    <a:cubicBezTo>
                      <a:pt x="8694" y="3253"/>
                      <a:pt x="7113" y="1277"/>
                      <a:pt x="7113" y="1277"/>
                    </a:cubicBezTo>
                    <a:cubicBezTo>
                      <a:pt x="7113" y="1277"/>
                      <a:pt x="4377" y="1125"/>
                      <a:pt x="2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5"/>
              <p:cNvSpPr/>
              <p:nvPr/>
            </p:nvSpPr>
            <p:spPr>
              <a:xfrm>
                <a:off x="2351575" y="4261000"/>
                <a:ext cx="418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20" extrusionOk="0">
                    <a:moveTo>
                      <a:pt x="1398" y="1"/>
                    </a:moveTo>
                    <a:cubicBezTo>
                      <a:pt x="1338" y="1"/>
                      <a:pt x="1246" y="1"/>
                      <a:pt x="1186" y="31"/>
                    </a:cubicBezTo>
                    <a:cubicBezTo>
                      <a:pt x="1064" y="92"/>
                      <a:pt x="912" y="153"/>
                      <a:pt x="790" y="183"/>
                    </a:cubicBezTo>
                    <a:lnTo>
                      <a:pt x="213" y="426"/>
                    </a:lnTo>
                    <a:cubicBezTo>
                      <a:pt x="152" y="457"/>
                      <a:pt x="61" y="487"/>
                      <a:pt x="30" y="578"/>
                    </a:cubicBezTo>
                    <a:cubicBezTo>
                      <a:pt x="0" y="639"/>
                      <a:pt x="0" y="730"/>
                      <a:pt x="0" y="791"/>
                    </a:cubicBezTo>
                    <a:cubicBezTo>
                      <a:pt x="25" y="916"/>
                      <a:pt x="152" y="1020"/>
                      <a:pt x="281" y="1020"/>
                    </a:cubicBezTo>
                    <a:cubicBezTo>
                      <a:pt x="309" y="1020"/>
                      <a:pt x="337" y="1015"/>
                      <a:pt x="365" y="1004"/>
                    </a:cubicBezTo>
                    <a:cubicBezTo>
                      <a:pt x="760" y="852"/>
                      <a:pt x="1094" y="700"/>
                      <a:pt x="1459" y="548"/>
                    </a:cubicBezTo>
                    <a:cubicBezTo>
                      <a:pt x="1550" y="487"/>
                      <a:pt x="1581" y="426"/>
                      <a:pt x="1611" y="335"/>
                    </a:cubicBezTo>
                    <a:cubicBezTo>
                      <a:pt x="1672" y="305"/>
                      <a:pt x="1672" y="183"/>
                      <a:pt x="1581" y="153"/>
                    </a:cubicBezTo>
                    <a:cubicBezTo>
                      <a:pt x="1550" y="92"/>
                      <a:pt x="1489" y="31"/>
                      <a:pt x="1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5"/>
              <p:cNvSpPr/>
              <p:nvPr/>
            </p:nvSpPr>
            <p:spPr>
              <a:xfrm>
                <a:off x="2375125" y="4281325"/>
                <a:ext cx="441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183" extrusionOk="0">
                    <a:moveTo>
                      <a:pt x="1390" y="1"/>
                    </a:moveTo>
                    <a:cubicBezTo>
                      <a:pt x="1341" y="1"/>
                      <a:pt x="1291" y="12"/>
                      <a:pt x="1247" y="39"/>
                    </a:cubicBezTo>
                    <a:cubicBezTo>
                      <a:pt x="1003" y="221"/>
                      <a:pt x="699" y="373"/>
                      <a:pt x="365" y="525"/>
                    </a:cubicBezTo>
                    <a:cubicBezTo>
                      <a:pt x="335" y="555"/>
                      <a:pt x="274" y="555"/>
                      <a:pt x="244" y="586"/>
                    </a:cubicBezTo>
                    <a:cubicBezTo>
                      <a:pt x="152" y="647"/>
                      <a:pt x="92" y="677"/>
                      <a:pt x="31" y="738"/>
                    </a:cubicBezTo>
                    <a:cubicBezTo>
                      <a:pt x="0" y="829"/>
                      <a:pt x="0" y="890"/>
                      <a:pt x="0" y="981"/>
                    </a:cubicBezTo>
                    <a:cubicBezTo>
                      <a:pt x="24" y="1100"/>
                      <a:pt x="161" y="1182"/>
                      <a:pt x="277" y="1182"/>
                    </a:cubicBezTo>
                    <a:cubicBezTo>
                      <a:pt x="309" y="1182"/>
                      <a:pt x="339" y="1176"/>
                      <a:pt x="365" y="1163"/>
                    </a:cubicBezTo>
                    <a:cubicBezTo>
                      <a:pt x="791" y="1011"/>
                      <a:pt x="1186" y="829"/>
                      <a:pt x="1551" y="555"/>
                    </a:cubicBezTo>
                    <a:cubicBezTo>
                      <a:pt x="1642" y="525"/>
                      <a:pt x="1672" y="434"/>
                      <a:pt x="1703" y="373"/>
                    </a:cubicBezTo>
                    <a:cubicBezTo>
                      <a:pt x="1763" y="282"/>
                      <a:pt x="1703" y="221"/>
                      <a:pt x="1672" y="130"/>
                    </a:cubicBezTo>
                    <a:cubicBezTo>
                      <a:pt x="1629" y="65"/>
                      <a:pt x="1510" y="1"/>
                      <a:pt x="1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5"/>
              <p:cNvSpPr/>
              <p:nvPr/>
            </p:nvSpPr>
            <p:spPr>
              <a:xfrm>
                <a:off x="2405525" y="4297475"/>
                <a:ext cx="372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78" extrusionOk="0">
                    <a:moveTo>
                      <a:pt x="1246" y="1"/>
                    </a:moveTo>
                    <a:cubicBezTo>
                      <a:pt x="1186" y="1"/>
                      <a:pt x="1094" y="1"/>
                      <a:pt x="1034" y="31"/>
                    </a:cubicBezTo>
                    <a:lnTo>
                      <a:pt x="152" y="700"/>
                    </a:lnTo>
                    <a:cubicBezTo>
                      <a:pt x="91" y="761"/>
                      <a:pt x="31" y="821"/>
                      <a:pt x="0" y="912"/>
                    </a:cubicBezTo>
                    <a:cubicBezTo>
                      <a:pt x="0" y="973"/>
                      <a:pt x="0" y="1064"/>
                      <a:pt x="31" y="1125"/>
                    </a:cubicBezTo>
                    <a:cubicBezTo>
                      <a:pt x="91" y="1216"/>
                      <a:pt x="152" y="1247"/>
                      <a:pt x="243" y="1277"/>
                    </a:cubicBezTo>
                    <a:cubicBezTo>
                      <a:pt x="304" y="1277"/>
                      <a:pt x="395" y="1277"/>
                      <a:pt x="456" y="1247"/>
                    </a:cubicBezTo>
                    <a:lnTo>
                      <a:pt x="1338" y="548"/>
                    </a:lnTo>
                    <a:cubicBezTo>
                      <a:pt x="1398" y="517"/>
                      <a:pt x="1459" y="457"/>
                      <a:pt x="1490" y="365"/>
                    </a:cubicBezTo>
                    <a:cubicBezTo>
                      <a:pt x="1490" y="335"/>
                      <a:pt x="1490" y="213"/>
                      <a:pt x="1459" y="153"/>
                    </a:cubicBezTo>
                    <a:cubicBezTo>
                      <a:pt x="1398" y="61"/>
                      <a:pt x="1338" y="3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5"/>
              <p:cNvSpPr/>
              <p:nvPr/>
            </p:nvSpPr>
            <p:spPr>
              <a:xfrm>
                <a:off x="2438950" y="4314250"/>
                <a:ext cx="3422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34" extrusionOk="0">
                    <a:moveTo>
                      <a:pt x="997" y="0"/>
                    </a:moveTo>
                    <a:cubicBezTo>
                      <a:pt x="864" y="0"/>
                      <a:pt x="726" y="84"/>
                      <a:pt x="669" y="272"/>
                    </a:cubicBezTo>
                    <a:cubicBezTo>
                      <a:pt x="517" y="424"/>
                      <a:pt x="426" y="485"/>
                      <a:pt x="305" y="637"/>
                    </a:cubicBezTo>
                    <a:cubicBezTo>
                      <a:pt x="61" y="697"/>
                      <a:pt x="1" y="1001"/>
                      <a:pt x="153" y="1153"/>
                    </a:cubicBezTo>
                    <a:cubicBezTo>
                      <a:pt x="206" y="1206"/>
                      <a:pt x="277" y="1233"/>
                      <a:pt x="350" y="1233"/>
                    </a:cubicBezTo>
                    <a:cubicBezTo>
                      <a:pt x="487" y="1233"/>
                      <a:pt x="630" y="1139"/>
                      <a:pt x="669" y="941"/>
                    </a:cubicBezTo>
                    <a:cubicBezTo>
                      <a:pt x="821" y="789"/>
                      <a:pt x="943" y="728"/>
                      <a:pt x="1064" y="576"/>
                    </a:cubicBezTo>
                    <a:cubicBezTo>
                      <a:pt x="1277" y="545"/>
                      <a:pt x="1368" y="241"/>
                      <a:pt x="1216" y="90"/>
                    </a:cubicBezTo>
                    <a:cubicBezTo>
                      <a:pt x="1159" y="32"/>
                      <a:pt x="1079" y="0"/>
                      <a:pt x="9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5"/>
              <p:cNvSpPr/>
              <p:nvPr/>
            </p:nvSpPr>
            <p:spPr>
              <a:xfrm>
                <a:off x="2173750" y="4329400"/>
                <a:ext cx="413400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168" extrusionOk="0">
                    <a:moveTo>
                      <a:pt x="92" y="0"/>
                    </a:moveTo>
                    <a:cubicBezTo>
                      <a:pt x="31" y="152"/>
                      <a:pt x="31" y="304"/>
                      <a:pt x="31" y="487"/>
                    </a:cubicBezTo>
                    <a:cubicBezTo>
                      <a:pt x="31" y="639"/>
                      <a:pt x="1" y="791"/>
                      <a:pt x="1" y="943"/>
                    </a:cubicBezTo>
                    <a:lnTo>
                      <a:pt x="16293" y="5167"/>
                    </a:lnTo>
                    <a:cubicBezTo>
                      <a:pt x="16293" y="5167"/>
                      <a:pt x="16384" y="5016"/>
                      <a:pt x="16445" y="4742"/>
                    </a:cubicBezTo>
                    <a:cubicBezTo>
                      <a:pt x="16475" y="4590"/>
                      <a:pt x="16536" y="4438"/>
                      <a:pt x="16536" y="4256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5"/>
              <p:cNvSpPr/>
              <p:nvPr/>
            </p:nvSpPr>
            <p:spPr>
              <a:xfrm>
                <a:off x="2521775" y="2812650"/>
                <a:ext cx="468875" cy="15050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60203" extrusionOk="0">
                    <a:moveTo>
                      <a:pt x="14895" y="1"/>
                    </a:moveTo>
                    <a:lnTo>
                      <a:pt x="1" y="213"/>
                    </a:lnTo>
                    <a:cubicBezTo>
                      <a:pt x="1" y="213"/>
                      <a:pt x="7873" y="23557"/>
                      <a:pt x="8512" y="28025"/>
                    </a:cubicBezTo>
                    <a:cubicBezTo>
                      <a:pt x="9271" y="33770"/>
                      <a:pt x="9180" y="50032"/>
                      <a:pt x="8876" y="59910"/>
                    </a:cubicBezTo>
                    <a:cubicBezTo>
                      <a:pt x="9515" y="60130"/>
                      <a:pt x="10326" y="60202"/>
                      <a:pt x="11115" y="60202"/>
                    </a:cubicBezTo>
                    <a:cubicBezTo>
                      <a:pt x="12619" y="60202"/>
                      <a:pt x="14044" y="59941"/>
                      <a:pt x="14044" y="59941"/>
                    </a:cubicBezTo>
                    <a:cubicBezTo>
                      <a:pt x="14044" y="59941"/>
                      <a:pt x="18755" y="33314"/>
                      <a:pt x="18481" y="27205"/>
                    </a:cubicBezTo>
                    <a:cubicBezTo>
                      <a:pt x="18208" y="21126"/>
                      <a:pt x="16202" y="8907"/>
                      <a:pt x="14895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5"/>
              <p:cNvSpPr/>
              <p:nvPr/>
            </p:nvSpPr>
            <p:spPr>
              <a:xfrm>
                <a:off x="2226950" y="2804300"/>
                <a:ext cx="448350" cy="1447600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57904" extrusionOk="0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1915" y="11581"/>
                      <a:pt x="6535" y="28238"/>
                      <a:pt x="6535" y="28238"/>
                    </a:cubicBezTo>
                    <a:lnTo>
                      <a:pt x="0" y="56597"/>
                    </a:lnTo>
                    <a:cubicBezTo>
                      <a:pt x="1186" y="57752"/>
                      <a:pt x="5015" y="57904"/>
                      <a:pt x="5015" y="57904"/>
                    </a:cubicBezTo>
                    <a:cubicBezTo>
                      <a:pt x="7447" y="52311"/>
                      <a:pt x="16596" y="32159"/>
                      <a:pt x="16900" y="27903"/>
                    </a:cubicBezTo>
                    <a:cubicBezTo>
                      <a:pt x="17204" y="23435"/>
                      <a:pt x="17934" y="456"/>
                      <a:pt x="17934" y="456"/>
                    </a:cubicBezTo>
                    <a:lnTo>
                      <a:pt x="2553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5"/>
              <p:cNvSpPr/>
              <p:nvPr/>
            </p:nvSpPr>
            <p:spPr>
              <a:xfrm>
                <a:off x="2200350" y="2804300"/>
                <a:ext cx="808550" cy="1408775"/>
              </a:xfrm>
              <a:custGeom>
                <a:avLst/>
                <a:gdLst/>
                <a:ahLst/>
                <a:cxnLst/>
                <a:rect l="l" t="t" r="r" b="b"/>
                <a:pathLst>
                  <a:path w="32342" h="56351" extrusionOk="0">
                    <a:moveTo>
                      <a:pt x="3010" y="0"/>
                    </a:moveTo>
                    <a:lnTo>
                      <a:pt x="3010" y="0"/>
                    </a:lnTo>
                    <a:cubicBezTo>
                      <a:pt x="2280" y="9210"/>
                      <a:pt x="7022" y="28299"/>
                      <a:pt x="7022" y="28299"/>
                    </a:cubicBezTo>
                    <a:lnTo>
                      <a:pt x="0" y="52038"/>
                    </a:lnTo>
                    <a:cubicBezTo>
                      <a:pt x="0" y="52038"/>
                      <a:pt x="6110" y="54439"/>
                      <a:pt x="9119" y="54591"/>
                    </a:cubicBezTo>
                    <a:cubicBezTo>
                      <a:pt x="9119" y="54591"/>
                      <a:pt x="18238" y="31642"/>
                      <a:pt x="18633" y="28937"/>
                    </a:cubicBezTo>
                    <a:cubicBezTo>
                      <a:pt x="19028" y="26232"/>
                      <a:pt x="18633" y="19302"/>
                      <a:pt x="18633" y="19302"/>
                    </a:cubicBezTo>
                    <a:lnTo>
                      <a:pt x="18633" y="19302"/>
                    </a:lnTo>
                    <a:cubicBezTo>
                      <a:pt x="18633" y="19303"/>
                      <a:pt x="20821" y="27569"/>
                      <a:pt x="20973" y="28937"/>
                    </a:cubicBezTo>
                    <a:cubicBezTo>
                      <a:pt x="21125" y="30274"/>
                      <a:pt x="20821" y="55959"/>
                      <a:pt x="20821" y="55959"/>
                    </a:cubicBezTo>
                    <a:cubicBezTo>
                      <a:pt x="22291" y="56270"/>
                      <a:pt x="24312" y="56350"/>
                      <a:pt x="25994" y="56350"/>
                    </a:cubicBezTo>
                    <a:cubicBezTo>
                      <a:pt x="27757" y="56350"/>
                      <a:pt x="29150" y="56263"/>
                      <a:pt x="29150" y="56263"/>
                    </a:cubicBezTo>
                    <a:cubicBezTo>
                      <a:pt x="29150" y="56263"/>
                      <a:pt x="32189" y="30821"/>
                      <a:pt x="32250" y="27600"/>
                    </a:cubicBezTo>
                    <a:cubicBezTo>
                      <a:pt x="32341" y="24378"/>
                      <a:pt x="27782" y="578"/>
                      <a:pt x="27782" y="578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5"/>
              <p:cNvSpPr/>
              <p:nvPr/>
            </p:nvSpPr>
            <p:spPr>
              <a:xfrm>
                <a:off x="2652475" y="2837550"/>
                <a:ext cx="17500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8230" extrusionOk="0">
                    <a:moveTo>
                      <a:pt x="639" y="0"/>
                    </a:moveTo>
                    <a:cubicBezTo>
                      <a:pt x="609" y="0"/>
                      <a:pt x="578" y="23"/>
                      <a:pt x="578" y="69"/>
                    </a:cubicBezTo>
                    <a:lnTo>
                      <a:pt x="457" y="3351"/>
                    </a:lnTo>
                    <a:lnTo>
                      <a:pt x="335" y="7029"/>
                    </a:lnTo>
                    <a:lnTo>
                      <a:pt x="244" y="10768"/>
                    </a:lnTo>
                    <a:cubicBezTo>
                      <a:pt x="183" y="11984"/>
                      <a:pt x="153" y="13230"/>
                      <a:pt x="122" y="14446"/>
                    </a:cubicBezTo>
                    <a:cubicBezTo>
                      <a:pt x="62" y="15570"/>
                      <a:pt x="31" y="16695"/>
                      <a:pt x="1" y="17789"/>
                    </a:cubicBezTo>
                    <a:lnTo>
                      <a:pt x="1" y="18184"/>
                    </a:lnTo>
                    <a:cubicBezTo>
                      <a:pt x="1" y="18215"/>
                      <a:pt x="31" y="18230"/>
                      <a:pt x="62" y="18230"/>
                    </a:cubicBezTo>
                    <a:cubicBezTo>
                      <a:pt x="92" y="18230"/>
                      <a:pt x="122" y="18215"/>
                      <a:pt x="122" y="18184"/>
                    </a:cubicBezTo>
                    <a:lnTo>
                      <a:pt x="244" y="14871"/>
                    </a:lnTo>
                    <a:lnTo>
                      <a:pt x="335" y="11224"/>
                    </a:lnTo>
                    <a:lnTo>
                      <a:pt x="457" y="7485"/>
                    </a:lnTo>
                    <a:cubicBezTo>
                      <a:pt x="487" y="6269"/>
                      <a:pt x="548" y="4993"/>
                      <a:pt x="578" y="3777"/>
                    </a:cubicBezTo>
                    <a:cubicBezTo>
                      <a:pt x="609" y="2683"/>
                      <a:pt x="639" y="1558"/>
                      <a:pt x="700" y="433"/>
                    </a:cubicBezTo>
                    <a:lnTo>
                      <a:pt x="700" y="69"/>
                    </a:lnTo>
                    <a:cubicBezTo>
                      <a:pt x="700" y="23"/>
                      <a:pt x="669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5"/>
              <p:cNvSpPr/>
              <p:nvPr/>
            </p:nvSpPr>
            <p:spPr>
              <a:xfrm>
                <a:off x="2661175" y="2832100"/>
                <a:ext cx="60475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10196" extrusionOk="0">
                    <a:moveTo>
                      <a:pt x="2366" y="1"/>
                    </a:moveTo>
                    <a:cubicBezTo>
                      <a:pt x="2346" y="1"/>
                      <a:pt x="2328" y="16"/>
                      <a:pt x="2328" y="43"/>
                    </a:cubicBezTo>
                    <a:cubicBezTo>
                      <a:pt x="2236" y="1654"/>
                      <a:pt x="2176" y="3204"/>
                      <a:pt x="2084" y="4815"/>
                    </a:cubicBezTo>
                    <a:cubicBezTo>
                      <a:pt x="2054" y="5606"/>
                      <a:pt x="2024" y="6366"/>
                      <a:pt x="1963" y="7156"/>
                    </a:cubicBezTo>
                    <a:cubicBezTo>
                      <a:pt x="1963" y="7551"/>
                      <a:pt x="1932" y="7885"/>
                      <a:pt x="1902" y="8250"/>
                    </a:cubicBezTo>
                    <a:cubicBezTo>
                      <a:pt x="1841" y="8585"/>
                      <a:pt x="1780" y="8949"/>
                      <a:pt x="1659" y="9253"/>
                    </a:cubicBezTo>
                    <a:cubicBezTo>
                      <a:pt x="1507" y="9557"/>
                      <a:pt x="1294" y="9831"/>
                      <a:pt x="1021" y="9983"/>
                    </a:cubicBezTo>
                    <a:cubicBezTo>
                      <a:pt x="852" y="10058"/>
                      <a:pt x="659" y="10110"/>
                      <a:pt x="465" y="10110"/>
                    </a:cubicBezTo>
                    <a:cubicBezTo>
                      <a:pt x="345" y="10110"/>
                      <a:pt x="225" y="10090"/>
                      <a:pt x="109" y="10043"/>
                    </a:cubicBezTo>
                    <a:cubicBezTo>
                      <a:pt x="100" y="10039"/>
                      <a:pt x="91" y="10037"/>
                      <a:pt x="83" y="10037"/>
                    </a:cubicBezTo>
                    <a:cubicBezTo>
                      <a:pt x="34" y="10037"/>
                      <a:pt x="0" y="10104"/>
                      <a:pt x="78" y="10104"/>
                    </a:cubicBezTo>
                    <a:cubicBezTo>
                      <a:pt x="211" y="10167"/>
                      <a:pt x="350" y="10195"/>
                      <a:pt x="488" y="10195"/>
                    </a:cubicBezTo>
                    <a:cubicBezTo>
                      <a:pt x="889" y="10195"/>
                      <a:pt x="1289" y="9957"/>
                      <a:pt x="1537" y="9618"/>
                    </a:cubicBezTo>
                    <a:cubicBezTo>
                      <a:pt x="1963" y="9101"/>
                      <a:pt x="1993" y="8372"/>
                      <a:pt x="2054" y="7673"/>
                    </a:cubicBezTo>
                    <a:cubicBezTo>
                      <a:pt x="2115" y="6062"/>
                      <a:pt x="2206" y="4420"/>
                      <a:pt x="2267" y="2809"/>
                    </a:cubicBezTo>
                    <a:cubicBezTo>
                      <a:pt x="2328" y="1897"/>
                      <a:pt x="2358" y="986"/>
                      <a:pt x="2419" y="74"/>
                    </a:cubicBezTo>
                    <a:cubicBezTo>
                      <a:pt x="2419" y="24"/>
                      <a:pt x="2391" y="1"/>
                      <a:pt x="2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5"/>
              <p:cNvSpPr/>
              <p:nvPr/>
            </p:nvSpPr>
            <p:spPr>
              <a:xfrm>
                <a:off x="2317375" y="2847225"/>
                <a:ext cx="9045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512" extrusionOk="0">
                    <a:moveTo>
                      <a:pt x="3519" y="1"/>
                    </a:moveTo>
                    <a:cubicBezTo>
                      <a:pt x="3488" y="1"/>
                      <a:pt x="3465" y="16"/>
                      <a:pt x="3465" y="46"/>
                    </a:cubicBezTo>
                    <a:cubicBezTo>
                      <a:pt x="3465" y="745"/>
                      <a:pt x="3222" y="1414"/>
                      <a:pt x="2857" y="1992"/>
                    </a:cubicBezTo>
                    <a:cubicBezTo>
                      <a:pt x="2432" y="2569"/>
                      <a:pt x="1854" y="2995"/>
                      <a:pt x="1216" y="3207"/>
                    </a:cubicBezTo>
                    <a:cubicBezTo>
                      <a:pt x="821" y="3329"/>
                      <a:pt x="456" y="3390"/>
                      <a:pt x="61" y="3390"/>
                    </a:cubicBezTo>
                    <a:cubicBezTo>
                      <a:pt x="0" y="3390"/>
                      <a:pt x="0" y="3511"/>
                      <a:pt x="61" y="3511"/>
                    </a:cubicBezTo>
                    <a:cubicBezTo>
                      <a:pt x="791" y="3511"/>
                      <a:pt x="1520" y="3329"/>
                      <a:pt x="2098" y="2903"/>
                    </a:cubicBezTo>
                    <a:cubicBezTo>
                      <a:pt x="2706" y="2478"/>
                      <a:pt x="3101" y="1900"/>
                      <a:pt x="3374" y="1232"/>
                    </a:cubicBezTo>
                    <a:cubicBezTo>
                      <a:pt x="3526" y="867"/>
                      <a:pt x="3617" y="441"/>
                      <a:pt x="3617" y="46"/>
                    </a:cubicBezTo>
                    <a:cubicBezTo>
                      <a:pt x="3587" y="16"/>
                      <a:pt x="3549" y="1"/>
                      <a:pt x="3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5"/>
              <p:cNvSpPr/>
              <p:nvPr/>
            </p:nvSpPr>
            <p:spPr>
              <a:xfrm>
                <a:off x="2336050" y="2930950"/>
                <a:ext cx="102175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2550" extrusionOk="0">
                    <a:moveTo>
                      <a:pt x="34" y="1"/>
                    </a:moveTo>
                    <a:cubicBezTo>
                      <a:pt x="9" y="1"/>
                      <a:pt x="1" y="16"/>
                      <a:pt x="13" y="41"/>
                    </a:cubicBezTo>
                    <a:cubicBezTo>
                      <a:pt x="135" y="1530"/>
                      <a:pt x="287" y="2989"/>
                      <a:pt x="469" y="4448"/>
                    </a:cubicBezTo>
                    <a:cubicBezTo>
                      <a:pt x="651" y="5938"/>
                      <a:pt x="834" y="7397"/>
                      <a:pt x="1077" y="8855"/>
                    </a:cubicBezTo>
                    <a:cubicBezTo>
                      <a:pt x="1290" y="10345"/>
                      <a:pt x="1563" y="11834"/>
                      <a:pt x="1837" y="13324"/>
                    </a:cubicBezTo>
                    <a:cubicBezTo>
                      <a:pt x="2110" y="14783"/>
                      <a:pt x="2414" y="16242"/>
                      <a:pt x="2749" y="17670"/>
                    </a:cubicBezTo>
                    <a:cubicBezTo>
                      <a:pt x="3053" y="19129"/>
                      <a:pt x="3417" y="20558"/>
                      <a:pt x="3813" y="21986"/>
                    </a:cubicBezTo>
                    <a:cubicBezTo>
                      <a:pt x="3843" y="22169"/>
                      <a:pt x="3873" y="22321"/>
                      <a:pt x="3965" y="22503"/>
                    </a:cubicBezTo>
                    <a:cubicBezTo>
                      <a:pt x="3965" y="22537"/>
                      <a:pt x="3981" y="22550"/>
                      <a:pt x="4002" y="22550"/>
                    </a:cubicBezTo>
                    <a:cubicBezTo>
                      <a:pt x="4038" y="22550"/>
                      <a:pt x="4086" y="22511"/>
                      <a:pt x="4086" y="22473"/>
                    </a:cubicBezTo>
                    <a:cubicBezTo>
                      <a:pt x="3691" y="21075"/>
                      <a:pt x="3357" y="19616"/>
                      <a:pt x="3022" y="18217"/>
                    </a:cubicBezTo>
                    <a:cubicBezTo>
                      <a:pt x="2658" y="16758"/>
                      <a:pt x="2354" y="15299"/>
                      <a:pt x="2110" y="13840"/>
                    </a:cubicBezTo>
                    <a:cubicBezTo>
                      <a:pt x="1837" y="12412"/>
                      <a:pt x="1563" y="10922"/>
                      <a:pt x="1351" y="9433"/>
                    </a:cubicBezTo>
                    <a:cubicBezTo>
                      <a:pt x="1107" y="7944"/>
                      <a:pt x="895" y="6454"/>
                      <a:pt x="743" y="4995"/>
                    </a:cubicBezTo>
                    <a:cubicBezTo>
                      <a:pt x="530" y="3536"/>
                      <a:pt x="378" y="2077"/>
                      <a:pt x="287" y="618"/>
                    </a:cubicBezTo>
                    <a:cubicBezTo>
                      <a:pt x="287" y="436"/>
                      <a:pt x="226" y="254"/>
                      <a:pt x="226" y="102"/>
                    </a:cubicBezTo>
                    <a:cubicBezTo>
                      <a:pt x="137" y="30"/>
                      <a:pt x="69" y="1"/>
                      <a:pt x="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5"/>
              <p:cNvSpPr/>
              <p:nvPr/>
            </p:nvSpPr>
            <p:spPr>
              <a:xfrm>
                <a:off x="2241650" y="3491700"/>
                <a:ext cx="196575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26171" extrusionOk="0">
                    <a:moveTo>
                      <a:pt x="7709" y="0"/>
                    </a:moveTo>
                    <a:cubicBezTo>
                      <a:pt x="7674" y="0"/>
                      <a:pt x="7649" y="15"/>
                      <a:pt x="7649" y="43"/>
                    </a:cubicBezTo>
                    <a:cubicBezTo>
                      <a:pt x="7163" y="1714"/>
                      <a:pt x="6707" y="3386"/>
                      <a:pt x="6221" y="5088"/>
                    </a:cubicBezTo>
                    <a:cubicBezTo>
                      <a:pt x="5765" y="6760"/>
                      <a:pt x="5279" y="8462"/>
                      <a:pt x="4762" y="10134"/>
                    </a:cubicBezTo>
                    <a:lnTo>
                      <a:pt x="3303" y="15271"/>
                    </a:lnTo>
                    <a:cubicBezTo>
                      <a:pt x="2786" y="16973"/>
                      <a:pt x="2300" y="18645"/>
                      <a:pt x="1783" y="20377"/>
                    </a:cubicBezTo>
                    <a:cubicBezTo>
                      <a:pt x="1236" y="22080"/>
                      <a:pt x="750" y="23782"/>
                      <a:pt x="202" y="25453"/>
                    </a:cubicBezTo>
                    <a:cubicBezTo>
                      <a:pt x="142" y="25697"/>
                      <a:pt x="51" y="25879"/>
                      <a:pt x="20" y="26092"/>
                    </a:cubicBezTo>
                    <a:cubicBezTo>
                      <a:pt x="1" y="26150"/>
                      <a:pt x="30" y="26171"/>
                      <a:pt x="70" y="26171"/>
                    </a:cubicBezTo>
                    <a:cubicBezTo>
                      <a:pt x="93" y="26171"/>
                      <a:pt x="119" y="26164"/>
                      <a:pt x="142" y="26153"/>
                    </a:cubicBezTo>
                    <a:cubicBezTo>
                      <a:pt x="658" y="24420"/>
                      <a:pt x="1206" y="22748"/>
                      <a:pt x="1722" y="21046"/>
                    </a:cubicBezTo>
                    <a:cubicBezTo>
                      <a:pt x="2269" y="19344"/>
                      <a:pt x="2756" y="17642"/>
                      <a:pt x="3242" y="15909"/>
                    </a:cubicBezTo>
                    <a:cubicBezTo>
                      <a:pt x="3759" y="14207"/>
                      <a:pt x="4245" y="12505"/>
                      <a:pt x="4762" y="10803"/>
                    </a:cubicBezTo>
                    <a:cubicBezTo>
                      <a:pt x="5279" y="9131"/>
                      <a:pt x="5704" y="7459"/>
                      <a:pt x="6221" y="5787"/>
                    </a:cubicBezTo>
                    <a:cubicBezTo>
                      <a:pt x="6677" y="4116"/>
                      <a:pt x="7163" y="2383"/>
                      <a:pt x="7649" y="711"/>
                    </a:cubicBezTo>
                    <a:cubicBezTo>
                      <a:pt x="7741" y="499"/>
                      <a:pt x="7771" y="316"/>
                      <a:pt x="7862" y="73"/>
                    </a:cubicBezTo>
                    <a:cubicBezTo>
                      <a:pt x="7812" y="23"/>
                      <a:pt x="7753" y="0"/>
                      <a:pt x="7709" y="0"/>
                    </a:cubicBezTo>
                    <a:close/>
                  </a:path>
                </a:pathLst>
              </a:custGeom>
              <a:solidFill>
                <a:srgbClr val="6F5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5"/>
              <p:cNvSpPr/>
              <p:nvPr/>
            </p:nvSpPr>
            <p:spPr>
              <a:xfrm>
                <a:off x="2655525" y="3193150"/>
                <a:ext cx="114775" cy="10378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1514" extrusionOk="0">
                    <a:moveTo>
                      <a:pt x="56" y="1"/>
                    </a:moveTo>
                    <a:cubicBezTo>
                      <a:pt x="41" y="1"/>
                      <a:pt x="0" y="50"/>
                      <a:pt x="0" y="100"/>
                    </a:cubicBezTo>
                    <a:cubicBezTo>
                      <a:pt x="1034" y="2471"/>
                      <a:pt x="1976" y="4872"/>
                      <a:pt x="2766" y="7334"/>
                    </a:cubicBezTo>
                    <a:cubicBezTo>
                      <a:pt x="3526" y="9857"/>
                      <a:pt x="4104" y="12410"/>
                      <a:pt x="4286" y="15024"/>
                    </a:cubicBezTo>
                    <a:cubicBezTo>
                      <a:pt x="4529" y="17821"/>
                      <a:pt x="4377" y="20647"/>
                      <a:pt x="4286" y="23413"/>
                    </a:cubicBezTo>
                    <a:cubicBezTo>
                      <a:pt x="4225" y="26271"/>
                      <a:pt x="4134" y="29067"/>
                      <a:pt x="4073" y="31924"/>
                    </a:cubicBezTo>
                    <a:cubicBezTo>
                      <a:pt x="3982" y="34751"/>
                      <a:pt x="3921" y="37578"/>
                      <a:pt x="3830" y="40405"/>
                    </a:cubicBezTo>
                    <a:cubicBezTo>
                      <a:pt x="3830" y="40739"/>
                      <a:pt x="3830" y="41134"/>
                      <a:pt x="3800" y="41468"/>
                    </a:cubicBezTo>
                    <a:cubicBezTo>
                      <a:pt x="3800" y="41499"/>
                      <a:pt x="3830" y="41514"/>
                      <a:pt x="3861" y="41514"/>
                    </a:cubicBezTo>
                    <a:cubicBezTo>
                      <a:pt x="3891" y="41514"/>
                      <a:pt x="3921" y="41499"/>
                      <a:pt x="3921" y="41468"/>
                    </a:cubicBezTo>
                    <a:lnTo>
                      <a:pt x="4134" y="32927"/>
                    </a:lnTo>
                    <a:lnTo>
                      <a:pt x="4377" y="24356"/>
                    </a:lnTo>
                    <a:cubicBezTo>
                      <a:pt x="4438" y="21529"/>
                      <a:pt x="4590" y="18702"/>
                      <a:pt x="4438" y="15845"/>
                    </a:cubicBezTo>
                    <a:cubicBezTo>
                      <a:pt x="4286" y="13231"/>
                      <a:pt x="3830" y="10647"/>
                      <a:pt x="3101" y="8155"/>
                    </a:cubicBezTo>
                    <a:cubicBezTo>
                      <a:pt x="2402" y="5662"/>
                      <a:pt x="1490" y="3292"/>
                      <a:pt x="456" y="890"/>
                    </a:cubicBezTo>
                    <a:cubicBezTo>
                      <a:pt x="335" y="586"/>
                      <a:pt x="213" y="313"/>
                      <a:pt x="61" y="9"/>
                    </a:cubicBezTo>
                    <a:cubicBezTo>
                      <a:pt x="61" y="3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5"/>
              <p:cNvSpPr/>
              <p:nvPr/>
            </p:nvSpPr>
            <p:spPr>
              <a:xfrm>
                <a:off x="2765700" y="1919025"/>
                <a:ext cx="422525" cy="576525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3061" extrusionOk="0">
                    <a:moveTo>
                      <a:pt x="1" y="0"/>
                    </a:moveTo>
                    <a:cubicBezTo>
                      <a:pt x="1" y="1"/>
                      <a:pt x="305" y="17995"/>
                      <a:pt x="1277" y="20973"/>
                    </a:cubicBezTo>
                    <a:cubicBezTo>
                      <a:pt x="1767" y="22397"/>
                      <a:pt x="3283" y="23061"/>
                      <a:pt x="4887" y="23061"/>
                    </a:cubicBezTo>
                    <a:cubicBezTo>
                      <a:pt x="6573" y="23061"/>
                      <a:pt x="8356" y="22328"/>
                      <a:pt x="9150" y="20973"/>
                    </a:cubicBezTo>
                    <a:cubicBezTo>
                      <a:pt x="10670" y="18299"/>
                      <a:pt x="16901" y="6323"/>
                      <a:pt x="16901" y="6323"/>
                    </a:cubicBezTo>
                    <a:lnTo>
                      <a:pt x="13496" y="5016"/>
                    </a:lnTo>
                    <a:lnTo>
                      <a:pt x="5168" y="16293"/>
                    </a:lnTo>
                    <a:cubicBezTo>
                      <a:pt x="5168" y="16293"/>
                      <a:pt x="2341" y="396"/>
                      <a:pt x="1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090950" y="1897650"/>
                <a:ext cx="134525" cy="2122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8488" extrusionOk="0">
                    <a:moveTo>
                      <a:pt x="2425" y="0"/>
                    </a:moveTo>
                    <a:cubicBezTo>
                      <a:pt x="1696" y="0"/>
                      <a:pt x="236" y="2797"/>
                      <a:pt x="122" y="3226"/>
                    </a:cubicBezTo>
                    <a:cubicBezTo>
                      <a:pt x="0" y="3743"/>
                      <a:pt x="578" y="4655"/>
                      <a:pt x="578" y="5263"/>
                    </a:cubicBezTo>
                    <a:cubicBezTo>
                      <a:pt x="608" y="5871"/>
                      <a:pt x="213" y="6084"/>
                      <a:pt x="243" y="6479"/>
                    </a:cubicBezTo>
                    <a:cubicBezTo>
                      <a:pt x="274" y="6965"/>
                      <a:pt x="1733" y="8363"/>
                      <a:pt x="2280" y="8485"/>
                    </a:cubicBezTo>
                    <a:cubicBezTo>
                      <a:pt x="2295" y="8486"/>
                      <a:pt x="2310" y="8487"/>
                      <a:pt x="2326" y="8487"/>
                    </a:cubicBezTo>
                    <a:cubicBezTo>
                      <a:pt x="2917" y="8487"/>
                      <a:pt x="4012" y="7401"/>
                      <a:pt x="4012" y="6661"/>
                    </a:cubicBezTo>
                    <a:cubicBezTo>
                      <a:pt x="4012" y="5901"/>
                      <a:pt x="3404" y="5172"/>
                      <a:pt x="3344" y="5050"/>
                    </a:cubicBezTo>
                    <a:cubicBezTo>
                      <a:pt x="3344" y="4928"/>
                      <a:pt x="5380" y="4077"/>
                      <a:pt x="5167" y="3682"/>
                    </a:cubicBezTo>
                    <a:cubicBezTo>
                      <a:pt x="5126" y="3600"/>
                      <a:pt x="5007" y="3569"/>
                      <a:pt x="4848" y="3569"/>
                    </a:cubicBezTo>
                    <a:cubicBezTo>
                      <a:pt x="4351" y="3569"/>
                      <a:pt x="3458" y="3874"/>
                      <a:pt x="3305" y="3874"/>
                    </a:cubicBezTo>
                    <a:cubicBezTo>
                      <a:pt x="3291" y="3874"/>
                      <a:pt x="3283" y="3871"/>
                      <a:pt x="3283" y="3865"/>
                    </a:cubicBezTo>
                    <a:cubicBezTo>
                      <a:pt x="3283" y="3834"/>
                      <a:pt x="5015" y="2588"/>
                      <a:pt x="4651" y="2102"/>
                    </a:cubicBezTo>
                    <a:cubicBezTo>
                      <a:pt x="4592" y="2025"/>
                      <a:pt x="4505" y="1993"/>
                      <a:pt x="4400" y="1993"/>
                    </a:cubicBezTo>
                    <a:cubicBezTo>
                      <a:pt x="3810" y="1993"/>
                      <a:pt x="2636" y="3015"/>
                      <a:pt x="2557" y="3015"/>
                    </a:cubicBezTo>
                    <a:cubicBezTo>
                      <a:pt x="2555" y="3015"/>
                      <a:pt x="2554" y="3015"/>
                      <a:pt x="2553" y="3014"/>
                    </a:cubicBezTo>
                    <a:cubicBezTo>
                      <a:pt x="2523" y="2922"/>
                      <a:pt x="4499" y="916"/>
                      <a:pt x="4012" y="491"/>
                    </a:cubicBezTo>
                    <a:cubicBezTo>
                      <a:pt x="3959" y="449"/>
                      <a:pt x="3898" y="431"/>
                      <a:pt x="3830" y="431"/>
                    </a:cubicBezTo>
                    <a:cubicBezTo>
                      <a:pt x="3206" y="431"/>
                      <a:pt x="2050" y="2011"/>
                      <a:pt x="1977" y="2011"/>
                    </a:cubicBezTo>
                    <a:cubicBezTo>
                      <a:pt x="1977" y="2011"/>
                      <a:pt x="1976" y="2011"/>
                      <a:pt x="1976" y="2011"/>
                    </a:cubicBezTo>
                    <a:cubicBezTo>
                      <a:pt x="1945" y="1980"/>
                      <a:pt x="2948" y="308"/>
                      <a:pt x="2553" y="35"/>
                    </a:cubicBezTo>
                    <a:cubicBezTo>
                      <a:pt x="2514" y="11"/>
                      <a:pt x="2471" y="0"/>
                      <a:pt x="2425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2765700" y="1919025"/>
                <a:ext cx="135300" cy="359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4378" extrusionOk="0">
                    <a:moveTo>
                      <a:pt x="1" y="0"/>
                    </a:moveTo>
                    <a:lnTo>
                      <a:pt x="548" y="14378"/>
                    </a:lnTo>
                    <a:cubicBezTo>
                      <a:pt x="548" y="14378"/>
                      <a:pt x="2797" y="14043"/>
                      <a:pt x="5411" y="12463"/>
                    </a:cubicBezTo>
                    <a:cubicBezTo>
                      <a:pt x="5411" y="12463"/>
                      <a:pt x="3557" y="48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2275650" y="1897000"/>
                <a:ext cx="620025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24801" h="38044" extrusionOk="0">
                    <a:moveTo>
                      <a:pt x="10241" y="0"/>
                    </a:moveTo>
                    <a:lnTo>
                      <a:pt x="9329" y="213"/>
                    </a:lnTo>
                    <a:lnTo>
                      <a:pt x="5317" y="1185"/>
                    </a:lnTo>
                    <a:cubicBezTo>
                      <a:pt x="1885" y="19012"/>
                      <a:pt x="1" y="36262"/>
                      <a:pt x="28" y="36262"/>
                    </a:cubicBezTo>
                    <a:cubicBezTo>
                      <a:pt x="28" y="36262"/>
                      <a:pt x="28" y="36262"/>
                      <a:pt x="28" y="36262"/>
                    </a:cubicBezTo>
                    <a:cubicBezTo>
                      <a:pt x="1547" y="37268"/>
                      <a:pt x="8925" y="38043"/>
                      <a:pt x="15334" y="38043"/>
                    </a:cubicBezTo>
                    <a:cubicBezTo>
                      <a:pt x="19572" y="38043"/>
                      <a:pt x="23385" y="37705"/>
                      <a:pt x="24800" y="36870"/>
                    </a:cubicBezTo>
                    <a:lnTo>
                      <a:pt x="19633" y="851"/>
                    </a:lnTo>
                    <a:lnTo>
                      <a:pt x="14891" y="61"/>
                    </a:lnTo>
                    <a:lnTo>
                      <a:pt x="10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2219425" y="1926625"/>
                <a:ext cx="535675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4283" extrusionOk="0">
                    <a:moveTo>
                      <a:pt x="7566" y="0"/>
                    </a:moveTo>
                    <a:cubicBezTo>
                      <a:pt x="3158" y="852"/>
                      <a:pt x="1061" y="15472"/>
                      <a:pt x="484" y="19210"/>
                    </a:cubicBezTo>
                    <a:cubicBezTo>
                      <a:pt x="0" y="22451"/>
                      <a:pt x="1963" y="24283"/>
                      <a:pt x="4109" y="24283"/>
                    </a:cubicBezTo>
                    <a:cubicBezTo>
                      <a:pt x="4257" y="24283"/>
                      <a:pt x="4407" y="24274"/>
                      <a:pt x="4557" y="24256"/>
                    </a:cubicBezTo>
                    <a:cubicBezTo>
                      <a:pt x="6684" y="24013"/>
                      <a:pt x="21426" y="21186"/>
                      <a:pt x="21426" y="21186"/>
                    </a:cubicBezTo>
                    <a:lnTo>
                      <a:pt x="21092" y="17843"/>
                    </a:lnTo>
                    <a:lnTo>
                      <a:pt x="6563" y="18451"/>
                    </a:lnTo>
                    <a:lnTo>
                      <a:pt x="8751" y="8998"/>
                    </a:lnTo>
                    <a:lnTo>
                      <a:pt x="7566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5"/>
              <p:cNvSpPr/>
              <p:nvPr/>
            </p:nvSpPr>
            <p:spPr>
              <a:xfrm>
                <a:off x="2725425" y="2323650"/>
                <a:ext cx="177075" cy="134600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384" extrusionOk="0">
                    <a:moveTo>
                      <a:pt x="2413" y="1"/>
                    </a:moveTo>
                    <a:cubicBezTo>
                      <a:pt x="1797" y="1"/>
                      <a:pt x="524" y="2423"/>
                      <a:pt x="1" y="2539"/>
                    </a:cubicBezTo>
                    <a:lnTo>
                      <a:pt x="335" y="5153"/>
                    </a:lnTo>
                    <a:cubicBezTo>
                      <a:pt x="335" y="5153"/>
                      <a:pt x="911" y="5383"/>
                      <a:pt x="1743" y="5383"/>
                    </a:cubicBezTo>
                    <a:cubicBezTo>
                      <a:pt x="2263" y="5383"/>
                      <a:pt x="2884" y="5293"/>
                      <a:pt x="3527" y="5001"/>
                    </a:cubicBezTo>
                    <a:cubicBezTo>
                      <a:pt x="4018" y="5146"/>
                      <a:pt x="4577" y="5215"/>
                      <a:pt x="5033" y="5215"/>
                    </a:cubicBezTo>
                    <a:cubicBezTo>
                      <a:pt x="5536" y="5215"/>
                      <a:pt x="5912" y="5130"/>
                      <a:pt x="5928" y="4971"/>
                    </a:cubicBezTo>
                    <a:cubicBezTo>
                      <a:pt x="5958" y="4667"/>
                      <a:pt x="3892" y="4211"/>
                      <a:pt x="3891" y="4211"/>
                    </a:cubicBezTo>
                    <a:lnTo>
                      <a:pt x="3891" y="4211"/>
                    </a:lnTo>
                    <a:cubicBezTo>
                      <a:pt x="3892" y="4211"/>
                      <a:pt x="4229" y="4230"/>
                      <a:pt x="4664" y="4230"/>
                    </a:cubicBezTo>
                    <a:cubicBezTo>
                      <a:pt x="5447" y="4230"/>
                      <a:pt x="6547" y="4167"/>
                      <a:pt x="6566" y="3816"/>
                    </a:cubicBezTo>
                    <a:cubicBezTo>
                      <a:pt x="6621" y="3353"/>
                      <a:pt x="4558" y="3329"/>
                      <a:pt x="4123" y="3329"/>
                    </a:cubicBezTo>
                    <a:cubicBezTo>
                      <a:pt x="4072" y="3329"/>
                      <a:pt x="4043" y="3329"/>
                      <a:pt x="4043" y="3329"/>
                    </a:cubicBezTo>
                    <a:cubicBezTo>
                      <a:pt x="4043" y="3329"/>
                      <a:pt x="7083" y="3117"/>
                      <a:pt x="6992" y="2418"/>
                    </a:cubicBezTo>
                    <a:cubicBezTo>
                      <a:pt x="6970" y="2180"/>
                      <a:pt x="6585" y="2104"/>
                      <a:pt x="6097" y="2104"/>
                    </a:cubicBezTo>
                    <a:cubicBezTo>
                      <a:pt x="5210" y="2104"/>
                      <a:pt x="3983" y="2357"/>
                      <a:pt x="3983" y="2357"/>
                    </a:cubicBezTo>
                    <a:cubicBezTo>
                      <a:pt x="3983" y="2357"/>
                      <a:pt x="6414" y="1597"/>
                      <a:pt x="6262" y="1080"/>
                    </a:cubicBezTo>
                    <a:cubicBezTo>
                      <a:pt x="6227" y="950"/>
                      <a:pt x="6082" y="897"/>
                      <a:pt x="5865" y="897"/>
                    </a:cubicBezTo>
                    <a:cubicBezTo>
                      <a:pt x="4969" y="897"/>
                      <a:pt x="2850" y="1803"/>
                      <a:pt x="2189" y="1901"/>
                    </a:cubicBezTo>
                    <a:cubicBezTo>
                      <a:pt x="2706" y="1506"/>
                      <a:pt x="3010" y="259"/>
                      <a:pt x="2493" y="16"/>
                    </a:cubicBezTo>
                    <a:cubicBezTo>
                      <a:pt x="2468" y="6"/>
                      <a:pt x="2441" y="1"/>
                      <a:pt x="2413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5"/>
              <p:cNvSpPr/>
              <p:nvPr/>
            </p:nvSpPr>
            <p:spPr>
              <a:xfrm>
                <a:off x="2229975" y="1926625"/>
                <a:ext cx="2280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5449" extrusionOk="0">
                    <a:moveTo>
                      <a:pt x="7144" y="0"/>
                    </a:moveTo>
                    <a:cubicBezTo>
                      <a:pt x="3010" y="548"/>
                      <a:pt x="1" y="14530"/>
                      <a:pt x="1" y="14530"/>
                    </a:cubicBezTo>
                    <a:cubicBezTo>
                      <a:pt x="2937" y="15295"/>
                      <a:pt x="5206" y="15449"/>
                      <a:pt x="6551" y="15449"/>
                    </a:cubicBezTo>
                    <a:cubicBezTo>
                      <a:pt x="7448" y="15449"/>
                      <a:pt x="7934" y="15381"/>
                      <a:pt x="7934" y="15381"/>
                    </a:cubicBezTo>
                    <a:lnTo>
                      <a:pt x="9119" y="9089"/>
                    </a:lnTo>
                    <a:lnTo>
                      <a:pt x="7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2441225" y="2123800"/>
                <a:ext cx="47150" cy="1848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7392" extrusionOk="0">
                    <a:moveTo>
                      <a:pt x="1801" y="0"/>
                    </a:moveTo>
                    <a:cubicBezTo>
                      <a:pt x="1780" y="0"/>
                      <a:pt x="1764" y="13"/>
                      <a:pt x="1764" y="47"/>
                    </a:cubicBezTo>
                    <a:lnTo>
                      <a:pt x="1095" y="2904"/>
                    </a:lnTo>
                    <a:lnTo>
                      <a:pt x="396" y="5731"/>
                    </a:lnTo>
                    <a:cubicBezTo>
                      <a:pt x="274" y="6278"/>
                      <a:pt x="122" y="6794"/>
                      <a:pt x="1" y="7342"/>
                    </a:cubicBezTo>
                    <a:cubicBezTo>
                      <a:pt x="1" y="7377"/>
                      <a:pt x="32" y="7392"/>
                      <a:pt x="64" y="7392"/>
                    </a:cubicBezTo>
                    <a:cubicBezTo>
                      <a:pt x="87" y="7392"/>
                      <a:pt x="110" y="7385"/>
                      <a:pt x="122" y="7372"/>
                    </a:cubicBezTo>
                    <a:lnTo>
                      <a:pt x="821" y="4515"/>
                    </a:lnTo>
                    <a:lnTo>
                      <a:pt x="1490" y="1688"/>
                    </a:lnTo>
                    <a:cubicBezTo>
                      <a:pt x="1612" y="1141"/>
                      <a:pt x="1764" y="594"/>
                      <a:pt x="1885" y="77"/>
                    </a:cubicBezTo>
                    <a:cubicBezTo>
                      <a:pt x="1885" y="39"/>
                      <a:pt x="1837" y="0"/>
                      <a:pt x="1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2468900" y="2140700"/>
                <a:ext cx="352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127" extrusionOk="0">
                    <a:moveTo>
                      <a:pt x="1329" y="1"/>
                    </a:moveTo>
                    <a:cubicBezTo>
                      <a:pt x="1318" y="1"/>
                      <a:pt x="1307" y="3"/>
                      <a:pt x="1295" y="9"/>
                    </a:cubicBezTo>
                    <a:cubicBezTo>
                      <a:pt x="748" y="617"/>
                      <a:pt x="322" y="1316"/>
                      <a:pt x="18" y="2076"/>
                    </a:cubicBezTo>
                    <a:cubicBezTo>
                      <a:pt x="1" y="2111"/>
                      <a:pt x="25" y="2126"/>
                      <a:pt x="60" y="2126"/>
                    </a:cubicBezTo>
                    <a:cubicBezTo>
                      <a:pt x="84" y="2126"/>
                      <a:pt x="115" y="2119"/>
                      <a:pt x="140" y="2106"/>
                    </a:cubicBezTo>
                    <a:cubicBezTo>
                      <a:pt x="383" y="1346"/>
                      <a:pt x="839" y="647"/>
                      <a:pt x="1386" y="70"/>
                    </a:cubicBezTo>
                    <a:cubicBezTo>
                      <a:pt x="1411" y="45"/>
                      <a:pt x="1376" y="1"/>
                      <a:pt x="1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2762675" y="1951975"/>
                <a:ext cx="51700" cy="309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369" extrusionOk="0">
                    <a:moveTo>
                      <a:pt x="51" y="0"/>
                    </a:moveTo>
                    <a:cubicBezTo>
                      <a:pt x="26" y="0"/>
                      <a:pt x="0" y="32"/>
                      <a:pt x="0" y="81"/>
                    </a:cubicBezTo>
                    <a:cubicBezTo>
                      <a:pt x="152" y="871"/>
                      <a:pt x="304" y="1722"/>
                      <a:pt x="456" y="2512"/>
                    </a:cubicBezTo>
                    <a:cubicBezTo>
                      <a:pt x="608" y="3303"/>
                      <a:pt x="760" y="4062"/>
                      <a:pt x="882" y="4853"/>
                    </a:cubicBezTo>
                    <a:cubicBezTo>
                      <a:pt x="1034" y="5613"/>
                      <a:pt x="1155" y="6433"/>
                      <a:pt x="1246" y="7193"/>
                    </a:cubicBezTo>
                    <a:cubicBezTo>
                      <a:pt x="1368" y="7984"/>
                      <a:pt x="1490" y="8743"/>
                      <a:pt x="1611" y="9534"/>
                    </a:cubicBezTo>
                    <a:cubicBezTo>
                      <a:pt x="1702" y="10354"/>
                      <a:pt x="1824" y="11175"/>
                      <a:pt x="1915" y="11996"/>
                    </a:cubicBezTo>
                    <a:cubicBezTo>
                      <a:pt x="1915" y="12117"/>
                      <a:pt x="1945" y="12178"/>
                      <a:pt x="1945" y="12300"/>
                    </a:cubicBezTo>
                    <a:cubicBezTo>
                      <a:pt x="1945" y="12345"/>
                      <a:pt x="1976" y="12368"/>
                      <a:pt x="2006" y="12368"/>
                    </a:cubicBezTo>
                    <a:cubicBezTo>
                      <a:pt x="2037" y="12368"/>
                      <a:pt x="2067" y="12345"/>
                      <a:pt x="2067" y="12300"/>
                    </a:cubicBezTo>
                    <a:cubicBezTo>
                      <a:pt x="1976" y="11479"/>
                      <a:pt x="1854" y="10658"/>
                      <a:pt x="1763" y="9838"/>
                    </a:cubicBezTo>
                    <a:cubicBezTo>
                      <a:pt x="1642" y="9047"/>
                      <a:pt x="1520" y="8257"/>
                      <a:pt x="1398" y="7497"/>
                    </a:cubicBezTo>
                    <a:cubicBezTo>
                      <a:pt x="1307" y="6677"/>
                      <a:pt x="1155" y="5917"/>
                      <a:pt x="1034" y="5157"/>
                    </a:cubicBezTo>
                    <a:cubicBezTo>
                      <a:pt x="882" y="4366"/>
                      <a:pt x="760" y="3607"/>
                      <a:pt x="608" y="2816"/>
                    </a:cubicBezTo>
                    <a:cubicBezTo>
                      <a:pt x="456" y="2026"/>
                      <a:pt x="304" y="1175"/>
                      <a:pt x="152" y="385"/>
                    </a:cubicBezTo>
                    <a:cubicBezTo>
                      <a:pt x="122" y="263"/>
                      <a:pt x="122" y="141"/>
                      <a:pt x="91" y="81"/>
                    </a:cubicBezTo>
                    <a:cubicBezTo>
                      <a:pt x="91" y="24"/>
                      <a:pt x="72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5"/>
              <p:cNvSpPr/>
              <p:nvPr/>
            </p:nvSpPr>
            <p:spPr>
              <a:xfrm>
                <a:off x="2407800" y="1389550"/>
                <a:ext cx="376175" cy="38067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5227" extrusionOk="0">
                    <a:moveTo>
                      <a:pt x="9647" y="1"/>
                    </a:moveTo>
                    <a:cubicBezTo>
                      <a:pt x="8687" y="1"/>
                      <a:pt x="7712" y="208"/>
                      <a:pt x="6839" y="450"/>
                    </a:cubicBezTo>
                    <a:cubicBezTo>
                      <a:pt x="5198" y="906"/>
                      <a:pt x="3648" y="1817"/>
                      <a:pt x="2523" y="3124"/>
                    </a:cubicBezTo>
                    <a:cubicBezTo>
                      <a:pt x="791" y="5161"/>
                      <a:pt x="1003" y="7198"/>
                      <a:pt x="1003" y="7198"/>
                    </a:cubicBezTo>
                    <a:cubicBezTo>
                      <a:pt x="365" y="7714"/>
                      <a:pt x="92" y="8626"/>
                      <a:pt x="61" y="9477"/>
                    </a:cubicBezTo>
                    <a:cubicBezTo>
                      <a:pt x="0" y="10754"/>
                      <a:pt x="396" y="12061"/>
                      <a:pt x="1155" y="13064"/>
                    </a:cubicBezTo>
                    <a:cubicBezTo>
                      <a:pt x="1915" y="14067"/>
                      <a:pt x="3070" y="14827"/>
                      <a:pt x="4286" y="15100"/>
                    </a:cubicBezTo>
                    <a:cubicBezTo>
                      <a:pt x="4684" y="15188"/>
                      <a:pt x="5086" y="15227"/>
                      <a:pt x="5491" y="15227"/>
                    </a:cubicBezTo>
                    <a:cubicBezTo>
                      <a:pt x="8020" y="15227"/>
                      <a:pt x="10663" y="13729"/>
                      <a:pt x="13283" y="13520"/>
                    </a:cubicBezTo>
                    <a:cubicBezTo>
                      <a:pt x="14074" y="12730"/>
                      <a:pt x="14651" y="11666"/>
                      <a:pt x="14833" y="10511"/>
                    </a:cubicBezTo>
                    <a:cubicBezTo>
                      <a:pt x="15046" y="9386"/>
                      <a:pt x="14894" y="8170"/>
                      <a:pt x="14378" y="7137"/>
                    </a:cubicBezTo>
                    <a:cubicBezTo>
                      <a:pt x="14894" y="4523"/>
                      <a:pt x="14165" y="1362"/>
                      <a:pt x="11429" y="298"/>
                    </a:cubicBezTo>
                    <a:cubicBezTo>
                      <a:pt x="10862" y="85"/>
                      <a:pt x="10257" y="1"/>
                      <a:pt x="96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5"/>
              <p:cNvSpPr/>
              <p:nvPr/>
            </p:nvSpPr>
            <p:spPr>
              <a:xfrm>
                <a:off x="2476950" y="1464850"/>
                <a:ext cx="288775" cy="4945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9780" extrusionOk="0">
                    <a:moveTo>
                      <a:pt x="5687" y="1"/>
                    </a:moveTo>
                    <a:cubicBezTo>
                      <a:pt x="3688" y="1"/>
                      <a:pt x="1655" y="755"/>
                      <a:pt x="760" y="2544"/>
                    </a:cubicBezTo>
                    <a:cubicBezTo>
                      <a:pt x="0" y="4186"/>
                      <a:pt x="122" y="10113"/>
                      <a:pt x="122" y="10113"/>
                    </a:cubicBezTo>
                    <a:cubicBezTo>
                      <a:pt x="122" y="10113"/>
                      <a:pt x="1885" y="13578"/>
                      <a:pt x="2007" y="18350"/>
                    </a:cubicBezTo>
                    <a:cubicBezTo>
                      <a:pt x="2485" y="19335"/>
                      <a:pt x="3361" y="19779"/>
                      <a:pt x="4230" y="19779"/>
                    </a:cubicBezTo>
                    <a:cubicBezTo>
                      <a:pt x="5238" y="19779"/>
                      <a:pt x="6237" y="19182"/>
                      <a:pt x="6596" y="18137"/>
                    </a:cubicBezTo>
                    <a:cubicBezTo>
                      <a:pt x="6535" y="16374"/>
                      <a:pt x="6839" y="15493"/>
                      <a:pt x="7417" y="14885"/>
                    </a:cubicBezTo>
                    <a:cubicBezTo>
                      <a:pt x="7447" y="14854"/>
                      <a:pt x="7478" y="14763"/>
                      <a:pt x="7569" y="14733"/>
                    </a:cubicBezTo>
                    <a:lnTo>
                      <a:pt x="7660" y="14611"/>
                    </a:lnTo>
                    <a:cubicBezTo>
                      <a:pt x="7751" y="14550"/>
                      <a:pt x="7812" y="14490"/>
                      <a:pt x="7903" y="14429"/>
                    </a:cubicBezTo>
                    <a:cubicBezTo>
                      <a:pt x="8025" y="14338"/>
                      <a:pt x="8116" y="14277"/>
                      <a:pt x="8207" y="14155"/>
                    </a:cubicBezTo>
                    <a:cubicBezTo>
                      <a:pt x="8663" y="13821"/>
                      <a:pt x="9149" y="13487"/>
                      <a:pt x="9727" y="12939"/>
                    </a:cubicBezTo>
                    <a:cubicBezTo>
                      <a:pt x="10548" y="12180"/>
                      <a:pt x="11156" y="11176"/>
                      <a:pt x="11399" y="9535"/>
                    </a:cubicBezTo>
                    <a:lnTo>
                      <a:pt x="11399" y="9444"/>
                    </a:lnTo>
                    <a:lnTo>
                      <a:pt x="11399" y="9383"/>
                    </a:lnTo>
                    <a:lnTo>
                      <a:pt x="11399" y="9262"/>
                    </a:lnTo>
                    <a:lnTo>
                      <a:pt x="11399" y="9231"/>
                    </a:lnTo>
                    <a:cubicBezTo>
                      <a:pt x="11551" y="7681"/>
                      <a:pt x="11368" y="5553"/>
                      <a:pt x="10700" y="2666"/>
                    </a:cubicBezTo>
                    <a:cubicBezTo>
                      <a:pt x="10339" y="1041"/>
                      <a:pt x="8036" y="1"/>
                      <a:pt x="5687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5"/>
              <p:cNvSpPr/>
              <p:nvPr/>
            </p:nvSpPr>
            <p:spPr>
              <a:xfrm>
                <a:off x="2449600" y="1458125"/>
                <a:ext cx="302450" cy="241325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653" extrusionOk="0">
                    <a:moveTo>
                      <a:pt x="7024" y="1"/>
                    </a:moveTo>
                    <a:cubicBezTo>
                      <a:pt x="6139" y="1"/>
                      <a:pt x="5254" y="168"/>
                      <a:pt x="4438" y="503"/>
                    </a:cubicBezTo>
                    <a:cubicBezTo>
                      <a:pt x="2736" y="1172"/>
                      <a:pt x="1307" y="2631"/>
                      <a:pt x="638" y="4333"/>
                    </a:cubicBezTo>
                    <a:cubicBezTo>
                      <a:pt x="0" y="6065"/>
                      <a:pt x="213" y="7980"/>
                      <a:pt x="1003" y="9652"/>
                    </a:cubicBezTo>
                    <a:cubicBezTo>
                      <a:pt x="1672" y="9318"/>
                      <a:pt x="2189" y="8710"/>
                      <a:pt x="2432" y="8011"/>
                    </a:cubicBezTo>
                    <a:cubicBezTo>
                      <a:pt x="2645" y="7281"/>
                      <a:pt x="2614" y="6521"/>
                      <a:pt x="2310" y="5853"/>
                    </a:cubicBezTo>
                    <a:cubicBezTo>
                      <a:pt x="3283" y="5518"/>
                      <a:pt x="3891" y="4363"/>
                      <a:pt x="3678" y="3330"/>
                    </a:cubicBezTo>
                    <a:lnTo>
                      <a:pt x="3678" y="3330"/>
                    </a:lnTo>
                    <a:cubicBezTo>
                      <a:pt x="4303" y="3643"/>
                      <a:pt x="4996" y="3799"/>
                      <a:pt x="5678" y="3799"/>
                    </a:cubicBezTo>
                    <a:cubicBezTo>
                      <a:pt x="5792" y="3799"/>
                      <a:pt x="5906" y="3794"/>
                      <a:pt x="6018" y="3786"/>
                    </a:cubicBezTo>
                    <a:cubicBezTo>
                      <a:pt x="5836" y="3695"/>
                      <a:pt x="5684" y="3573"/>
                      <a:pt x="5502" y="3451"/>
                    </a:cubicBezTo>
                    <a:lnTo>
                      <a:pt x="5502" y="3451"/>
                    </a:lnTo>
                    <a:cubicBezTo>
                      <a:pt x="6270" y="3665"/>
                      <a:pt x="7065" y="3770"/>
                      <a:pt x="7860" y="3770"/>
                    </a:cubicBezTo>
                    <a:cubicBezTo>
                      <a:pt x="9328" y="3770"/>
                      <a:pt x="10796" y="3412"/>
                      <a:pt x="12098" y="2722"/>
                    </a:cubicBezTo>
                    <a:cubicBezTo>
                      <a:pt x="11581" y="1810"/>
                      <a:pt x="10821" y="1050"/>
                      <a:pt x="9818" y="594"/>
                    </a:cubicBezTo>
                    <a:cubicBezTo>
                      <a:pt x="8947" y="198"/>
                      <a:pt x="7986" y="1"/>
                      <a:pt x="7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5"/>
              <p:cNvSpPr/>
              <p:nvPr/>
            </p:nvSpPr>
            <p:spPr>
              <a:xfrm>
                <a:off x="2673000" y="1681175"/>
                <a:ext cx="2205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69" extrusionOk="0">
                    <a:moveTo>
                      <a:pt x="426" y="1"/>
                    </a:moveTo>
                    <a:lnTo>
                      <a:pt x="92" y="122"/>
                    </a:lnTo>
                    <a:cubicBezTo>
                      <a:pt x="61" y="153"/>
                      <a:pt x="31" y="244"/>
                      <a:pt x="0" y="274"/>
                    </a:cubicBezTo>
                    <a:cubicBezTo>
                      <a:pt x="61" y="305"/>
                      <a:pt x="122" y="305"/>
                      <a:pt x="152" y="305"/>
                    </a:cubicBezTo>
                    <a:cubicBezTo>
                      <a:pt x="244" y="274"/>
                      <a:pt x="274" y="213"/>
                      <a:pt x="365" y="213"/>
                    </a:cubicBezTo>
                    <a:lnTo>
                      <a:pt x="517" y="213"/>
                    </a:lnTo>
                    <a:cubicBezTo>
                      <a:pt x="548" y="213"/>
                      <a:pt x="578" y="213"/>
                      <a:pt x="608" y="274"/>
                    </a:cubicBezTo>
                    <a:cubicBezTo>
                      <a:pt x="669" y="305"/>
                      <a:pt x="669" y="335"/>
                      <a:pt x="669" y="365"/>
                    </a:cubicBezTo>
                    <a:cubicBezTo>
                      <a:pt x="669" y="457"/>
                      <a:pt x="639" y="517"/>
                      <a:pt x="578" y="609"/>
                    </a:cubicBezTo>
                    <a:cubicBezTo>
                      <a:pt x="548" y="700"/>
                      <a:pt x="608" y="761"/>
                      <a:pt x="669" y="761"/>
                    </a:cubicBezTo>
                    <a:cubicBezTo>
                      <a:pt x="681" y="766"/>
                      <a:pt x="691" y="769"/>
                      <a:pt x="701" y="769"/>
                    </a:cubicBezTo>
                    <a:cubicBezTo>
                      <a:pt x="743" y="769"/>
                      <a:pt x="772" y="724"/>
                      <a:pt x="821" y="700"/>
                    </a:cubicBezTo>
                    <a:cubicBezTo>
                      <a:pt x="852" y="609"/>
                      <a:pt x="882" y="487"/>
                      <a:pt x="882" y="365"/>
                    </a:cubicBezTo>
                    <a:cubicBezTo>
                      <a:pt x="882" y="274"/>
                      <a:pt x="821" y="153"/>
                      <a:pt x="730" y="61"/>
                    </a:cubicBezTo>
                    <a:cubicBezTo>
                      <a:pt x="669" y="1"/>
                      <a:pt x="548" y="1"/>
                      <a:pt x="42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5"/>
              <p:cNvSpPr/>
              <p:nvPr/>
            </p:nvSpPr>
            <p:spPr>
              <a:xfrm>
                <a:off x="2683650" y="1608775"/>
                <a:ext cx="562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827" extrusionOk="0">
                    <a:moveTo>
                      <a:pt x="1127" y="1"/>
                    </a:moveTo>
                    <a:cubicBezTo>
                      <a:pt x="822" y="1"/>
                      <a:pt x="519" y="78"/>
                      <a:pt x="243" y="252"/>
                    </a:cubicBezTo>
                    <a:cubicBezTo>
                      <a:pt x="91" y="313"/>
                      <a:pt x="0" y="495"/>
                      <a:pt x="91" y="647"/>
                    </a:cubicBezTo>
                    <a:cubicBezTo>
                      <a:pt x="165" y="776"/>
                      <a:pt x="260" y="827"/>
                      <a:pt x="365" y="827"/>
                    </a:cubicBezTo>
                    <a:cubicBezTo>
                      <a:pt x="433" y="827"/>
                      <a:pt x="505" y="805"/>
                      <a:pt x="578" y="769"/>
                    </a:cubicBezTo>
                    <a:cubicBezTo>
                      <a:pt x="730" y="678"/>
                      <a:pt x="912" y="647"/>
                      <a:pt x="1064" y="617"/>
                    </a:cubicBezTo>
                    <a:cubicBezTo>
                      <a:pt x="1307" y="617"/>
                      <a:pt x="1520" y="647"/>
                      <a:pt x="1733" y="739"/>
                    </a:cubicBezTo>
                    <a:cubicBezTo>
                      <a:pt x="1733" y="739"/>
                      <a:pt x="1763" y="739"/>
                      <a:pt x="1763" y="769"/>
                    </a:cubicBezTo>
                    <a:cubicBezTo>
                      <a:pt x="1822" y="793"/>
                      <a:pt x="1885" y="807"/>
                      <a:pt x="1946" y="807"/>
                    </a:cubicBezTo>
                    <a:cubicBezTo>
                      <a:pt x="2043" y="807"/>
                      <a:pt x="2133" y="771"/>
                      <a:pt x="2189" y="678"/>
                    </a:cubicBezTo>
                    <a:cubicBezTo>
                      <a:pt x="2249" y="556"/>
                      <a:pt x="2249" y="313"/>
                      <a:pt x="2097" y="252"/>
                    </a:cubicBezTo>
                    <a:cubicBezTo>
                      <a:pt x="1796" y="93"/>
                      <a:pt x="1461" y="1"/>
                      <a:pt x="1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5"/>
              <p:cNvSpPr/>
              <p:nvPr/>
            </p:nvSpPr>
            <p:spPr>
              <a:xfrm>
                <a:off x="2590175" y="1612425"/>
                <a:ext cx="570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18" extrusionOk="0">
                    <a:moveTo>
                      <a:pt x="1316" y="1"/>
                    </a:moveTo>
                    <a:cubicBezTo>
                      <a:pt x="910" y="1"/>
                      <a:pt x="505" y="122"/>
                      <a:pt x="183" y="349"/>
                    </a:cubicBezTo>
                    <a:cubicBezTo>
                      <a:pt x="31" y="441"/>
                      <a:pt x="0" y="653"/>
                      <a:pt x="92" y="775"/>
                    </a:cubicBezTo>
                    <a:cubicBezTo>
                      <a:pt x="168" y="870"/>
                      <a:pt x="267" y="917"/>
                      <a:pt x="361" y="917"/>
                    </a:cubicBezTo>
                    <a:cubicBezTo>
                      <a:pt x="417" y="917"/>
                      <a:pt x="471" y="900"/>
                      <a:pt x="517" y="866"/>
                    </a:cubicBezTo>
                    <a:cubicBezTo>
                      <a:pt x="547" y="805"/>
                      <a:pt x="639" y="775"/>
                      <a:pt x="669" y="745"/>
                    </a:cubicBezTo>
                    <a:lnTo>
                      <a:pt x="699" y="745"/>
                    </a:lnTo>
                    <a:cubicBezTo>
                      <a:pt x="760" y="745"/>
                      <a:pt x="760" y="714"/>
                      <a:pt x="791" y="714"/>
                    </a:cubicBezTo>
                    <a:cubicBezTo>
                      <a:pt x="851" y="653"/>
                      <a:pt x="912" y="653"/>
                      <a:pt x="973" y="623"/>
                    </a:cubicBezTo>
                    <a:cubicBezTo>
                      <a:pt x="973" y="623"/>
                      <a:pt x="1027" y="609"/>
                      <a:pt x="1036" y="609"/>
                    </a:cubicBezTo>
                    <a:cubicBezTo>
                      <a:pt x="1041" y="609"/>
                      <a:pt x="1034" y="613"/>
                      <a:pt x="1003" y="623"/>
                    </a:cubicBezTo>
                    <a:lnTo>
                      <a:pt x="1429" y="623"/>
                    </a:lnTo>
                    <a:cubicBezTo>
                      <a:pt x="1520" y="623"/>
                      <a:pt x="1551" y="623"/>
                      <a:pt x="1611" y="653"/>
                    </a:cubicBezTo>
                    <a:cubicBezTo>
                      <a:pt x="1672" y="653"/>
                      <a:pt x="1703" y="653"/>
                      <a:pt x="1733" y="714"/>
                    </a:cubicBezTo>
                    <a:lnTo>
                      <a:pt x="1763" y="714"/>
                    </a:lnTo>
                    <a:cubicBezTo>
                      <a:pt x="1805" y="722"/>
                      <a:pt x="1851" y="729"/>
                      <a:pt x="1898" y="729"/>
                    </a:cubicBezTo>
                    <a:cubicBezTo>
                      <a:pt x="2021" y="729"/>
                      <a:pt x="2145" y="686"/>
                      <a:pt x="2189" y="532"/>
                    </a:cubicBezTo>
                    <a:cubicBezTo>
                      <a:pt x="2280" y="441"/>
                      <a:pt x="2219" y="197"/>
                      <a:pt x="2037" y="137"/>
                    </a:cubicBezTo>
                    <a:cubicBezTo>
                      <a:pt x="1808" y="45"/>
                      <a:pt x="1562" y="1"/>
                      <a:pt x="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5"/>
              <p:cNvSpPr/>
              <p:nvPr/>
            </p:nvSpPr>
            <p:spPr>
              <a:xfrm>
                <a:off x="2641725" y="1722050"/>
                <a:ext cx="449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657" extrusionOk="0">
                    <a:moveTo>
                      <a:pt x="170" y="1"/>
                    </a:moveTo>
                    <a:cubicBezTo>
                      <a:pt x="75" y="1"/>
                      <a:pt x="1" y="148"/>
                      <a:pt x="96" y="220"/>
                    </a:cubicBezTo>
                    <a:cubicBezTo>
                      <a:pt x="493" y="484"/>
                      <a:pt x="937" y="657"/>
                      <a:pt x="1426" y="657"/>
                    </a:cubicBezTo>
                    <a:cubicBezTo>
                      <a:pt x="1498" y="657"/>
                      <a:pt x="1572" y="653"/>
                      <a:pt x="1647" y="645"/>
                    </a:cubicBezTo>
                    <a:cubicBezTo>
                      <a:pt x="1799" y="615"/>
                      <a:pt x="1799" y="402"/>
                      <a:pt x="1647" y="402"/>
                    </a:cubicBezTo>
                    <a:cubicBezTo>
                      <a:pt x="1566" y="412"/>
                      <a:pt x="1485" y="417"/>
                      <a:pt x="1404" y="417"/>
                    </a:cubicBezTo>
                    <a:cubicBezTo>
                      <a:pt x="1000" y="417"/>
                      <a:pt x="603" y="291"/>
                      <a:pt x="248" y="37"/>
                    </a:cubicBezTo>
                    <a:cubicBezTo>
                      <a:pt x="223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5"/>
              <p:cNvSpPr/>
              <p:nvPr/>
            </p:nvSpPr>
            <p:spPr>
              <a:xfrm>
                <a:off x="2611450" y="1657400"/>
                <a:ext cx="25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43" extrusionOk="0">
                    <a:moveTo>
                      <a:pt x="455" y="0"/>
                    </a:moveTo>
                    <a:cubicBezTo>
                      <a:pt x="195" y="0"/>
                      <a:pt x="0" y="223"/>
                      <a:pt x="0" y="496"/>
                    </a:cubicBezTo>
                    <a:cubicBezTo>
                      <a:pt x="0" y="769"/>
                      <a:pt x="244" y="982"/>
                      <a:pt x="517" y="1043"/>
                    </a:cubicBezTo>
                    <a:cubicBezTo>
                      <a:pt x="760" y="1043"/>
                      <a:pt x="1003" y="800"/>
                      <a:pt x="1034" y="526"/>
                    </a:cubicBezTo>
                    <a:cubicBezTo>
                      <a:pt x="1034" y="283"/>
                      <a:pt x="791" y="40"/>
                      <a:pt x="548" y="9"/>
                    </a:cubicBezTo>
                    <a:cubicBezTo>
                      <a:pt x="516" y="3"/>
                      <a:pt x="485" y="0"/>
                      <a:pt x="4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5"/>
              <p:cNvSpPr/>
              <p:nvPr/>
            </p:nvSpPr>
            <p:spPr>
              <a:xfrm>
                <a:off x="2625125" y="16621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61" y="1"/>
                      <a:pt x="1" y="31"/>
                      <a:pt x="1" y="153"/>
                    </a:cubicBezTo>
                    <a:cubicBezTo>
                      <a:pt x="1" y="214"/>
                      <a:pt x="61" y="305"/>
                      <a:pt x="153" y="305"/>
                    </a:cubicBezTo>
                    <a:cubicBezTo>
                      <a:pt x="213" y="305"/>
                      <a:pt x="305" y="244"/>
                      <a:pt x="305" y="153"/>
                    </a:cubicBezTo>
                    <a:cubicBezTo>
                      <a:pt x="305" y="92"/>
                      <a:pt x="213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5"/>
              <p:cNvSpPr/>
              <p:nvPr/>
            </p:nvSpPr>
            <p:spPr>
              <a:xfrm>
                <a:off x="2704150" y="1653825"/>
                <a:ext cx="251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34" extrusionOk="0">
                    <a:moveTo>
                      <a:pt x="517" y="0"/>
                    </a:moveTo>
                    <a:cubicBezTo>
                      <a:pt x="213" y="0"/>
                      <a:pt x="1" y="183"/>
                      <a:pt x="1" y="487"/>
                    </a:cubicBezTo>
                    <a:cubicBezTo>
                      <a:pt x="1" y="760"/>
                      <a:pt x="213" y="973"/>
                      <a:pt x="487" y="1034"/>
                    </a:cubicBezTo>
                    <a:cubicBezTo>
                      <a:pt x="761" y="1034"/>
                      <a:pt x="973" y="791"/>
                      <a:pt x="1004" y="517"/>
                    </a:cubicBezTo>
                    <a:cubicBezTo>
                      <a:pt x="1004" y="274"/>
                      <a:pt x="791" y="31"/>
                      <a:pt x="5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5"/>
              <p:cNvSpPr/>
              <p:nvPr/>
            </p:nvSpPr>
            <p:spPr>
              <a:xfrm>
                <a:off x="2717075" y="16583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92" y="1"/>
                      <a:pt x="0" y="92"/>
                      <a:pt x="0" y="153"/>
                    </a:cubicBezTo>
                    <a:cubicBezTo>
                      <a:pt x="0" y="244"/>
                      <a:pt x="92" y="305"/>
                      <a:pt x="152" y="305"/>
                    </a:cubicBezTo>
                    <a:cubicBezTo>
                      <a:pt x="244" y="305"/>
                      <a:pt x="304" y="244"/>
                      <a:pt x="304" y="153"/>
                    </a:cubicBezTo>
                    <a:cubicBezTo>
                      <a:pt x="304" y="9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5"/>
              <p:cNvSpPr/>
              <p:nvPr/>
            </p:nvSpPr>
            <p:spPr>
              <a:xfrm>
                <a:off x="2421475" y="1657750"/>
                <a:ext cx="88925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243" extrusionOk="0">
                    <a:moveTo>
                      <a:pt x="1468" y="1"/>
                    </a:moveTo>
                    <a:cubicBezTo>
                      <a:pt x="1147" y="1"/>
                      <a:pt x="843" y="108"/>
                      <a:pt x="608" y="330"/>
                    </a:cubicBezTo>
                    <a:cubicBezTo>
                      <a:pt x="0" y="877"/>
                      <a:pt x="92" y="1880"/>
                      <a:pt x="760" y="2579"/>
                    </a:cubicBezTo>
                    <a:cubicBezTo>
                      <a:pt x="1158" y="3013"/>
                      <a:pt x="1663" y="3242"/>
                      <a:pt x="2128" y="3242"/>
                    </a:cubicBezTo>
                    <a:cubicBezTo>
                      <a:pt x="2446" y="3242"/>
                      <a:pt x="2745" y="3135"/>
                      <a:pt x="2979" y="2913"/>
                    </a:cubicBezTo>
                    <a:cubicBezTo>
                      <a:pt x="3557" y="2397"/>
                      <a:pt x="3466" y="1394"/>
                      <a:pt x="2827" y="664"/>
                    </a:cubicBezTo>
                    <a:cubicBezTo>
                      <a:pt x="2448" y="230"/>
                      <a:pt x="1940" y="1"/>
                      <a:pt x="1468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5"/>
              <p:cNvSpPr/>
              <p:nvPr/>
            </p:nvSpPr>
            <p:spPr>
              <a:xfrm>
                <a:off x="2435150" y="1672150"/>
                <a:ext cx="509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912" extrusionOk="0">
                    <a:moveTo>
                      <a:pt x="962" y="0"/>
                    </a:moveTo>
                    <a:cubicBezTo>
                      <a:pt x="793" y="0"/>
                      <a:pt x="631" y="38"/>
                      <a:pt x="487" y="118"/>
                    </a:cubicBezTo>
                    <a:cubicBezTo>
                      <a:pt x="153" y="301"/>
                      <a:pt x="1" y="696"/>
                      <a:pt x="213" y="970"/>
                    </a:cubicBezTo>
                    <a:cubicBezTo>
                      <a:pt x="213" y="991"/>
                      <a:pt x="257" y="1026"/>
                      <a:pt x="304" y="1026"/>
                    </a:cubicBezTo>
                    <a:cubicBezTo>
                      <a:pt x="325" y="1026"/>
                      <a:pt x="347" y="1019"/>
                      <a:pt x="365" y="1000"/>
                    </a:cubicBezTo>
                    <a:cubicBezTo>
                      <a:pt x="426" y="1000"/>
                      <a:pt x="457" y="939"/>
                      <a:pt x="426" y="848"/>
                    </a:cubicBezTo>
                    <a:cubicBezTo>
                      <a:pt x="335" y="666"/>
                      <a:pt x="457" y="392"/>
                      <a:pt x="639" y="301"/>
                    </a:cubicBezTo>
                    <a:cubicBezTo>
                      <a:pt x="740" y="220"/>
                      <a:pt x="882" y="193"/>
                      <a:pt x="1019" y="193"/>
                    </a:cubicBezTo>
                    <a:cubicBezTo>
                      <a:pt x="1088" y="193"/>
                      <a:pt x="1156" y="200"/>
                      <a:pt x="1216" y="210"/>
                    </a:cubicBezTo>
                    <a:cubicBezTo>
                      <a:pt x="1125" y="210"/>
                      <a:pt x="1064" y="240"/>
                      <a:pt x="1034" y="331"/>
                    </a:cubicBezTo>
                    <a:cubicBezTo>
                      <a:pt x="882" y="483"/>
                      <a:pt x="821" y="696"/>
                      <a:pt x="882" y="909"/>
                    </a:cubicBezTo>
                    <a:cubicBezTo>
                      <a:pt x="882" y="970"/>
                      <a:pt x="912" y="1000"/>
                      <a:pt x="973" y="1000"/>
                    </a:cubicBezTo>
                    <a:lnTo>
                      <a:pt x="1034" y="1000"/>
                    </a:lnTo>
                    <a:cubicBezTo>
                      <a:pt x="1064" y="970"/>
                      <a:pt x="1095" y="939"/>
                      <a:pt x="1095" y="848"/>
                    </a:cubicBezTo>
                    <a:cubicBezTo>
                      <a:pt x="1064" y="696"/>
                      <a:pt x="1095" y="605"/>
                      <a:pt x="1186" y="483"/>
                    </a:cubicBezTo>
                    <a:cubicBezTo>
                      <a:pt x="1247" y="362"/>
                      <a:pt x="1399" y="331"/>
                      <a:pt x="1520" y="331"/>
                    </a:cubicBezTo>
                    <a:cubicBezTo>
                      <a:pt x="1551" y="331"/>
                      <a:pt x="1581" y="362"/>
                      <a:pt x="1642" y="392"/>
                    </a:cubicBezTo>
                    <a:cubicBezTo>
                      <a:pt x="1703" y="483"/>
                      <a:pt x="1733" y="605"/>
                      <a:pt x="1703" y="666"/>
                    </a:cubicBezTo>
                    <a:cubicBezTo>
                      <a:pt x="1672" y="757"/>
                      <a:pt x="1581" y="818"/>
                      <a:pt x="1520" y="909"/>
                    </a:cubicBezTo>
                    <a:cubicBezTo>
                      <a:pt x="1429" y="970"/>
                      <a:pt x="1338" y="1061"/>
                      <a:pt x="1277" y="1152"/>
                    </a:cubicBezTo>
                    <a:cubicBezTo>
                      <a:pt x="1186" y="1365"/>
                      <a:pt x="1216" y="1608"/>
                      <a:pt x="1368" y="1760"/>
                    </a:cubicBezTo>
                    <a:cubicBezTo>
                      <a:pt x="1429" y="1881"/>
                      <a:pt x="1581" y="1912"/>
                      <a:pt x="1733" y="1912"/>
                    </a:cubicBezTo>
                    <a:cubicBezTo>
                      <a:pt x="1824" y="1912"/>
                      <a:pt x="1885" y="1912"/>
                      <a:pt x="1976" y="1881"/>
                    </a:cubicBezTo>
                    <a:cubicBezTo>
                      <a:pt x="2007" y="1881"/>
                      <a:pt x="2037" y="1821"/>
                      <a:pt x="2007" y="1729"/>
                    </a:cubicBezTo>
                    <a:cubicBezTo>
                      <a:pt x="2007" y="1708"/>
                      <a:pt x="1976" y="1686"/>
                      <a:pt x="1926" y="1686"/>
                    </a:cubicBezTo>
                    <a:cubicBezTo>
                      <a:pt x="1906" y="1686"/>
                      <a:pt x="1881" y="1690"/>
                      <a:pt x="1855" y="1699"/>
                    </a:cubicBezTo>
                    <a:cubicBezTo>
                      <a:pt x="1832" y="1722"/>
                      <a:pt x="1795" y="1732"/>
                      <a:pt x="1754" y="1732"/>
                    </a:cubicBezTo>
                    <a:cubicBezTo>
                      <a:pt x="1687" y="1732"/>
                      <a:pt x="1607" y="1706"/>
                      <a:pt x="1551" y="1669"/>
                    </a:cubicBezTo>
                    <a:cubicBezTo>
                      <a:pt x="1490" y="1577"/>
                      <a:pt x="1490" y="1456"/>
                      <a:pt x="1520" y="1365"/>
                    </a:cubicBezTo>
                    <a:cubicBezTo>
                      <a:pt x="1551" y="1274"/>
                      <a:pt x="1581" y="1243"/>
                      <a:pt x="1672" y="1152"/>
                    </a:cubicBezTo>
                    <a:cubicBezTo>
                      <a:pt x="1794" y="1091"/>
                      <a:pt x="1885" y="1000"/>
                      <a:pt x="1946" y="848"/>
                    </a:cubicBezTo>
                    <a:cubicBezTo>
                      <a:pt x="1976" y="696"/>
                      <a:pt x="1946" y="514"/>
                      <a:pt x="1824" y="362"/>
                    </a:cubicBezTo>
                    <a:cubicBezTo>
                      <a:pt x="1733" y="240"/>
                      <a:pt x="1581" y="179"/>
                      <a:pt x="1429" y="88"/>
                    </a:cubicBezTo>
                    <a:cubicBezTo>
                      <a:pt x="1271" y="31"/>
                      <a:pt x="1114" y="0"/>
                      <a:pt x="962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5"/>
              <p:cNvSpPr/>
              <p:nvPr/>
            </p:nvSpPr>
            <p:spPr>
              <a:xfrm>
                <a:off x="1483000" y="1176600"/>
                <a:ext cx="853400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34136" h="27169" extrusionOk="0">
                    <a:moveTo>
                      <a:pt x="17083" y="1"/>
                    </a:moveTo>
                    <a:cubicBezTo>
                      <a:pt x="7661" y="1"/>
                      <a:pt x="1" y="5928"/>
                      <a:pt x="1" y="13284"/>
                    </a:cubicBezTo>
                    <a:cubicBezTo>
                      <a:pt x="1" y="20609"/>
                      <a:pt x="7661" y="26536"/>
                      <a:pt x="17083" y="26536"/>
                    </a:cubicBezTo>
                    <a:cubicBezTo>
                      <a:pt x="20123" y="26536"/>
                      <a:pt x="22950" y="25928"/>
                      <a:pt x="25442" y="24834"/>
                    </a:cubicBezTo>
                    <a:cubicBezTo>
                      <a:pt x="25898" y="25381"/>
                      <a:pt x="26445" y="25837"/>
                      <a:pt x="27114" y="26232"/>
                    </a:cubicBezTo>
                    <a:cubicBezTo>
                      <a:pt x="28156" y="26844"/>
                      <a:pt x="29366" y="27169"/>
                      <a:pt x="30595" y="27169"/>
                    </a:cubicBezTo>
                    <a:cubicBezTo>
                      <a:pt x="31015" y="27169"/>
                      <a:pt x="31437" y="27131"/>
                      <a:pt x="31856" y="27053"/>
                    </a:cubicBezTo>
                    <a:cubicBezTo>
                      <a:pt x="32007" y="27023"/>
                      <a:pt x="32038" y="26779"/>
                      <a:pt x="31886" y="26719"/>
                    </a:cubicBezTo>
                    <a:cubicBezTo>
                      <a:pt x="30397" y="25837"/>
                      <a:pt x="29302" y="24469"/>
                      <a:pt x="28725" y="22919"/>
                    </a:cubicBezTo>
                    <a:cubicBezTo>
                      <a:pt x="32038" y="20488"/>
                      <a:pt x="34135" y="17083"/>
                      <a:pt x="34135" y="13284"/>
                    </a:cubicBezTo>
                    <a:cubicBezTo>
                      <a:pt x="34135" y="5928"/>
                      <a:pt x="26506" y="1"/>
                      <a:pt x="17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8596;p62"/>
          <p:cNvSpPr txBox="1">
            <a:spLocks/>
          </p:cNvSpPr>
          <p:nvPr/>
        </p:nvSpPr>
        <p:spPr>
          <a:xfrm>
            <a:off x="989446" y="1481581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THEO DÕI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BÀI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HỌC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 idx="4294967295"/>
          </p:nvPr>
        </p:nvSpPr>
        <p:spPr>
          <a:xfrm>
            <a:off x="3213684" y="372780"/>
            <a:ext cx="2716631" cy="628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defTabSz="457200"/>
            <a:r>
              <a:rPr lang="en-US" sz="2700" kern="12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Ghi</a:t>
            </a:r>
            <a:r>
              <a:rPr lang="en-US" sz="2700" kern="12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700" kern="12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Arial"/>
              </a:rPr>
              <a:t>nhớ</a:t>
            </a:r>
            <a:endParaRPr lang="en-US" sz="2700" b="1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868" y="1538626"/>
            <a:ext cx="7456262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 giác có bốn đỉnh thuộc một đường tròn được gọi là tứ giác nội tiếp đường tròn (hay còn gọi là tứ giác nội tiếp).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52AFCD-2168-A4FB-2FA3-D5B4D785B440}"/>
              </a:ext>
            </a:extLst>
          </p:cNvPr>
          <p:cNvGrpSpPr/>
          <p:nvPr/>
        </p:nvGrpSpPr>
        <p:grpSpPr>
          <a:xfrm>
            <a:off x="1241690" y="2829826"/>
            <a:ext cx="6419198" cy="1421671"/>
            <a:chOff x="701602" y="3954988"/>
            <a:chExt cx="6419198" cy="1421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4782A92-0529-9BD6-33EB-32B5B71E7364}"/>
                    </a:ext>
                  </a:extLst>
                </p:cNvPr>
                <p:cNvSpPr txBox="1"/>
                <p:nvPr/>
              </p:nvSpPr>
              <p:spPr>
                <a:xfrm>
                  <a:off x="1708926" y="3954988"/>
                  <a:ext cx="5411874" cy="14216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2000" b="1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2000" b="1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ý</a:t>
                  </a:r>
                  <a:r>
                    <a:rPr lang="vi-VN" sz="2000" b="1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vi-VN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Trong hình 20, tứ giác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vi-VN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là tứ giác nội tiếp và đường tròn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vi-VN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được gọi là đường tròn ngoại tiếp tứ giác </a:t>
                  </a:r>
                  <a14:m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𝐴𝐵𝐶𝐷</m:t>
                      </m:r>
                    </m:oMath>
                  </a14:m>
                  <a:r>
                    <a:rPr lang="vi-VN" sz="2000" dirty="0"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4782A92-0529-9BD6-33EB-32B5B71E7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926" y="3954988"/>
                  <a:ext cx="5411874" cy="1421671"/>
                </a:xfrm>
                <a:prstGeom prst="rect">
                  <a:avLst/>
                </a:prstGeom>
                <a:blipFill>
                  <a:blip r:embed="rId3"/>
                  <a:stretch>
                    <a:fillRect l="-1239" r="-1126" b="-68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19">
              <a:extLst>
                <a:ext uri="{FF2B5EF4-FFF2-40B4-BE49-F238E27FC236}">
                  <a16:creationId xmlns:a16="http://schemas.microsoft.com/office/drawing/2014/main" id="{E66B3737-6A2D-47D6-3333-A3C093726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26732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00975" y="177570"/>
            <a:ext cx="8732713" cy="47610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Freeform 4"/>
          <p:cNvSpPr/>
          <p:nvPr/>
        </p:nvSpPr>
        <p:spPr>
          <a:xfrm>
            <a:off x="15392400" y="5600700"/>
            <a:ext cx="3317558" cy="4114800"/>
          </a:xfrm>
          <a:custGeom>
            <a:avLst/>
            <a:gdLst/>
            <a:ahLst/>
            <a:cxnLst/>
            <a:rect l="l" t="t" r="r" b="b"/>
            <a:pathLst>
              <a:path w="3317558" h="4114800">
                <a:moveTo>
                  <a:pt x="0" y="0"/>
                </a:moveTo>
                <a:lnTo>
                  <a:pt x="3317558" y="0"/>
                </a:lnTo>
                <a:lnTo>
                  <a:pt x="33175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0" name="Rectangle 89"/>
          <p:cNvSpPr/>
          <p:nvPr/>
        </p:nvSpPr>
        <p:spPr>
          <a:xfrm>
            <a:off x="7760730" y="2018742"/>
            <a:ext cx="530352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954A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31444" y="534283"/>
                <a:ext cx="3148121" cy="1889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1:</a:t>
                </a:r>
                <a:r>
                  <a:rPr lang="en-US" sz="2000" dirty="0">
                    <a:solidFill>
                      <a:srgbClr val="292A00"/>
                    </a:solidFill>
                    <a:latin typeface="+mn-lt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21a, 21b,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4" y="534283"/>
                <a:ext cx="3148121" cy="1889300"/>
              </a:xfrm>
              <a:prstGeom prst="rect">
                <a:avLst/>
              </a:prstGeom>
              <a:blipFill>
                <a:blip r:embed="rId4"/>
                <a:stretch>
                  <a:fillRect l="-2132" r="-1938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oogle Shape;2147;p80"/>
          <p:cNvGrpSpPr/>
          <p:nvPr/>
        </p:nvGrpSpPr>
        <p:grpSpPr>
          <a:xfrm rot="10450688">
            <a:off x="8386600" y="4199546"/>
            <a:ext cx="821600" cy="565500"/>
            <a:chOff x="5263225" y="2369200"/>
            <a:chExt cx="821600" cy="565500"/>
          </a:xfrm>
        </p:grpSpPr>
        <p:sp>
          <p:nvSpPr>
            <p:cNvPr id="38" name="Google Shape;2148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2149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40" name="Google Shape;2150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151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52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153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54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55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56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57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58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59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60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2161;p80"/>
          <p:cNvGrpSpPr/>
          <p:nvPr/>
        </p:nvGrpSpPr>
        <p:grpSpPr>
          <a:xfrm rot="10450688">
            <a:off x="8661238" y="4292412"/>
            <a:ext cx="821600" cy="565500"/>
            <a:chOff x="5263225" y="2369200"/>
            <a:chExt cx="821600" cy="565500"/>
          </a:xfrm>
        </p:grpSpPr>
        <p:sp>
          <p:nvSpPr>
            <p:cNvPr id="52" name="Google Shape;2162;p80"/>
            <p:cNvSpPr/>
            <p:nvPr/>
          </p:nvSpPr>
          <p:spPr>
            <a:xfrm>
              <a:off x="5267925" y="2369250"/>
              <a:ext cx="816900" cy="565375"/>
            </a:xfrm>
            <a:custGeom>
              <a:avLst/>
              <a:gdLst/>
              <a:ahLst/>
              <a:cxnLst/>
              <a:rect l="l" t="t" r="r" b="b"/>
              <a:pathLst>
                <a:path w="32676" h="22615" extrusionOk="0">
                  <a:moveTo>
                    <a:pt x="32676" y="0"/>
                  </a:moveTo>
                  <a:lnTo>
                    <a:pt x="30208" y="984"/>
                  </a:lnTo>
                  <a:lnTo>
                    <a:pt x="26866" y="1750"/>
                  </a:lnTo>
                  <a:lnTo>
                    <a:pt x="4920" y="16526"/>
                  </a:lnTo>
                  <a:lnTo>
                    <a:pt x="1859" y="18587"/>
                  </a:lnTo>
                  <a:lnTo>
                    <a:pt x="672" y="19400"/>
                  </a:lnTo>
                  <a:cubicBezTo>
                    <a:pt x="281" y="19649"/>
                    <a:pt x="63" y="20071"/>
                    <a:pt x="16" y="20509"/>
                  </a:cubicBezTo>
                  <a:cubicBezTo>
                    <a:pt x="0" y="20821"/>
                    <a:pt x="78" y="21165"/>
                    <a:pt x="250" y="21446"/>
                  </a:cubicBezTo>
                  <a:lnTo>
                    <a:pt x="609" y="21946"/>
                  </a:lnTo>
                  <a:cubicBezTo>
                    <a:pt x="672" y="22024"/>
                    <a:pt x="719" y="22102"/>
                    <a:pt x="797" y="22180"/>
                  </a:cubicBezTo>
                  <a:cubicBezTo>
                    <a:pt x="1084" y="22467"/>
                    <a:pt x="1464" y="22615"/>
                    <a:pt x="1844" y="22615"/>
                  </a:cubicBezTo>
                  <a:cubicBezTo>
                    <a:pt x="2127" y="22615"/>
                    <a:pt x="2409" y="22533"/>
                    <a:pt x="2656" y="22367"/>
                  </a:cubicBezTo>
                  <a:lnTo>
                    <a:pt x="3843" y="21555"/>
                  </a:lnTo>
                  <a:lnTo>
                    <a:pt x="6920" y="19493"/>
                  </a:lnTo>
                  <a:lnTo>
                    <a:pt x="24210" y="7857"/>
                  </a:lnTo>
                  <a:lnTo>
                    <a:pt x="28881" y="4717"/>
                  </a:lnTo>
                  <a:lnTo>
                    <a:pt x="30833" y="1921"/>
                  </a:lnTo>
                  <a:lnTo>
                    <a:pt x="32676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2163;p80"/>
            <p:cNvGrpSpPr/>
            <p:nvPr/>
          </p:nvGrpSpPr>
          <p:grpSpPr>
            <a:xfrm>
              <a:off x="5263225" y="2369200"/>
              <a:ext cx="821600" cy="565500"/>
              <a:chOff x="2959800" y="3882950"/>
              <a:chExt cx="821600" cy="565500"/>
            </a:xfrm>
          </p:grpSpPr>
          <p:sp>
            <p:nvSpPr>
              <p:cNvPr id="54" name="Google Shape;2164;p80"/>
              <p:cNvSpPr/>
              <p:nvPr/>
            </p:nvSpPr>
            <p:spPr>
              <a:xfrm>
                <a:off x="2959800" y="3882950"/>
                <a:ext cx="821225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32849" h="22620" extrusionOk="0">
                    <a:moveTo>
                      <a:pt x="32848" y="1"/>
                    </a:moveTo>
                    <a:lnTo>
                      <a:pt x="30380" y="969"/>
                    </a:lnTo>
                    <a:lnTo>
                      <a:pt x="27038" y="1735"/>
                    </a:lnTo>
                    <a:lnTo>
                      <a:pt x="5124" y="16526"/>
                    </a:lnTo>
                    <a:lnTo>
                      <a:pt x="2047" y="18603"/>
                    </a:lnTo>
                    <a:lnTo>
                      <a:pt x="860" y="19400"/>
                    </a:lnTo>
                    <a:cubicBezTo>
                      <a:pt x="204" y="19853"/>
                      <a:pt x="1" y="20775"/>
                      <a:pt x="454" y="21446"/>
                    </a:cubicBezTo>
                    <a:lnTo>
                      <a:pt x="782" y="21962"/>
                    </a:lnTo>
                    <a:cubicBezTo>
                      <a:pt x="1065" y="22391"/>
                      <a:pt x="1531" y="22620"/>
                      <a:pt x="2005" y="22620"/>
                    </a:cubicBezTo>
                    <a:cubicBezTo>
                      <a:pt x="2289" y="22620"/>
                      <a:pt x="2576" y="22538"/>
                      <a:pt x="2828" y="22368"/>
                    </a:cubicBezTo>
                    <a:lnTo>
                      <a:pt x="4030" y="21571"/>
                    </a:lnTo>
                    <a:lnTo>
                      <a:pt x="7092" y="19494"/>
                    </a:lnTo>
                    <a:lnTo>
                      <a:pt x="29037" y="4718"/>
                    </a:lnTo>
                    <a:lnTo>
                      <a:pt x="31005" y="1906"/>
                    </a:lnTo>
                    <a:lnTo>
                      <a:pt x="32848" y="1"/>
                    </a:lnTo>
                    <a:close/>
                  </a:path>
                </a:pathLst>
              </a:custGeom>
              <a:solidFill>
                <a:srgbClr val="EEE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65;p80"/>
              <p:cNvSpPr/>
              <p:nvPr/>
            </p:nvSpPr>
            <p:spPr>
              <a:xfrm>
                <a:off x="2959800" y="4348025"/>
                <a:ext cx="100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4017" extrusionOk="0">
                    <a:moveTo>
                      <a:pt x="2047" y="0"/>
                    </a:moveTo>
                    <a:lnTo>
                      <a:pt x="860" y="797"/>
                    </a:lnTo>
                    <a:cubicBezTo>
                      <a:pt x="172" y="1250"/>
                      <a:pt x="1" y="2156"/>
                      <a:pt x="454" y="2843"/>
                    </a:cubicBezTo>
                    <a:lnTo>
                      <a:pt x="797" y="3359"/>
                    </a:lnTo>
                    <a:cubicBezTo>
                      <a:pt x="1080" y="3788"/>
                      <a:pt x="1547" y="4017"/>
                      <a:pt x="2024" y="4017"/>
                    </a:cubicBezTo>
                    <a:cubicBezTo>
                      <a:pt x="2311" y="4017"/>
                      <a:pt x="2601" y="3935"/>
                      <a:pt x="2859" y="3765"/>
                    </a:cubicBezTo>
                    <a:lnTo>
                      <a:pt x="4015" y="2921"/>
                    </a:lnTo>
                    <a:lnTo>
                      <a:pt x="3749" y="2531"/>
                    </a:lnTo>
                    <a:lnTo>
                      <a:pt x="3281" y="1828"/>
                    </a:lnTo>
                    <a:lnTo>
                      <a:pt x="2812" y="1125"/>
                    </a:lnTo>
                    <a:lnTo>
                      <a:pt x="2343" y="422"/>
                    </a:lnTo>
                    <a:lnTo>
                      <a:pt x="2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66;p80"/>
              <p:cNvSpPr/>
              <p:nvPr/>
            </p:nvSpPr>
            <p:spPr>
              <a:xfrm>
                <a:off x="3053900" y="4360125"/>
                <a:ext cx="83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469" extrusionOk="0">
                    <a:moveTo>
                      <a:pt x="3062" y="1"/>
                    </a:moveTo>
                    <a:lnTo>
                      <a:pt x="1" y="2078"/>
                    </a:lnTo>
                    <a:lnTo>
                      <a:pt x="282" y="2469"/>
                    </a:lnTo>
                    <a:lnTo>
                      <a:pt x="3343" y="407"/>
                    </a:lnTo>
                    <a:lnTo>
                      <a:pt x="30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67;p80"/>
              <p:cNvSpPr/>
              <p:nvPr/>
            </p:nvSpPr>
            <p:spPr>
              <a:xfrm>
                <a:off x="3030100" y="4324975"/>
                <a:ext cx="890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782" extrusionOk="0">
                    <a:moveTo>
                      <a:pt x="3061" y="1"/>
                    </a:moveTo>
                    <a:lnTo>
                      <a:pt x="0" y="2047"/>
                    </a:lnTo>
                    <a:lnTo>
                      <a:pt x="484" y="2781"/>
                    </a:lnTo>
                    <a:lnTo>
                      <a:pt x="3561" y="704"/>
                    </a:lnTo>
                    <a:lnTo>
                      <a:pt x="3296" y="329"/>
                    </a:lnTo>
                    <a:lnTo>
                      <a:pt x="30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68;p80"/>
              <p:cNvSpPr/>
              <p:nvPr/>
            </p:nvSpPr>
            <p:spPr>
              <a:xfrm>
                <a:off x="3010950" y="4296100"/>
                <a:ext cx="8397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00" extrusionOk="0">
                    <a:moveTo>
                      <a:pt x="3078" y="0"/>
                    </a:moveTo>
                    <a:lnTo>
                      <a:pt x="1" y="2062"/>
                    </a:lnTo>
                    <a:lnTo>
                      <a:pt x="297" y="2499"/>
                    </a:lnTo>
                    <a:lnTo>
                      <a:pt x="3359" y="437"/>
                    </a:lnTo>
                    <a:lnTo>
                      <a:pt x="30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69;p80"/>
              <p:cNvSpPr/>
              <p:nvPr/>
            </p:nvSpPr>
            <p:spPr>
              <a:xfrm>
                <a:off x="3017975" y="4307025"/>
                <a:ext cx="886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2781" extrusionOk="0">
                    <a:moveTo>
                      <a:pt x="3062" y="0"/>
                    </a:moveTo>
                    <a:lnTo>
                      <a:pt x="1" y="2062"/>
                    </a:lnTo>
                    <a:lnTo>
                      <a:pt x="485" y="2781"/>
                    </a:lnTo>
                    <a:lnTo>
                      <a:pt x="3546" y="719"/>
                    </a:lnTo>
                    <a:lnTo>
                      <a:pt x="30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70;p80"/>
              <p:cNvSpPr/>
              <p:nvPr/>
            </p:nvSpPr>
            <p:spPr>
              <a:xfrm>
                <a:off x="3042200" y="4342550"/>
                <a:ext cx="882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82" extrusionOk="0">
                    <a:moveTo>
                      <a:pt x="3077" y="1"/>
                    </a:moveTo>
                    <a:lnTo>
                      <a:pt x="0" y="2078"/>
                    </a:lnTo>
                    <a:lnTo>
                      <a:pt x="469" y="2781"/>
                    </a:lnTo>
                    <a:lnTo>
                      <a:pt x="3530" y="704"/>
                    </a:lnTo>
                    <a:lnTo>
                      <a:pt x="30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71;p80"/>
              <p:cNvSpPr/>
              <p:nvPr/>
            </p:nvSpPr>
            <p:spPr>
              <a:xfrm>
                <a:off x="3112475" y="3963775"/>
                <a:ext cx="573650" cy="406525"/>
              </a:xfrm>
              <a:custGeom>
                <a:avLst/>
                <a:gdLst/>
                <a:ahLst/>
                <a:cxnLst/>
                <a:rect l="l" t="t" r="r" b="b"/>
                <a:pathLst>
                  <a:path w="22946" h="16261" extrusionOk="0">
                    <a:moveTo>
                      <a:pt x="21946" y="1"/>
                    </a:moveTo>
                    <a:lnTo>
                      <a:pt x="1" y="14777"/>
                    </a:lnTo>
                    <a:lnTo>
                      <a:pt x="266" y="15152"/>
                    </a:lnTo>
                    <a:lnTo>
                      <a:pt x="719" y="15855"/>
                    </a:lnTo>
                    <a:lnTo>
                      <a:pt x="1000" y="16261"/>
                    </a:lnTo>
                    <a:lnTo>
                      <a:pt x="22946" y="1485"/>
                    </a:lnTo>
                    <a:lnTo>
                      <a:pt x="219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72;p80"/>
              <p:cNvSpPr/>
              <p:nvPr/>
            </p:nvSpPr>
            <p:spPr>
              <a:xfrm>
                <a:off x="3087875" y="3926700"/>
                <a:ext cx="573250" cy="406500"/>
              </a:xfrm>
              <a:custGeom>
                <a:avLst/>
                <a:gdLst/>
                <a:ahLst/>
                <a:cxnLst/>
                <a:rect l="l" t="t" r="r" b="b"/>
                <a:pathLst>
                  <a:path w="22930" h="16260" extrusionOk="0">
                    <a:moveTo>
                      <a:pt x="21946" y="0"/>
                    </a:moveTo>
                    <a:lnTo>
                      <a:pt x="1" y="14776"/>
                    </a:lnTo>
                    <a:lnTo>
                      <a:pt x="282" y="15213"/>
                    </a:lnTo>
                    <a:lnTo>
                      <a:pt x="750" y="15932"/>
                    </a:lnTo>
                    <a:lnTo>
                      <a:pt x="985" y="16260"/>
                    </a:lnTo>
                    <a:lnTo>
                      <a:pt x="22930" y="1484"/>
                    </a:lnTo>
                    <a:lnTo>
                      <a:pt x="2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73;p80"/>
              <p:cNvSpPr/>
              <p:nvPr/>
            </p:nvSpPr>
            <p:spPr>
              <a:xfrm>
                <a:off x="3719675" y="3882950"/>
                <a:ext cx="61725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7" extrusionOk="0">
                    <a:moveTo>
                      <a:pt x="2469" y="1"/>
                    </a:moveTo>
                    <a:lnTo>
                      <a:pt x="1" y="969"/>
                    </a:lnTo>
                    <a:lnTo>
                      <a:pt x="626" y="1906"/>
                    </a:lnTo>
                    <a:lnTo>
                      <a:pt x="24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74;p80"/>
              <p:cNvSpPr/>
              <p:nvPr/>
            </p:nvSpPr>
            <p:spPr>
              <a:xfrm>
                <a:off x="3636500" y="3907175"/>
                <a:ext cx="988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749" extrusionOk="0">
                    <a:moveTo>
                      <a:pt x="3328" y="0"/>
                    </a:moveTo>
                    <a:lnTo>
                      <a:pt x="1" y="781"/>
                    </a:lnTo>
                    <a:lnTo>
                      <a:pt x="985" y="2265"/>
                    </a:lnTo>
                    <a:lnTo>
                      <a:pt x="1985" y="3749"/>
                    </a:lnTo>
                    <a:lnTo>
                      <a:pt x="3953" y="937"/>
                    </a:lnTo>
                    <a:lnTo>
                      <a:pt x="33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300584" y="253638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449" y="2904055"/>
                <a:ext cx="8367597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21a,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21b,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9" y="2904055"/>
                <a:ext cx="8367597" cy="1991892"/>
              </a:xfrm>
              <a:prstGeom prst="rect">
                <a:avLst/>
              </a:prstGeom>
              <a:blipFill>
                <a:blip r:embed="rId5"/>
                <a:stretch>
                  <a:fillRect l="-728" r="-728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76C1674-BA4F-E2C8-AAFE-68E6DA7BC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034" y="534283"/>
            <a:ext cx="4349062" cy="22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45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0695" y="139447"/>
            <a:ext cx="8863645" cy="4885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0889" y="323842"/>
            <a:ext cx="2220448" cy="66941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99039" y="525501"/>
            <a:ext cx="7598289" cy="20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863"/>
            <a:ext cx="788016" cy="703961"/>
          </a:xfrm>
          <a:prstGeom prst="rect">
            <a:avLst/>
          </a:prstGeom>
        </p:spPr>
      </p:pic>
      <p:grpSp>
        <p:nvGrpSpPr>
          <p:cNvPr id="18" name="Google Shape;2137;p80"/>
          <p:cNvGrpSpPr/>
          <p:nvPr/>
        </p:nvGrpSpPr>
        <p:grpSpPr>
          <a:xfrm rot="21238516">
            <a:off x="8229243" y="192054"/>
            <a:ext cx="742325" cy="815650"/>
            <a:chOff x="3269900" y="2002350"/>
            <a:chExt cx="742325" cy="815650"/>
          </a:xfrm>
        </p:grpSpPr>
        <p:sp>
          <p:nvSpPr>
            <p:cNvPr id="19" name="Google Shape;2138;p80"/>
            <p:cNvSpPr/>
            <p:nvPr/>
          </p:nvSpPr>
          <p:spPr>
            <a:xfrm>
              <a:off x="3269900" y="2002625"/>
              <a:ext cx="742325" cy="815075"/>
            </a:xfrm>
            <a:custGeom>
              <a:avLst/>
              <a:gdLst/>
              <a:ahLst/>
              <a:cxnLst/>
              <a:rect l="l" t="t" r="r" b="b"/>
              <a:pathLst>
                <a:path w="29693" h="32603" extrusionOk="0">
                  <a:moveTo>
                    <a:pt x="3162" y="8787"/>
                  </a:moveTo>
                  <a:cubicBezTo>
                    <a:pt x="3526" y="8787"/>
                    <a:pt x="3880" y="8988"/>
                    <a:pt x="4030" y="9334"/>
                  </a:cubicBezTo>
                  <a:cubicBezTo>
                    <a:pt x="4249" y="9803"/>
                    <a:pt x="4030" y="10380"/>
                    <a:pt x="3561" y="10583"/>
                  </a:cubicBezTo>
                  <a:cubicBezTo>
                    <a:pt x="3435" y="10644"/>
                    <a:pt x="3300" y="10674"/>
                    <a:pt x="3165" y="10674"/>
                  </a:cubicBezTo>
                  <a:cubicBezTo>
                    <a:pt x="2816" y="10674"/>
                    <a:pt x="2474" y="10476"/>
                    <a:pt x="2327" y="10115"/>
                  </a:cubicBezTo>
                  <a:cubicBezTo>
                    <a:pt x="2109" y="9646"/>
                    <a:pt x="2327" y="9084"/>
                    <a:pt x="2780" y="8865"/>
                  </a:cubicBezTo>
                  <a:cubicBezTo>
                    <a:pt x="2903" y="8812"/>
                    <a:pt x="3033" y="8787"/>
                    <a:pt x="3162" y="8787"/>
                  </a:cubicBezTo>
                  <a:close/>
                  <a:moveTo>
                    <a:pt x="4652" y="12067"/>
                  </a:moveTo>
                  <a:cubicBezTo>
                    <a:pt x="5010" y="12067"/>
                    <a:pt x="5364" y="12268"/>
                    <a:pt x="5514" y="12614"/>
                  </a:cubicBezTo>
                  <a:cubicBezTo>
                    <a:pt x="5732" y="13083"/>
                    <a:pt x="5514" y="13660"/>
                    <a:pt x="5061" y="13864"/>
                  </a:cubicBezTo>
                  <a:cubicBezTo>
                    <a:pt x="4930" y="13924"/>
                    <a:pt x="4794" y="13954"/>
                    <a:pt x="4660" y="13954"/>
                  </a:cubicBezTo>
                  <a:cubicBezTo>
                    <a:pt x="4312" y="13954"/>
                    <a:pt x="3980" y="13756"/>
                    <a:pt x="3811" y="13395"/>
                  </a:cubicBezTo>
                  <a:cubicBezTo>
                    <a:pt x="3592" y="12926"/>
                    <a:pt x="3811" y="12364"/>
                    <a:pt x="4280" y="12145"/>
                  </a:cubicBezTo>
                  <a:cubicBezTo>
                    <a:pt x="4398" y="12092"/>
                    <a:pt x="4526" y="12067"/>
                    <a:pt x="4652" y="12067"/>
                  </a:cubicBezTo>
                  <a:close/>
                  <a:moveTo>
                    <a:pt x="6159" y="15347"/>
                  </a:moveTo>
                  <a:cubicBezTo>
                    <a:pt x="6519" y="15347"/>
                    <a:pt x="6867" y="15548"/>
                    <a:pt x="7029" y="15894"/>
                  </a:cubicBezTo>
                  <a:cubicBezTo>
                    <a:pt x="7247" y="16363"/>
                    <a:pt x="7029" y="16925"/>
                    <a:pt x="6560" y="17144"/>
                  </a:cubicBezTo>
                  <a:cubicBezTo>
                    <a:pt x="6430" y="17204"/>
                    <a:pt x="6291" y="17234"/>
                    <a:pt x="6154" y="17234"/>
                  </a:cubicBezTo>
                  <a:cubicBezTo>
                    <a:pt x="5799" y="17234"/>
                    <a:pt x="5457" y="17036"/>
                    <a:pt x="5311" y="16675"/>
                  </a:cubicBezTo>
                  <a:cubicBezTo>
                    <a:pt x="5092" y="16206"/>
                    <a:pt x="5311" y="15644"/>
                    <a:pt x="5779" y="15425"/>
                  </a:cubicBezTo>
                  <a:cubicBezTo>
                    <a:pt x="5902" y="15372"/>
                    <a:pt x="6031" y="15347"/>
                    <a:pt x="6159" y="15347"/>
                  </a:cubicBezTo>
                  <a:close/>
                  <a:moveTo>
                    <a:pt x="7658" y="18627"/>
                  </a:moveTo>
                  <a:cubicBezTo>
                    <a:pt x="8018" y="18627"/>
                    <a:pt x="8367" y="18828"/>
                    <a:pt x="8528" y="19174"/>
                  </a:cubicBezTo>
                  <a:cubicBezTo>
                    <a:pt x="8747" y="19643"/>
                    <a:pt x="8528" y="20221"/>
                    <a:pt x="8060" y="20424"/>
                  </a:cubicBezTo>
                  <a:cubicBezTo>
                    <a:pt x="7929" y="20485"/>
                    <a:pt x="7792" y="20514"/>
                    <a:pt x="7656" y="20514"/>
                  </a:cubicBezTo>
                  <a:cubicBezTo>
                    <a:pt x="7305" y="20514"/>
                    <a:pt x="6968" y="20316"/>
                    <a:pt x="6810" y="19955"/>
                  </a:cubicBezTo>
                  <a:cubicBezTo>
                    <a:pt x="6591" y="19487"/>
                    <a:pt x="6810" y="18924"/>
                    <a:pt x="7279" y="18706"/>
                  </a:cubicBezTo>
                  <a:cubicBezTo>
                    <a:pt x="7401" y="18652"/>
                    <a:pt x="7531" y="18627"/>
                    <a:pt x="7658" y="18627"/>
                  </a:cubicBezTo>
                  <a:close/>
                  <a:moveTo>
                    <a:pt x="9160" y="21907"/>
                  </a:moveTo>
                  <a:cubicBezTo>
                    <a:pt x="9524" y="21907"/>
                    <a:pt x="9878" y="22108"/>
                    <a:pt x="10028" y="22454"/>
                  </a:cubicBezTo>
                  <a:cubicBezTo>
                    <a:pt x="10246" y="22923"/>
                    <a:pt x="10028" y="23501"/>
                    <a:pt x="9559" y="23704"/>
                  </a:cubicBezTo>
                  <a:cubicBezTo>
                    <a:pt x="9429" y="23765"/>
                    <a:pt x="9291" y="23794"/>
                    <a:pt x="9156" y="23794"/>
                  </a:cubicBezTo>
                  <a:cubicBezTo>
                    <a:pt x="8804" y="23794"/>
                    <a:pt x="8467" y="23596"/>
                    <a:pt x="8310" y="23235"/>
                  </a:cubicBezTo>
                  <a:cubicBezTo>
                    <a:pt x="8107" y="22767"/>
                    <a:pt x="8310" y="22204"/>
                    <a:pt x="8778" y="21986"/>
                  </a:cubicBezTo>
                  <a:cubicBezTo>
                    <a:pt x="8901" y="21932"/>
                    <a:pt x="9031" y="21907"/>
                    <a:pt x="9160" y="21907"/>
                  </a:cubicBezTo>
                  <a:close/>
                  <a:moveTo>
                    <a:pt x="10660" y="25187"/>
                  </a:moveTo>
                  <a:cubicBezTo>
                    <a:pt x="11023" y="25187"/>
                    <a:pt x="11377" y="25388"/>
                    <a:pt x="11527" y="25734"/>
                  </a:cubicBezTo>
                  <a:cubicBezTo>
                    <a:pt x="11746" y="26203"/>
                    <a:pt x="11527" y="26781"/>
                    <a:pt x="11059" y="26984"/>
                  </a:cubicBezTo>
                  <a:cubicBezTo>
                    <a:pt x="10932" y="27050"/>
                    <a:pt x="10795" y="27081"/>
                    <a:pt x="10659" y="27081"/>
                  </a:cubicBezTo>
                  <a:cubicBezTo>
                    <a:pt x="10311" y="27081"/>
                    <a:pt x="9971" y="26875"/>
                    <a:pt x="9825" y="26515"/>
                  </a:cubicBezTo>
                  <a:cubicBezTo>
                    <a:pt x="9606" y="26047"/>
                    <a:pt x="9825" y="25484"/>
                    <a:pt x="10278" y="25266"/>
                  </a:cubicBezTo>
                  <a:cubicBezTo>
                    <a:pt x="10400" y="25213"/>
                    <a:pt x="10531" y="25187"/>
                    <a:pt x="10660" y="25187"/>
                  </a:cubicBezTo>
                  <a:close/>
                  <a:moveTo>
                    <a:pt x="12172" y="28467"/>
                  </a:moveTo>
                  <a:cubicBezTo>
                    <a:pt x="12532" y="28467"/>
                    <a:pt x="12881" y="28668"/>
                    <a:pt x="13042" y="29014"/>
                  </a:cubicBezTo>
                  <a:cubicBezTo>
                    <a:pt x="13245" y="29483"/>
                    <a:pt x="13042" y="30061"/>
                    <a:pt x="12574" y="30264"/>
                  </a:cubicBezTo>
                  <a:cubicBezTo>
                    <a:pt x="12449" y="30322"/>
                    <a:pt x="12319" y="30349"/>
                    <a:pt x="12189" y="30349"/>
                  </a:cubicBezTo>
                  <a:cubicBezTo>
                    <a:pt x="11831" y="30349"/>
                    <a:pt x="11485" y="30140"/>
                    <a:pt x="11324" y="29795"/>
                  </a:cubicBezTo>
                  <a:cubicBezTo>
                    <a:pt x="11105" y="29327"/>
                    <a:pt x="11324" y="28764"/>
                    <a:pt x="11793" y="28546"/>
                  </a:cubicBezTo>
                  <a:cubicBezTo>
                    <a:pt x="11915" y="28493"/>
                    <a:pt x="12045" y="28467"/>
                    <a:pt x="12172" y="28467"/>
                  </a:cubicBezTo>
                  <a:close/>
                  <a:moveTo>
                    <a:pt x="17988" y="0"/>
                  </a:moveTo>
                  <a:cubicBezTo>
                    <a:pt x="17822" y="0"/>
                    <a:pt x="17653" y="33"/>
                    <a:pt x="17494" y="103"/>
                  </a:cubicBezTo>
                  <a:lnTo>
                    <a:pt x="875" y="7694"/>
                  </a:lnTo>
                  <a:cubicBezTo>
                    <a:pt x="266" y="7975"/>
                    <a:pt x="0" y="8709"/>
                    <a:pt x="266" y="9318"/>
                  </a:cubicBezTo>
                  <a:lnTo>
                    <a:pt x="10574" y="31888"/>
                  </a:lnTo>
                  <a:cubicBezTo>
                    <a:pt x="10780" y="32346"/>
                    <a:pt x="11230" y="32603"/>
                    <a:pt x="11695" y="32603"/>
                  </a:cubicBezTo>
                  <a:cubicBezTo>
                    <a:pt x="11864" y="32603"/>
                    <a:pt x="12036" y="32568"/>
                    <a:pt x="12199" y="32498"/>
                  </a:cubicBezTo>
                  <a:lnTo>
                    <a:pt x="28818" y="24906"/>
                  </a:lnTo>
                  <a:cubicBezTo>
                    <a:pt x="29427" y="24625"/>
                    <a:pt x="29693" y="23891"/>
                    <a:pt x="29427" y="23282"/>
                  </a:cubicBezTo>
                  <a:lnTo>
                    <a:pt x="19118" y="712"/>
                  </a:lnTo>
                  <a:cubicBezTo>
                    <a:pt x="18911" y="263"/>
                    <a:pt x="18457" y="0"/>
                    <a:pt x="179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39;p80"/>
            <p:cNvSpPr/>
            <p:nvPr/>
          </p:nvSpPr>
          <p:spPr>
            <a:xfrm>
              <a:off x="3269900" y="2002350"/>
              <a:ext cx="742325" cy="815650"/>
            </a:xfrm>
            <a:custGeom>
              <a:avLst/>
              <a:gdLst/>
              <a:ahLst/>
              <a:cxnLst/>
              <a:rect l="l" t="t" r="r" b="b"/>
              <a:pathLst>
                <a:path w="29693" h="32626" extrusionOk="0">
                  <a:moveTo>
                    <a:pt x="3212" y="8812"/>
                  </a:moveTo>
                  <a:cubicBezTo>
                    <a:pt x="3570" y="8812"/>
                    <a:pt x="3916" y="9021"/>
                    <a:pt x="4077" y="9365"/>
                  </a:cubicBezTo>
                  <a:cubicBezTo>
                    <a:pt x="4296" y="9834"/>
                    <a:pt x="4077" y="10381"/>
                    <a:pt x="3609" y="10615"/>
                  </a:cubicBezTo>
                  <a:cubicBezTo>
                    <a:pt x="3486" y="10668"/>
                    <a:pt x="3357" y="10693"/>
                    <a:pt x="3229" y="10693"/>
                  </a:cubicBezTo>
                  <a:cubicBezTo>
                    <a:pt x="2869" y="10693"/>
                    <a:pt x="2520" y="10492"/>
                    <a:pt x="2359" y="10146"/>
                  </a:cubicBezTo>
                  <a:cubicBezTo>
                    <a:pt x="2140" y="9678"/>
                    <a:pt x="2359" y="9100"/>
                    <a:pt x="2828" y="8897"/>
                  </a:cubicBezTo>
                  <a:cubicBezTo>
                    <a:pt x="2952" y="8839"/>
                    <a:pt x="3083" y="8812"/>
                    <a:pt x="3212" y="8812"/>
                  </a:cubicBezTo>
                  <a:close/>
                  <a:moveTo>
                    <a:pt x="4696" y="12092"/>
                  </a:moveTo>
                  <a:cubicBezTo>
                    <a:pt x="5054" y="12092"/>
                    <a:pt x="5400" y="12301"/>
                    <a:pt x="5561" y="12645"/>
                  </a:cubicBezTo>
                  <a:cubicBezTo>
                    <a:pt x="5795" y="13114"/>
                    <a:pt x="5577" y="13661"/>
                    <a:pt x="5092" y="13895"/>
                  </a:cubicBezTo>
                  <a:cubicBezTo>
                    <a:pt x="4970" y="13948"/>
                    <a:pt x="4841" y="13973"/>
                    <a:pt x="4713" y="13973"/>
                  </a:cubicBezTo>
                  <a:cubicBezTo>
                    <a:pt x="4353" y="13973"/>
                    <a:pt x="4004" y="13772"/>
                    <a:pt x="3843" y="13426"/>
                  </a:cubicBezTo>
                  <a:cubicBezTo>
                    <a:pt x="3624" y="12958"/>
                    <a:pt x="3843" y="12380"/>
                    <a:pt x="4311" y="12177"/>
                  </a:cubicBezTo>
                  <a:cubicBezTo>
                    <a:pt x="4436" y="12119"/>
                    <a:pt x="4566" y="12092"/>
                    <a:pt x="4696" y="12092"/>
                  </a:cubicBezTo>
                  <a:close/>
                  <a:moveTo>
                    <a:pt x="6195" y="15372"/>
                  </a:moveTo>
                  <a:cubicBezTo>
                    <a:pt x="6553" y="15372"/>
                    <a:pt x="6900" y="15581"/>
                    <a:pt x="7060" y="15925"/>
                  </a:cubicBezTo>
                  <a:cubicBezTo>
                    <a:pt x="7279" y="16394"/>
                    <a:pt x="7076" y="16941"/>
                    <a:pt x="6592" y="17175"/>
                  </a:cubicBezTo>
                  <a:cubicBezTo>
                    <a:pt x="6469" y="17228"/>
                    <a:pt x="6340" y="17253"/>
                    <a:pt x="6212" y="17253"/>
                  </a:cubicBezTo>
                  <a:cubicBezTo>
                    <a:pt x="5852" y="17253"/>
                    <a:pt x="5504" y="17052"/>
                    <a:pt x="5342" y="16706"/>
                  </a:cubicBezTo>
                  <a:cubicBezTo>
                    <a:pt x="5124" y="16238"/>
                    <a:pt x="5342" y="15660"/>
                    <a:pt x="5811" y="15457"/>
                  </a:cubicBezTo>
                  <a:cubicBezTo>
                    <a:pt x="5935" y="15399"/>
                    <a:pt x="6066" y="15372"/>
                    <a:pt x="6195" y="15372"/>
                  </a:cubicBezTo>
                  <a:close/>
                  <a:moveTo>
                    <a:pt x="7697" y="18652"/>
                  </a:moveTo>
                  <a:cubicBezTo>
                    <a:pt x="8059" y="18652"/>
                    <a:pt x="8411" y="18861"/>
                    <a:pt x="8560" y="19206"/>
                  </a:cubicBezTo>
                  <a:cubicBezTo>
                    <a:pt x="8779" y="19674"/>
                    <a:pt x="8560" y="20236"/>
                    <a:pt x="8091" y="20455"/>
                  </a:cubicBezTo>
                  <a:cubicBezTo>
                    <a:pt x="7969" y="20508"/>
                    <a:pt x="7839" y="20534"/>
                    <a:pt x="7712" y="20534"/>
                  </a:cubicBezTo>
                  <a:cubicBezTo>
                    <a:pt x="7352" y="20534"/>
                    <a:pt x="7003" y="20332"/>
                    <a:pt x="6842" y="19986"/>
                  </a:cubicBezTo>
                  <a:cubicBezTo>
                    <a:pt x="6639" y="19518"/>
                    <a:pt x="6842" y="18940"/>
                    <a:pt x="7310" y="18737"/>
                  </a:cubicBezTo>
                  <a:cubicBezTo>
                    <a:pt x="7435" y="18679"/>
                    <a:pt x="7566" y="18652"/>
                    <a:pt x="7697" y="18652"/>
                  </a:cubicBezTo>
                  <a:close/>
                  <a:moveTo>
                    <a:pt x="9203" y="21932"/>
                  </a:moveTo>
                  <a:cubicBezTo>
                    <a:pt x="9568" y="21932"/>
                    <a:pt x="9914" y="22141"/>
                    <a:pt x="10075" y="22486"/>
                  </a:cubicBezTo>
                  <a:cubicBezTo>
                    <a:pt x="10278" y="22954"/>
                    <a:pt x="10075" y="23516"/>
                    <a:pt x="9591" y="23735"/>
                  </a:cubicBezTo>
                  <a:cubicBezTo>
                    <a:pt x="9468" y="23788"/>
                    <a:pt x="9339" y="23814"/>
                    <a:pt x="9211" y="23814"/>
                  </a:cubicBezTo>
                  <a:cubicBezTo>
                    <a:pt x="8851" y="23814"/>
                    <a:pt x="8503" y="23612"/>
                    <a:pt x="8341" y="23267"/>
                  </a:cubicBezTo>
                  <a:cubicBezTo>
                    <a:pt x="8138" y="22798"/>
                    <a:pt x="8341" y="22220"/>
                    <a:pt x="8810" y="22017"/>
                  </a:cubicBezTo>
                  <a:cubicBezTo>
                    <a:pt x="8938" y="21959"/>
                    <a:pt x="9072" y="21932"/>
                    <a:pt x="9203" y="21932"/>
                  </a:cubicBezTo>
                  <a:close/>
                  <a:moveTo>
                    <a:pt x="10709" y="25212"/>
                  </a:moveTo>
                  <a:cubicBezTo>
                    <a:pt x="11067" y="25212"/>
                    <a:pt x="11414" y="25421"/>
                    <a:pt x="11574" y="25766"/>
                  </a:cubicBezTo>
                  <a:cubicBezTo>
                    <a:pt x="11793" y="26234"/>
                    <a:pt x="11574" y="26797"/>
                    <a:pt x="11106" y="27015"/>
                  </a:cubicBezTo>
                  <a:cubicBezTo>
                    <a:pt x="10983" y="27068"/>
                    <a:pt x="10854" y="27094"/>
                    <a:pt x="10726" y="27094"/>
                  </a:cubicBezTo>
                  <a:cubicBezTo>
                    <a:pt x="10366" y="27094"/>
                    <a:pt x="10018" y="26893"/>
                    <a:pt x="9856" y="26547"/>
                  </a:cubicBezTo>
                  <a:cubicBezTo>
                    <a:pt x="9638" y="26078"/>
                    <a:pt x="9856" y="25500"/>
                    <a:pt x="10325" y="25297"/>
                  </a:cubicBezTo>
                  <a:cubicBezTo>
                    <a:pt x="10449" y="25239"/>
                    <a:pt x="10580" y="25212"/>
                    <a:pt x="10709" y="25212"/>
                  </a:cubicBezTo>
                  <a:close/>
                  <a:moveTo>
                    <a:pt x="12193" y="28492"/>
                  </a:moveTo>
                  <a:cubicBezTo>
                    <a:pt x="12551" y="28492"/>
                    <a:pt x="12898" y="28701"/>
                    <a:pt x="13058" y="29046"/>
                  </a:cubicBezTo>
                  <a:cubicBezTo>
                    <a:pt x="13277" y="29514"/>
                    <a:pt x="13074" y="30077"/>
                    <a:pt x="12590" y="30295"/>
                  </a:cubicBezTo>
                  <a:cubicBezTo>
                    <a:pt x="12467" y="30348"/>
                    <a:pt x="12337" y="30374"/>
                    <a:pt x="12208" y="30374"/>
                  </a:cubicBezTo>
                  <a:cubicBezTo>
                    <a:pt x="11844" y="30374"/>
                    <a:pt x="11490" y="30173"/>
                    <a:pt x="11340" y="29827"/>
                  </a:cubicBezTo>
                  <a:cubicBezTo>
                    <a:pt x="11121" y="29358"/>
                    <a:pt x="11340" y="28780"/>
                    <a:pt x="11809" y="28577"/>
                  </a:cubicBezTo>
                  <a:cubicBezTo>
                    <a:pt x="11933" y="28519"/>
                    <a:pt x="12064" y="28492"/>
                    <a:pt x="12193" y="28492"/>
                  </a:cubicBezTo>
                  <a:close/>
                  <a:moveTo>
                    <a:pt x="18002" y="0"/>
                  </a:moveTo>
                  <a:cubicBezTo>
                    <a:pt x="17837" y="0"/>
                    <a:pt x="17669" y="33"/>
                    <a:pt x="17510" y="103"/>
                  </a:cubicBezTo>
                  <a:lnTo>
                    <a:pt x="875" y="7725"/>
                  </a:lnTo>
                  <a:cubicBezTo>
                    <a:pt x="266" y="7991"/>
                    <a:pt x="0" y="8741"/>
                    <a:pt x="266" y="9334"/>
                  </a:cubicBezTo>
                  <a:lnTo>
                    <a:pt x="10575" y="31904"/>
                  </a:lnTo>
                  <a:cubicBezTo>
                    <a:pt x="10780" y="32360"/>
                    <a:pt x="11227" y="32625"/>
                    <a:pt x="11691" y="32625"/>
                  </a:cubicBezTo>
                  <a:cubicBezTo>
                    <a:pt x="11862" y="32625"/>
                    <a:pt x="12035" y="32589"/>
                    <a:pt x="12199" y="32513"/>
                  </a:cubicBezTo>
                  <a:lnTo>
                    <a:pt x="28818" y="24922"/>
                  </a:lnTo>
                  <a:cubicBezTo>
                    <a:pt x="29412" y="24641"/>
                    <a:pt x="29693" y="23907"/>
                    <a:pt x="29412" y="23298"/>
                  </a:cubicBezTo>
                  <a:lnTo>
                    <a:pt x="19134" y="712"/>
                  </a:lnTo>
                  <a:cubicBezTo>
                    <a:pt x="18915" y="263"/>
                    <a:pt x="18467" y="0"/>
                    <a:pt x="18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40;p80"/>
            <p:cNvSpPr/>
            <p:nvPr/>
          </p:nvSpPr>
          <p:spPr>
            <a:xfrm>
              <a:off x="3413200" y="20763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9" y="0"/>
                  </a:moveTo>
                  <a:lnTo>
                    <a:pt x="1" y="5108"/>
                  </a:lnTo>
                  <a:lnTo>
                    <a:pt x="329" y="5795"/>
                  </a:lnTo>
                  <a:lnTo>
                    <a:pt x="11497" y="688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41;p80"/>
            <p:cNvSpPr/>
            <p:nvPr/>
          </p:nvSpPr>
          <p:spPr>
            <a:xfrm>
              <a:off x="3449900" y="2155650"/>
              <a:ext cx="287050" cy="145275"/>
            </a:xfrm>
            <a:custGeom>
              <a:avLst/>
              <a:gdLst/>
              <a:ahLst/>
              <a:cxnLst/>
              <a:rect l="l" t="t" r="r" b="b"/>
              <a:pathLst>
                <a:path w="11482" h="5811" extrusionOk="0">
                  <a:moveTo>
                    <a:pt x="11169" y="0"/>
                  </a:moveTo>
                  <a:lnTo>
                    <a:pt x="1" y="5108"/>
                  </a:lnTo>
                  <a:lnTo>
                    <a:pt x="313" y="5810"/>
                  </a:lnTo>
                  <a:lnTo>
                    <a:pt x="11481" y="703"/>
                  </a:lnTo>
                  <a:lnTo>
                    <a:pt x="11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42;p80"/>
            <p:cNvSpPr/>
            <p:nvPr/>
          </p:nvSpPr>
          <p:spPr>
            <a:xfrm>
              <a:off x="3486625" y="223530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0" y="5108"/>
                  </a:lnTo>
                  <a:lnTo>
                    <a:pt x="313" y="5795"/>
                  </a:lnTo>
                  <a:lnTo>
                    <a:pt x="11480" y="688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43;p80"/>
            <p:cNvSpPr/>
            <p:nvPr/>
          </p:nvSpPr>
          <p:spPr>
            <a:xfrm>
              <a:off x="3522550" y="23149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13" y="5796"/>
                  </a:lnTo>
                  <a:lnTo>
                    <a:pt x="11480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44;p80"/>
            <p:cNvSpPr/>
            <p:nvPr/>
          </p:nvSpPr>
          <p:spPr>
            <a:xfrm>
              <a:off x="3559250" y="2394625"/>
              <a:ext cx="287025" cy="144875"/>
            </a:xfrm>
            <a:custGeom>
              <a:avLst/>
              <a:gdLst/>
              <a:ahLst/>
              <a:cxnLst/>
              <a:rect l="l" t="t" r="r" b="b"/>
              <a:pathLst>
                <a:path w="11481" h="5795" extrusionOk="0">
                  <a:moveTo>
                    <a:pt x="11168" y="0"/>
                  </a:moveTo>
                  <a:lnTo>
                    <a:pt x="0" y="5092"/>
                  </a:lnTo>
                  <a:lnTo>
                    <a:pt x="313" y="5795"/>
                  </a:lnTo>
                  <a:lnTo>
                    <a:pt x="11481" y="68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45;p80"/>
            <p:cNvSpPr/>
            <p:nvPr/>
          </p:nvSpPr>
          <p:spPr>
            <a:xfrm>
              <a:off x="3595175" y="2474275"/>
              <a:ext cx="287425" cy="144900"/>
            </a:xfrm>
            <a:custGeom>
              <a:avLst/>
              <a:gdLst/>
              <a:ahLst/>
              <a:cxnLst/>
              <a:rect l="l" t="t" r="r" b="b"/>
              <a:pathLst>
                <a:path w="11497" h="5796" extrusionOk="0">
                  <a:moveTo>
                    <a:pt x="11168" y="1"/>
                  </a:moveTo>
                  <a:lnTo>
                    <a:pt x="0" y="5108"/>
                  </a:lnTo>
                  <a:lnTo>
                    <a:pt x="328" y="5795"/>
                  </a:lnTo>
                  <a:lnTo>
                    <a:pt x="11496" y="688"/>
                  </a:lnTo>
                  <a:lnTo>
                    <a:pt x="1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46;p80"/>
            <p:cNvSpPr/>
            <p:nvPr/>
          </p:nvSpPr>
          <p:spPr>
            <a:xfrm>
              <a:off x="3631875" y="2553550"/>
              <a:ext cx="287025" cy="144900"/>
            </a:xfrm>
            <a:custGeom>
              <a:avLst/>
              <a:gdLst/>
              <a:ahLst/>
              <a:cxnLst/>
              <a:rect l="l" t="t" r="r" b="b"/>
              <a:pathLst>
                <a:path w="11481" h="5796" extrusionOk="0">
                  <a:moveTo>
                    <a:pt x="11168" y="0"/>
                  </a:moveTo>
                  <a:lnTo>
                    <a:pt x="1" y="5108"/>
                  </a:lnTo>
                  <a:lnTo>
                    <a:pt x="313" y="5795"/>
                  </a:lnTo>
                  <a:lnTo>
                    <a:pt x="11481" y="703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1691" y="2815944"/>
            <a:ext cx="667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5276" y="3309776"/>
                <a:ext cx="8001365" cy="142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 đường tròn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lấy 4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thứ tự cùng chiều kim đồng hồ) thuộc đường tròn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nối các đoạn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ta được tứ giác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bốn đỉnh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76" y="3309776"/>
                <a:ext cx="8001365" cy="1421671"/>
              </a:xfrm>
              <a:prstGeom prst="rect">
                <a:avLst/>
              </a:prstGeom>
              <a:blipFill>
                <a:blip r:embed="rId4"/>
                <a:stretch>
                  <a:fillRect l="-838" r="-83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0504544-8D54-0719-1C03-1FA72150A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230" y="1225183"/>
            <a:ext cx="2273184" cy="201125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16" grpId="0"/>
    </p:bldLst>
  </p:timing>
</p:sld>
</file>

<file path=ppt/theme/theme1.xml><?xml version="1.0" encoding="utf-8"?>
<a:theme xmlns:a="http://schemas.openxmlformats.org/drawingml/2006/main" name="Grammar Subject for Elementary - 5th Grade: Subject and Predicate by Slidesgo">
  <a:themeElements>
    <a:clrScheme name="Simple Light">
      <a:dk1>
        <a:srgbClr val="FFF2CA"/>
      </a:dk1>
      <a:lt1>
        <a:srgbClr val="4954A1"/>
      </a:lt1>
      <a:dk2>
        <a:srgbClr val="9E97C9"/>
      </a:dk2>
      <a:lt2>
        <a:srgbClr val="D6A4CB"/>
      </a:lt2>
      <a:accent1>
        <a:srgbClr val="6CC3C4"/>
      </a:accent1>
      <a:accent2>
        <a:srgbClr val="D9DEF2"/>
      </a:accent2>
      <a:accent3>
        <a:srgbClr val="FFEA8C"/>
      </a:accent3>
      <a:accent4>
        <a:srgbClr val="B7DAB7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3886</Words>
  <Application>Microsoft Office PowerPoint</Application>
  <PresentationFormat>On-screen Show (16:9)</PresentationFormat>
  <Paragraphs>308</Paragraphs>
  <Slides>61</Slides>
  <Notes>58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Poppins SemiBold</vt:lpstr>
      <vt:lpstr>Wingdings</vt:lpstr>
      <vt:lpstr>Symbol</vt:lpstr>
      <vt:lpstr>Times New Roman</vt:lpstr>
      <vt:lpstr>Arial (Body)</vt:lpstr>
      <vt:lpstr>Proxima Nova</vt:lpstr>
      <vt:lpstr>Calibri</vt:lpstr>
      <vt:lpstr>Ranchers</vt:lpstr>
      <vt:lpstr>Maven Pro ExtraBold</vt:lpstr>
      <vt:lpstr>Cambria Math</vt:lpstr>
      <vt:lpstr>Nunito</vt:lpstr>
      <vt:lpstr>Arial</vt:lpstr>
      <vt:lpstr>Grammar Subject for Elementary - 5th Grade: Subject and Predicate by Slidesgo</vt:lpstr>
      <vt:lpstr>Slidesgo Final Pages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Office</cp:lastModifiedBy>
  <cp:revision>1</cp:revision>
  <dcterms:modified xsi:type="dcterms:W3CDTF">2024-12-16T14:48:38Z</dcterms:modified>
</cp:coreProperties>
</file>