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svg" ContentType="image/svg+xml"/>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570" r:id="rId2"/>
    <p:sldId id="368" r:id="rId3"/>
    <p:sldId id="384" r:id="rId4"/>
    <p:sldId id="591" r:id="rId5"/>
    <p:sldId id="271" r:id="rId6"/>
    <p:sldId id="615" r:id="rId7"/>
    <p:sldId id="256" r:id="rId8"/>
    <p:sldId id="633" r:id="rId9"/>
    <p:sldId id="257" r:id="rId10"/>
    <p:sldId id="259" r:id="rId11"/>
    <p:sldId id="260" r:id="rId12"/>
    <p:sldId id="573" r:id="rId13"/>
    <p:sldId id="593" r:id="rId14"/>
    <p:sldId id="616" r:id="rId15"/>
    <p:sldId id="617" r:id="rId16"/>
    <p:sldId id="634" r:id="rId17"/>
    <p:sldId id="619" r:id="rId18"/>
    <p:sldId id="620" r:id="rId19"/>
    <p:sldId id="630" r:id="rId20"/>
    <p:sldId id="635" r:id="rId21"/>
    <p:sldId id="636" r:id="rId22"/>
    <p:sldId id="637" r:id="rId23"/>
    <p:sldId id="638" r:id="rId24"/>
    <p:sldId id="639" r:id="rId25"/>
    <p:sldId id="640" r:id="rId2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19B9352-CB17-F1C5-EDB0-B066D74697FE}" name="anhc2hongky@gmail.com" initials="" userId="a06d268ec51af262" providerId="Windows Live"/>
  <p188:author id="{13F3A873-5E73-AF47-5168-60E826C34ABE}" name="Administrator" initials="A" userId="Administrator"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hc2hongky@gmail.com" initials="" lastIdx="9" clrIdx="0">
    <p:extLst>
      <p:ext uri="{19B8F6BF-5375-455C-9EA6-DF929625EA0E}">
        <p15:presenceInfo xmlns:p15="http://schemas.microsoft.com/office/powerpoint/2012/main" userId="a06d268ec51af26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00"/>
    <a:srgbClr val="CC00CC"/>
    <a:srgbClr val="DDDDDD"/>
    <a:srgbClr val="FF4FFF"/>
    <a:srgbClr val="0000CC"/>
    <a:srgbClr val="FF93FF"/>
    <a:srgbClr val="FFECAF"/>
    <a:srgbClr val="7F7F7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51" d="100"/>
          <a:sy n="51" d="100"/>
        </p:scale>
        <p:origin x="216"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8/10/relationships/authors" Targe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D7292D-5B6E-4748-BD46-8839EDC60379}" type="datetimeFigureOut">
              <a:rPr lang="en-US" smtClean="0"/>
              <a:t>16/01/2026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768A89-F29B-44A5-93B5-548F33E52508}" type="slidenum">
              <a:rPr lang="en-US" smtClean="0"/>
              <a:t>‹#›</a:t>
            </a:fld>
            <a:endParaRPr lang="en-US"/>
          </a:p>
        </p:txBody>
      </p:sp>
    </p:spTree>
    <p:extLst>
      <p:ext uri="{BB962C8B-B14F-4D97-AF65-F5344CB8AC3E}">
        <p14:creationId xmlns:p14="http://schemas.microsoft.com/office/powerpoint/2010/main" val="849522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79B6-8E7C-4E90-8C9D-F537DFD70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011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768A89-F29B-44A5-93B5-548F33E52508}" type="slidenum">
              <a:rPr lang="en-US" smtClean="0"/>
              <a:t>21</a:t>
            </a:fld>
            <a:endParaRPr lang="en-US"/>
          </a:p>
        </p:txBody>
      </p:sp>
    </p:spTree>
    <p:extLst>
      <p:ext uri="{BB962C8B-B14F-4D97-AF65-F5344CB8AC3E}">
        <p14:creationId xmlns:p14="http://schemas.microsoft.com/office/powerpoint/2010/main" val="2711000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pPr>
            <a:r>
              <a:rPr lang="en-US" sz="1800">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 GV chiếu nội dung Bài 3. </a:t>
            </a:r>
            <a:endParaRPr lang="en-US" sz="1800">
              <a:effectLst/>
              <a:latin typeface="Times New Roman" panose="02020603050405020304" pitchFamily="18" charset="0"/>
              <a:ea typeface="Yu Mincho" panose="02020400000000000000" pitchFamily="18" charset="-128"/>
            </a:endParaRPr>
          </a:p>
          <a:p>
            <a:pPr algn="just">
              <a:lnSpc>
                <a:spcPct val="115000"/>
              </a:lnSpc>
            </a:pPr>
            <a:r>
              <a:rPr lang="en-US" sz="1800">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 GV tổ chức cho HS hoạt động nhóm 4 HS theo kĩ thuật Mảnh ghép.</a:t>
            </a:r>
            <a:endParaRPr lang="en-US" sz="1800">
              <a:effectLst/>
              <a:latin typeface="Times New Roman" panose="02020603050405020304" pitchFamily="18" charset="0"/>
              <a:ea typeface="Yu Mincho" panose="02020400000000000000" pitchFamily="18" charset="-128"/>
            </a:endParaRPr>
          </a:p>
          <a:p>
            <a:pPr algn="just">
              <a:lnSpc>
                <a:spcPct val="115000"/>
              </a:lnSpc>
            </a:pPr>
            <a:r>
              <a:rPr lang="en-US" sz="1800" b="1">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Trò chơi: “ Giải mật thư”</a:t>
            </a:r>
            <a:r>
              <a:rPr lang="en-US" sz="1800">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 </a:t>
            </a:r>
            <a:endParaRPr lang="en-US" sz="1800">
              <a:effectLst/>
              <a:latin typeface="Times New Roman" panose="02020603050405020304" pitchFamily="18" charset="0"/>
              <a:ea typeface="Yu Mincho" panose="02020400000000000000" pitchFamily="18" charset="-128"/>
            </a:endParaRPr>
          </a:p>
          <a:p>
            <a:endParaRPr lang="en-US"/>
          </a:p>
        </p:txBody>
      </p:sp>
      <p:sp>
        <p:nvSpPr>
          <p:cNvPr id="4" name="Slide Number Placeholder 3"/>
          <p:cNvSpPr>
            <a:spLocks noGrp="1"/>
          </p:cNvSpPr>
          <p:nvPr>
            <p:ph type="sldNum" sz="quarter" idx="5"/>
          </p:nvPr>
        </p:nvSpPr>
        <p:spPr/>
        <p:txBody>
          <a:bodyPr/>
          <a:lstStyle/>
          <a:p>
            <a:fld id="{D6768A89-F29B-44A5-93B5-548F33E52508}" type="slidenum">
              <a:rPr lang="en-US" smtClean="0"/>
              <a:t>25</a:t>
            </a:fld>
            <a:endParaRPr lang="en-US"/>
          </a:p>
        </p:txBody>
      </p:sp>
    </p:spTree>
    <p:extLst>
      <p:ext uri="{BB962C8B-B14F-4D97-AF65-F5344CB8AC3E}">
        <p14:creationId xmlns:p14="http://schemas.microsoft.com/office/powerpoint/2010/main" val="1312526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Cho 1 HS </a:t>
            </a:r>
            <a:r>
              <a:rPr lang="en-US" dirty="0" err="1"/>
              <a:t>đọc</a:t>
            </a:r>
            <a:r>
              <a:rPr lang="en-US" dirty="0"/>
              <a:t> </a:t>
            </a:r>
            <a:r>
              <a:rPr lang="en-US" dirty="0" err="1"/>
              <a:t>luật</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fld id="{D6768A89-F29B-44A5-93B5-548F33E52508}" type="slidenum">
              <a:rPr lang="en-US" smtClean="0"/>
              <a:t>6</a:t>
            </a:fld>
            <a:endParaRPr lang="en-US"/>
          </a:p>
        </p:txBody>
      </p:sp>
    </p:spTree>
    <p:extLst>
      <p:ext uri="{BB962C8B-B14F-4D97-AF65-F5344CB8AC3E}">
        <p14:creationId xmlns:p14="http://schemas.microsoft.com/office/powerpoint/2010/main" val="3006644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a:t>Thầy, cô chọn lì xì ra câu hỏi. </a:t>
            </a:r>
            <a:r>
              <a:rPr lang="en-US" err="1"/>
              <a:t>Ấ</a:t>
            </a:r>
            <a:r>
              <a:rPr lang="x-none"/>
              <a:t>n vào hoa đào/ mai ra bài mới</a:t>
            </a:r>
          </a:p>
        </p:txBody>
      </p:sp>
      <p:sp>
        <p:nvSpPr>
          <p:cNvPr id="4" name="Slide Number Placeholder 3"/>
          <p:cNvSpPr>
            <a:spLocks noGrp="1"/>
          </p:cNvSpPr>
          <p:nvPr>
            <p:ph type="sldNum" sz="quarter" idx="5"/>
          </p:nvPr>
        </p:nvSpPr>
        <p:spPr/>
        <p:txBody>
          <a:bodyPr/>
          <a:lstStyle/>
          <a:p>
            <a:fld id="{D2986841-B6E9-4602-99D2-E5DE711450F7}" type="slidenum">
              <a:rPr lang="en-US" smtClean="0"/>
              <a:t>7</a:t>
            </a:fld>
            <a:endParaRPr lang="en-US"/>
          </a:p>
        </p:txBody>
      </p:sp>
    </p:spTree>
    <p:extLst>
      <p:ext uri="{BB962C8B-B14F-4D97-AF65-F5344CB8AC3E}">
        <p14:creationId xmlns:p14="http://schemas.microsoft.com/office/powerpoint/2010/main" val="2433828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t>
            </a:r>
            <a:r>
              <a:rPr lang="x-none" dirty="0"/>
              <a:t>hầy cô ấn vào câu trả lời, hoá đỏ là sai, hoá xanh là đúng. </a:t>
            </a:r>
            <a:r>
              <a:rPr lang="en-US" dirty="0"/>
              <a:t>Ấ</a:t>
            </a:r>
            <a:r>
              <a:rPr lang="x-none" dirty="0"/>
              <a:t>n vào thần tài để quay lại chỗ chọn lì xì</a:t>
            </a:r>
            <a:endParaRPr lang="en-US" dirty="0"/>
          </a:p>
          <a:p>
            <a:r>
              <a:rPr lang="en-US" dirty="0" err="1"/>
              <a:t>Chọn</a:t>
            </a:r>
            <a:r>
              <a:rPr lang="en-US" dirty="0"/>
              <a:t> </a:t>
            </a:r>
            <a:r>
              <a:rPr lang="en-US" dirty="0" err="1"/>
              <a:t>lì</a:t>
            </a:r>
            <a:r>
              <a:rPr lang="en-US" dirty="0"/>
              <a:t> </a:t>
            </a:r>
            <a:r>
              <a:rPr lang="en-US" dirty="0" err="1"/>
              <a:t>xì</a:t>
            </a:r>
            <a:r>
              <a:rPr lang="en-US" dirty="0"/>
              <a:t> </a:t>
            </a:r>
            <a:r>
              <a:rPr lang="en-US" dirty="0" err="1"/>
              <a:t>để</a:t>
            </a:r>
            <a:r>
              <a:rPr lang="en-US" dirty="0"/>
              <a:t> </a:t>
            </a:r>
            <a:r>
              <a:rPr lang="en-US" dirty="0" err="1"/>
              <a:t>nhận</a:t>
            </a:r>
            <a:r>
              <a:rPr lang="en-US" dirty="0"/>
              <a:t> </a:t>
            </a:r>
            <a:r>
              <a:rPr lang="en-US" dirty="0" err="1"/>
              <a:t>quà</a:t>
            </a:r>
            <a:endParaRPr lang="en-US" dirty="0"/>
          </a:p>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986841-B6E9-4602-99D2-E5DE711450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1159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Chọn</a:t>
            </a:r>
            <a:r>
              <a:rPr lang="en-US" dirty="0"/>
              <a:t> </a:t>
            </a:r>
            <a:r>
              <a:rPr lang="en-US" dirty="0" err="1"/>
              <a:t>đáp</a:t>
            </a:r>
            <a:r>
              <a:rPr lang="en-US" dirty="0"/>
              <a:t> </a:t>
            </a:r>
            <a:r>
              <a:rPr lang="en-US" dirty="0" err="1"/>
              <a:t>án</a:t>
            </a:r>
            <a:r>
              <a:rPr lang="en-US" dirty="0"/>
              <a:t> </a:t>
            </a:r>
            <a:r>
              <a:rPr lang="en-US" dirty="0" err="1"/>
              <a:t>nào</a:t>
            </a:r>
            <a:r>
              <a:rPr lang="en-US" dirty="0"/>
              <a:t> </a:t>
            </a:r>
            <a:r>
              <a:rPr lang="en-US" dirty="0" err="1"/>
              <a:t>thì</a:t>
            </a:r>
            <a:r>
              <a:rPr lang="en-US" dirty="0"/>
              <a:t> ta </a:t>
            </a:r>
            <a:r>
              <a:rPr lang="en-US" dirty="0" err="1"/>
              <a:t>có</a:t>
            </a:r>
            <a:r>
              <a:rPr lang="en-US" dirty="0"/>
              <a:t> </a:t>
            </a:r>
            <a:r>
              <a:rPr lang="en-US" dirty="0" err="1"/>
              <a:t>kết</a:t>
            </a:r>
            <a:r>
              <a:rPr lang="en-US" dirty="0"/>
              <a:t> </a:t>
            </a:r>
            <a:r>
              <a:rPr lang="en-US" dirty="0" err="1"/>
              <a:t>quả</a:t>
            </a:r>
            <a:r>
              <a:rPr lang="en-US" dirty="0"/>
              <a:t> </a:t>
            </a:r>
            <a:r>
              <a:rPr lang="en-US" dirty="0" err="1"/>
              <a:t>đúng</a:t>
            </a:r>
            <a:r>
              <a:rPr lang="en-US" dirty="0"/>
              <a:t>/ </a:t>
            </a:r>
            <a:r>
              <a:rPr lang="en-US" dirty="0" err="1"/>
              <a:t>sai</a:t>
            </a:r>
            <a:r>
              <a:rPr lang="en-US" dirty="0"/>
              <a:t> </a:t>
            </a:r>
            <a:r>
              <a:rPr lang="en-US" dirty="0" err="1"/>
              <a:t>của</a:t>
            </a:r>
            <a:r>
              <a:rPr lang="en-US" dirty="0"/>
              <a:t> </a:t>
            </a:r>
            <a:r>
              <a:rPr lang="en-US" dirty="0" err="1"/>
              <a:t>đáp</a:t>
            </a:r>
            <a:r>
              <a:rPr lang="en-US" dirty="0"/>
              <a:t> </a:t>
            </a:r>
            <a:r>
              <a:rPr lang="en-US" dirty="0" err="1"/>
              <a:t>án</a:t>
            </a:r>
            <a:r>
              <a:rPr lang="en-US" dirty="0"/>
              <a:t>/</a:t>
            </a:r>
            <a:r>
              <a:rPr lang="en-US" dirty="0" err="1"/>
              <a:t>Chọn</a:t>
            </a:r>
            <a:r>
              <a:rPr lang="en-US" dirty="0"/>
              <a:t> </a:t>
            </a:r>
            <a:r>
              <a:rPr lang="en-US" dirty="0" err="1"/>
              <a:t>lì</a:t>
            </a:r>
            <a:r>
              <a:rPr lang="en-US" dirty="0"/>
              <a:t> </a:t>
            </a:r>
            <a:r>
              <a:rPr lang="en-US" dirty="0" err="1"/>
              <a:t>xì</a:t>
            </a:r>
            <a:r>
              <a:rPr lang="en-US" dirty="0"/>
              <a:t> </a:t>
            </a:r>
            <a:r>
              <a:rPr lang="en-US" dirty="0" err="1"/>
              <a:t>để</a:t>
            </a:r>
            <a:r>
              <a:rPr lang="en-US" dirty="0"/>
              <a:t> </a:t>
            </a:r>
            <a:r>
              <a:rPr lang="en-US" dirty="0" err="1"/>
              <a:t>nhận</a:t>
            </a:r>
            <a:r>
              <a:rPr lang="en-US" dirty="0"/>
              <a:t> </a:t>
            </a:r>
            <a:r>
              <a:rPr lang="en-US" dirty="0" err="1"/>
              <a:t>quà</a:t>
            </a:r>
            <a:endParaRPr lang="en-US" dirty="0"/>
          </a:p>
          <a:p>
            <a:endParaRPr lang="x-none" dirty="0"/>
          </a:p>
        </p:txBody>
      </p:sp>
      <p:sp>
        <p:nvSpPr>
          <p:cNvPr id="4" name="Slide Number Placeholder 3"/>
          <p:cNvSpPr>
            <a:spLocks noGrp="1"/>
          </p:cNvSpPr>
          <p:nvPr>
            <p:ph type="sldNum" sz="quarter" idx="5"/>
          </p:nvPr>
        </p:nvSpPr>
        <p:spPr/>
        <p:txBody>
          <a:bodyPr/>
          <a:lstStyle/>
          <a:p>
            <a:fld id="{D2986841-B6E9-4602-99D2-E5DE711450F7}" type="slidenum">
              <a:rPr lang="en-US" smtClean="0"/>
              <a:t>9</a:t>
            </a:fld>
            <a:endParaRPr lang="en-US"/>
          </a:p>
        </p:txBody>
      </p:sp>
    </p:spTree>
    <p:extLst>
      <p:ext uri="{BB962C8B-B14F-4D97-AF65-F5344CB8AC3E}">
        <p14:creationId xmlns:p14="http://schemas.microsoft.com/office/powerpoint/2010/main" val="663611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Tích</a:t>
            </a:r>
            <a:r>
              <a:rPr lang="en-US" dirty="0"/>
              <a:t> </a:t>
            </a:r>
            <a:r>
              <a:rPr lang="en-US" dirty="0" err="1"/>
              <a:t>đúp</a:t>
            </a:r>
            <a:r>
              <a:rPr lang="en-US" dirty="0"/>
              <a:t> </a:t>
            </a:r>
            <a:r>
              <a:rPr lang="en-US" dirty="0" err="1"/>
              <a:t>chuột</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hiện</a:t>
            </a:r>
            <a:r>
              <a:rPr lang="en-US" dirty="0"/>
              <a:t> </a:t>
            </a:r>
            <a:r>
              <a:rPr lang="en-US" dirty="0" err="1"/>
              <a:t>đúng</a:t>
            </a:r>
            <a:r>
              <a:rPr lang="en-US" dirty="0"/>
              <a:t> /</a:t>
            </a:r>
            <a:r>
              <a:rPr lang="en-US" dirty="0" err="1"/>
              <a:t>sai</a:t>
            </a:r>
            <a:r>
              <a:rPr lang="en-US" dirty="0"/>
              <a:t>. </a:t>
            </a:r>
            <a:r>
              <a:rPr lang="en-US" dirty="0" err="1"/>
              <a:t>Chọn</a:t>
            </a:r>
            <a:r>
              <a:rPr lang="en-US" dirty="0"/>
              <a:t> </a:t>
            </a:r>
            <a:r>
              <a:rPr lang="en-US" dirty="0" err="1"/>
              <a:t>lĩ</a:t>
            </a:r>
            <a:r>
              <a:rPr lang="en-US" dirty="0"/>
              <a:t> </a:t>
            </a:r>
            <a:r>
              <a:rPr lang="en-US" dirty="0" err="1"/>
              <a:t>xì</a:t>
            </a:r>
            <a:r>
              <a:rPr lang="en-US" dirty="0"/>
              <a:t> </a:t>
            </a:r>
            <a:r>
              <a:rPr lang="en-US" dirty="0" err="1"/>
              <a:t>để</a:t>
            </a:r>
            <a:r>
              <a:rPr lang="en-US" dirty="0"/>
              <a:t> </a:t>
            </a:r>
            <a:r>
              <a:rPr lang="en-US" dirty="0" err="1"/>
              <a:t>nhận</a:t>
            </a:r>
            <a:r>
              <a:rPr lang="en-US" dirty="0"/>
              <a:t> </a:t>
            </a:r>
            <a:r>
              <a:rPr lang="en-US" dirty="0" err="1"/>
              <a:t>quà</a:t>
            </a:r>
            <a:endParaRPr lang="en-US" dirty="0"/>
          </a:p>
          <a:p>
            <a:endParaRPr lang="x-none" dirty="0"/>
          </a:p>
        </p:txBody>
      </p:sp>
      <p:sp>
        <p:nvSpPr>
          <p:cNvPr id="4" name="Slide Number Placeholder 3"/>
          <p:cNvSpPr>
            <a:spLocks noGrp="1"/>
          </p:cNvSpPr>
          <p:nvPr>
            <p:ph type="sldNum" sz="quarter" idx="5"/>
          </p:nvPr>
        </p:nvSpPr>
        <p:spPr/>
        <p:txBody>
          <a:bodyPr/>
          <a:lstStyle/>
          <a:p>
            <a:fld id="{D2986841-B6E9-4602-99D2-E5DE711450F7}" type="slidenum">
              <a:rPr lang="en-US" smtClean="0"/>
              <a:t>10</a:t>
            </a:fld>
            <a:endParaRPr lang="en-US"/>
          </a:p>
        </p:txBody>
      </p:sp>
    </p:spTree>
    <p:extLst>
      <p:ext uri="{BB962C8B-B14F-4D97-AF65-F5344CB8AC3E}">
        <p14:creationId xmlns:p14="http://schemas.microsoft.com/office/powerpoint/2010/main" val="2379417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Ấ</a:t>
            </a:r>
            <a:r>
              <a:rPr lang="x-none" dirty="0"/>
              <a:t>n vào thần tài để quay lại chỗ chọn lì xì</a:t>
            </a:r>
            <a:r>
              <a:rPr lang="en-US" dirty="0"/>
              <a:t>. </a:t>
            </a:r>
            <a:r>
              <a:rPr lang="en-US" dirty="0" err="1"/>
              <a:t>Kích</a:t>
            </a:r>
            <a:r>
              <a:rPr lang="en-US" baseline="0" dirty="0"/>
              <a:t> </a:t>
            </a:r>
            <a:r>
              <a:rPr lang="en-US" baseline="0" dirty="0" err="1"/>
              <a:t>chuột</a:t>
            </a:r>
            <a:r>
              <a:rPr lang="en-US" baseline="0" dirty="0"/>
              <a:t> ở </a:t>
            </a:r>
            <a:r>
              <a:rPr lang="en-US" baseline="0" dirty="0" err="1"/>
              <a:t>vị</a:t>
            </a:r>
            <a:r>
              <a:rPr lang="en-US" baseline="0" dirty="0"/>
              <a:t> </a:t>
            </a:r>
            <a:r>
              <a:rPr lang="en-US" baseline="0" dirty="0" err="1"/>
              <a:t>trí</a:t>
            </a:r>
            <a:r>
              <a:rPr lang="en-US" baseline="0" dirty="0"/>
              <a:t> </a:t>
            </a:r>
            <a:r>
              <a:rPr lang="en-US" baseline="0" dirty="0" err="1"/>
              <a:t>bất</a:t>
            </a:r>
            <a:r>
              <a:rPr lang="en-US" baseline="0" dirty="0"/>
              <a:t> </a:t>
            </a:r>
            <a:r>
              <a:rPr lang="en-US" baseline="0" dirty="0" err="1"/>
              <a:t>kỳ</a:t>
            </a:r>
            <a:r>
              <a:rPr lang="en-US" baseline="0" dirty="0"/>
              <a:t> </a:t>
            </a:r>
            <a:r>
              <a:rPr lang="en-US" baseline="0" dirty="0" err="1"/>
              <a:t>để</a:t>
            </a:r>
            <a:r>
              <a:rPr lang="en-US" baseline="0" dirty="0"/>
              <a:t> </a:t>
            </a:r>
            <a:r>
              <a:rPr lang="en-US" baseline="0" dirty="0" err="1"/>
              <a:t>tiếp</a:t>
            </a:r>
            <a:r>
              <a:rPr lang="en-US" baseline="0" dirty="0"/>
              <a:t> </a:t>
            </a:r>
            <a:r>
              <a:rPr lang="en-US" baseline="0" dirty="0" err="1"/>
              <a:t>tục</a:t>
            </a:r>
            <a:r>
              <a:rPr lang="en-US" baseline="0" dirty="0"/>
              <a:t> </a:t>
            </a:r>
            <a:r>
              <a:rPr lang="en-US" baseline="0" dirty="0" err="1"/>
              <a:t>bài</a:t>
            </a:r>
            <a:r>
              <a:rPr lang="en-US" baseline="0" dirty="0"/>
              <a:t>. </a:t>
            </a:r>
            <a:r>
              <a:rPr lang="en-US" dirty="0" err="1"/>
              <a:t>Chọn</a:t>
            </a:r>
            <a:r>
              <a:rPr lang="en-US" dirty="0"/>
              <a:t> </a:t>
            </a:r>
            <a:r>
              <a:rPr lang="en-US" dirty="0" err="1"/>
              <a:t>lì</a:t>
            </a:r>
            <a:r>
              <a:rPr lang="en-US" dirty="0"/>
              <a:t> </a:t>
            </a:r>
            <a:r>
              <a:rPr lang="en-US" dirty="0" err="1"/>
              <a:t>xì</a:t>
            </a:r>
            <a:r>
              <a:rPr lang="en-US" dirty="0"/>
              <a:t> </a:t>
            </a:r>
            <a:r>
              <a:rPr lang="en-US" dirty="0" err="1"/>
              <a:t>để</a:t>
            </a:r>
            <a:r>
              <a:rPr lang="en-US" dirty="0"/>
              <a:t> </a:t>
            </a:r>
            <a:r>
              <a:rPr lang="en-US" dirty="0" err="1"/>
              <a:t>nhận</a:t>
            </a:r>
            <a:r>
              <a:rPr lang="en-US" dirty="0"/>
              <a:t> </a:t>
            </a:r>
            <a:r>
              <a:rPr lang="en-US" dirty="0" err="1"/>
              <a:t>quà</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x-none" dirty="0"/>
          </a:p>
          <a:p>
            <a:endParaRPr lang="x-none" dirty="0"/>
          </a:p>
        </p:txBody>
      </p:sp>
      <p:sp>
        <p:nvSpPr>
          <p:cNvPr id="4" name="Slide Number Placeholder 3"/>
          <p:cNvSpPr>
            <a:spLocks noGrp="1"/>
          </p:cNvSpPr>
          <p:nvPr>
            <p:ph type="sldNum" sz="quarter" idx="5"/>
          </p:nvPr>
        </p:nvSpPr>
        <p:spPr/>
        <p:txBody>
          <a:bodyPr/>
          <a:lstStyle/>
          <a:p>
            <a:fld id="{D2986841-B6E9-4602-99D2-E5DE711450F7}" type="slidenum">
              <a:rPr lang="en-US" smtClean="0"/>
              <a:t>11</a:t>
            </a:fld>
            <a:endParaRPr lang="en-US"/>
          </a:p>
        </p:txBody>
      </p:sp>
    </p:spTree>
    <p:extLst>
      <p:ext uri="{BB962C8B-B14F-4D97-AF65-F5344CB8AC3E}">
        <p14:creationId xmlns:p14="http://schemas.microsoft.com/office/powerpoint/2010/main" val="772014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768A89-F29B-44A5-93B5-548F33E52508}" type="slidenum">
              <a:rPr lang="en-US" smtClean="0"/>
              <a:t>19</a:t>
            </a:fld>
            <a:endParaRPr lang="en-US"/>
          </a:p>
        </p:txBody>
      </p:sp>
    </p:spTree>
    <p:extLst>
      <p:ext uri="{BB962C8B-B14F-4D97-AF65-F5344CB8AC3E}">
        <p14:creationId xmlns:p14="http://schemas.microsoft.com/office/powerpoint/2010/main" val="1691996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pPr>
            <a:r>
              <a:rPr lang="en-US" sz="1800" dirty="0">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GV</a:t>
            </a:r>
            <a:r>
              <a:rPr lang="en-US" sz="1800" dirty="0">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chiếu</a:t>
            </a:r>
            <a:r>
              <a:rPr lang="en-US" sz="1800" dirty="0">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nội</a:t>
            </a:r>
            <a:r>
              <a:rPr lang="en-US" sz="1800" dirty="0">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 dung </a:t>
            </a:r>
            <a:r>
              <a:rPr lang="en-US" sz="1800" dirty="0" err="1">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bài</a:t>
            </a:r>
            <a:r>
              <a:rPr lang="en-US" sz="1800" dirty="0">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 1(</a:t>
            </a:r>
            <a:r>
              <a:rPr lang="en-US" sz="1800" dirty="0" err="1">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HĐ4</a:t>
            </a:r>
            <a:r>
              <a:rPr lang="en-US" sz="1800" dirty="0">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HĐ7</a:t>
            </a:r>
            <a:r>
              <a:rPr lang="en-US" sz="1800" dirty="0">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a:t>
            </a:r>
            <a:endParaRPr lang="en-US" sz="1800" dirty="0">
              <a:effectLst/>
              <a:latin typeface="Times New Roman" panose="02020603050405020304" pitchFamily="18" charset="0"/>
              <a:ea typeface="Yu Mincho" panose="02020400000000000000" pitchFamily="18" charset="-128"/>
            </a:endParaRPr>
          </a:p>
          <a:p>
            <a:pPr algn="just">
              <a:lnSpc>
                <a:spcPct val="115000"/>
              </a:lnSpc>
            </a:pPr>
            <a:r>
              <a:rPr lang="en-US" sz="1800" dirty="0">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GV</a:t>
            </a:r>
            <a:r>
              <a:rPr lang="en-US" sz="1800" dirty="0">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yêu</a:t>
            </a:r>
            <a:r>
              <a:rPr lang="en-US" sz="1800" dirty="0">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cầu</a:t>
            </a:r>
            <a:r>
              <a:rPr lang="en-US" sz="1800" dirty="0">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 HS </a:t>
            </a:r>
            <a:r>
              <a:rPr lang="en-US" sz="1800" dirty="0" err="1">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thảo</a:t>
            </a:r>
            <a:r>
              <a:rPr lang="en-US" sz="1800" dirty="0">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luận</a:t>
            </a:r>
            <a:r>
              <a:rPr lang="en-US" sz="1800" dirty="0">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cặp</a:t>
            </a:r>
            <a:r>
              <a:rPr lang="en-US" sz="1800" dirty="0">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đôi</a:t>
            </a:r>
            <a:r>
              <a:rPr lang="en-US" sz="1800" dirty="0">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 3 </a:t>
            </a:r>
            <a:r>
              <a:rPr lang="en-US" sz="1800" dirty="0" err="1">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phút</a:t>
            </a:r>
            <a:r>
              <a:rPr lang="en-US" sz="1800" dirty="0">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thực</a:t>
            </a:r>
            <a:r>
              <a:rPr lang="en-US" sz="1800" dirty="0">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hiện</a:t>
            </a:r>
            <a:r>
              <a:rPr lang="en-US" sz="1800" dirty="0">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yêu</a:t>
            </a:r>
            <a:r>
              <a:rPr lang="en-US" sz="1800" dirty="0">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cầu</a:t>
            </a:r>
            <a:r>
              <a:rPr lang="en-US" sz="1800" dirty="0">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a:t>
            </a:r>
            <a:endParaRPr lang="en-US" sz="1800" dirty="0">
              <a:effectLst/>
              <a:latin typeface="Times New Roman" panose="02020603050405020304" pitchFamily="18" charset="0"/>
              <a:ea typeface="Yu Mincho" panose="02020400000000000000" pitchFamily="18" charset="-128"/>
            </a:endParaRPr>
          </a:p>
          <a:p>
            <a:pPr algn="just">
              <a:lnSpc>
                <a:spcPct val="115000"/>
              </a:lnSpc>
            </a:pPr>
            <a:r>
              <a:rPr lang="en-US" sz="1800" dirty="0">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GV</a:t>
            </a:r>
            <a:r>
              <a:rPr lang="en-US" sz="1800" dirty="0">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yêu</a:t>
            </a:r>
            <a:r>
              <a:rPr lang="en-US" sz="1800" dirty="0">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cầu</a:t>
            </a:r>
            <a:r>
              <a:rPr lang="en-US" sz="1800" dirty="0">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 HS </a:t>
            </a:r>
            <a:r>
              <a:rPr lang="en-US" sz="1800" dirty="0" err="1">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trả</a:t>
            </a:r>
            <a:r>
              <a:rPr lang="en-US" sz="1800" dirty="0">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lời</a:t>
            </a:r>
            <a:r>
              <a:rPr lang="en-US" sz="1800" dirty="0">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cá</a:t>
            </a:r>
            <a:r>
              <a:rPr lang="en-US" sz="1800" dirty="0">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nhân</a:t>
            </a:r>
            <a:r>
              <a:rPr lang="en-US" sz="1800" dirty="0">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câu</a:t>
            </a:r>
            <a:r>
              <a:rPr lang="en-US" sz="1800" dirty="0">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hỏi</a:t>
            </a:r>
            <a:r>
              <a:rPr lang="en-US" sz="1800" dirty="0">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Xác</a:t>
            </a:r>
            <a:r>
              <a:rPr lang="en-US" sz="1800" dirty="0">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định</a:t>
            </a:r>
            <a:r>
              <a:rPr lang="en-US" sz="1800" dirty="0">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tâm</a:t>
            </a:r>
            <a:r>
              <a:rPr lang="en-US" sz="1800" dirty="0">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và</a:t>
            </a:r>
            <a:r>
              <a:rPr lang="en-US" sz="1800" dirty="0">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bán</a:t>
            </a:r>
            <a:r>
              <a:rPr lang="en-US" sz="1800" dirty="0">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kính</a:t>
            </a:r>
            <a:r>
              <a:rPr lang="en-US" sz="1800" dirty="0">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của</a:t>
            </a:r>
            <a:r>
              <a:rPr lang="en-US" sz="1800" dirty="0">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đường</a:t>
            </a:r>
            <a:r>
              <a:rPr lang="en-US" sz="1800" dirty="0">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tròn</a:t>
            </a:r>
            <a:r>
              <a:rPr lang="en-US" sz="1800" dirty="0">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nội</a:t>
            </a:r>
            <a:r>
              <a:rPr lang="en-US" sz="1800" dirty="0">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tiếp</a:t>
            </a:r>
            <a:r>
              <a:rPr lang="en-US" sz="1800" dirty="0">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ngoại</a:t>
            </a:r>
            <a:r>
              <a:rPr lang="en-US" sz="1800" dirty="0">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tiếp</a:t>
            </a:r>
            <a:r>
              <a:rPr lang="en-US" sz="1800" dirty="0">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 tam </a:t>
            </a:r>
            <a:r>
              <a:rPr lang="en-US" sz="1800" dirty="0" err="1">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giác</a:t>
            </a:r>
            <a:r>
              <a:rPr lang="en-US" sz="1800" dirty="0">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đều</a:t>
            </a:r>
            <a:r>
              <a:rPr lang="en-US" sz="1800" dirty="0">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800" dirty="0" err="1">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cạnh</a:t>
            </a:r>
            <a:r>
              <a:rPr lang="en-US" sz="1800" dirty="0">
                <a:solidFill>
                  <a:srgbClr val="0000FF"/>
                </a:solidFill>
                <a:effectLst/>
                <a:latin typeface="Times New Roman" panose="02020603050405020304" pitchFamily="18" charset="0"/>
                <a:ea typeface="Yu Mincho" panose="02020400000000000000" pitchFamily="18" charset="-128"/>
                <a:cs typeface="Times New Roman" panose="02020603050405020304" pitchFamily="18" charset="0"/>
              </a:rPr>
              <a:t> a.</a:t>
            </a:r>
            <a:endParaRPr lang="en-US" sz="1800" dirty="0">
              <a:effectLst/>
              <a:latin typeface="Times New Roman" panose="02020603050405020304" pitchFamily="18" charset="0"/>
              <a:ea typeface="Yu Mincho" panose="02020400000000000000" pitchFamily="18" charset="-128"/>
            </a:endParaRPr>
          </a:p>
          <a:p>
            <a:r>
              <a:rPr lang="en-US" dirty="0"/>
              <a:t>- </a:t>
            </a:r>
            <a:r>
              <a:rPr lang="en-US" dirty="0" err="1"/>
              <a:t>Thầy</a:t>
            </a:r>
            <a:r>
              <a:rPr lang="en-US" dirty="0"/>
              <a:t> </a:t>
            </a:r>
            <a:r>
              <a:rPr lang="en-US" dirty="0" err="1"/>
              <a:t>cô</a:t>
            </a:r>
            <a:r>
              <a:rPr lang="en-US" dirty="0"/>
              <a:t> </a:t>
            </a:r>
            <a:r>
              <a:rPr lang="en-US" dirty="0" err="1"/>
              <a:t>cần</a:t>
            </a:r>
            <a:r>
              <a:rPr lang="en-US" dirty="0"/>
              <a:t> </a:t>
            </a:r>
            <a:r>
              <a:rPr lang="en-US" dirty="0" err="1"/>
              <a:t>bấm</a:t>
            </a:r>
            <a:r>
              <a:rPr lang="en-US" dirty="0"/>
              <a:t> </a:t>
            </a:r>
            <a:r>
              <a:rPr lang="en-US" dirty="0" err="1"/>
              <a:t>vào</a:t>
            </a:r>
            <a:r>
              <a:rPr lang="en-US" dirty="0"/>
              <a:t> </a:t>
            </a:r>
            <a:r>
              <a:rPr lang="en-US" dirty="0" err="1"/>
              <a:t>đồng</a:t>
            </a:r>
            <a:r>
              <a:rPr lang="en-US" dirty="0"/>
              <a:t> </a:t>
            </a:r>
            <a:r>
              <a:rPr lang="en-US" dirty="0" err="1"/>
              <a:t>hồ</a:t>
            </a:r>
            <a:r>
              <a:rPr lang="en-US" dirty="0"/>
              <a:t> </a:t>
            </a:r>
            <a:r>
              <a:rPr lang="en-US" dirty="0" err="1"/>
              <a:t>để</a:t>
            </a:r>
            <a:r>
              <a:rPr lang="en-US" dirty="0"/>
              <a:t> </a:t>
            </a:r>
            <a:r>
              <a:rPr lang="en-US" dirty="0" err="1"/>
              <a:t>chạy</a:t>
            </a:r>
            <a:r>
              <a:rPr lang="en-US" dirty="0"/>
              <a:t> </a:t>
            </a:r>
            <a:r>
              <a:rPr lang="en-US" dirty="0" err="1"/>
              <a:t>thời</a:t>
            </a:r>
            <a:r>
              <a:rPr lang="en-US" dirty="0"/>
              <a:t> </a:t>
            </a:r>
            <a:r>
              <a:rPr lang="en-US" dirty="0" err="1"/>
              <a:t>gian</a:t>
            </a:r>
            <a:r>
              <a:rPr lang="en-US" dirty="0"/>
              <a:t>.</a:t>
            </a:r>
          </a:p>
        </p:txBody>
      </p:sp>
      <p:sp>
        <p:nvSpPr>
          <p:cNvPr id="4" name="Slide Number Placeholder 3"/>
          <p:cNvSpPr>
            <a:spLocks noGrp="1"/>
          </p:cNvSpPr>
          <p:nvPr>
            <p:ph type="sldNum" sz="quarter" idx="5"/>
          </p:nvPr>
        </p:nvSpPr>
        <p:spPr/>
        <p:txBody>
          <a:bodyPr/>
          <a:lstStyle/>
          <a:p>
            <a:fld id="{D6768A89-F29B-44A5-93B5-548F33E52508}" type="slidenum">
              <a:rPr lang="en-US" smtClean="0"/>
              <a:t>20</a:t>
            </a:fld>
            <a:endParaRPr lang="en-US"/>
          </a:p>
        </p:txBody>
      </p:sp>
    </p:spTree>
    <p:extLst>
      <p:ext uri="{BB962C8B-B14F-4D97-AF65-F5344CB8AC3E}">
        <p14:creationId xmlns:p14="http://schemas.microsoft.com/office/powerpoint/2010/main" val="4068682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68AE751-BC33-4D44-9EB8-F7A13F929D3E}" type="datetimeFigureOut">
              <a:rPr lang="en-US" smtClean="0"/>
              <a:pPr/>
              <a:t>16/01/2026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357447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16/01/2026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1539484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16/01/2026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857148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16/01/2026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973790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8AE751-BC33-4D44-9EB8-F7A13F929D3E}" type="datetimeFigureOut">
              <a:rPr lang="en-US" smtClean="0"/>
              <a:pPr/>
              <a:t>16/01/2026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922438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8AE751-BC33-4D44-9EB8-F7A13F929D3E}" type="datetimeFigureOut">
              <a:rPr lang="en-US" smtClean="0"/>
              <a:pPr/>
              <a:t>16/01/2026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4133596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8AE751-BC33-4D44-9EB8-F7A13F929D3E}" type="datetimeFigureOut">
              <a:rPr lang="en-US" smtClean="0"/>
              <a:pPr/>
              <a:t>16/01/2026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552723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8AE751-BC33-4D44-9EB8-F7A13F929D3E}" type="datetimeFigureOut">
              <a:rPr lang="en-US" smtClean="0"/>
              <a:pPr/>
              <a:t>16/01/2026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804476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8AE751-BC33-4D44-9EB8-F7A13F929D3E}" type="datetimeFigureOut">
              <a:rPr lang="en-US" smtClean="0"/>
              <a:pPr/>
              <a:t>16/01/2026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347524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16/01/2026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526009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16/01/2026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180451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8AE751-BC33-4D44-9EB8-F7A13F929D3E}" type="datetimeFigureOut">
              <a:rPr lang="en-US" smtClean="0"/>
              <a:pPr/>
              <a:t>16/01/2026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54624-F2E3-46CC-90C1-ED011B4189EB}" type="slidenum">
              <a:rPr lang="en-US" smtClean="0"/>
              <a:pPr/>
              <a:t>‹#›</a:t>
            </a:fld>
            <a:endParaRPr lang="en-US"/>
          </a:p>
        </p:txBody>
      </p:sp>
    </p:spTree>
    <p:extLst>
      <p:ext uri="{BB962C8B-B14F-4D97-AF65-F5344CB8AC3E}">
        <p14:creationId xmlns:p14="http://schemas.microsoft.com/office/powerpoint/2010/main" val="259885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slide" Target="slide7.xml"/><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slide" Target="slide11.xml"/><Relationship Id="rId7" Type="http://schemas.openxmlformats.org/officeDocument/2006/relationships/image" Target="../media/image4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slide" Target="slide7.xml"/><Relationship Id="rId4" Type="http://schemas.openxmlformats.org/officeDocument/2006/relationships/image" Target="../media/image57.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4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7" Type="http://schemas.openxmlformats.org/officeDocument/2006/relationships/image" Target="../media/image28.emf"/><Relationship Id="rId2" Type="http://schemas.openxmlformats.org/officeDocument/2006/relationships/image" Target="../media/image390.png"/><Relationship Id="rId1" Type="http://schemas.openxmlformats.org/officeDocument/2006/relationships/slideLayout" Target="../slideLayouts/slideLayout2.xml"/><Relationship Id="rId6"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0.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www.allwhitebackground.com/colorful-background-images.html" TargetMode="External"/><Relationship Id="rId5" Type="http://schemas.openxmlformats.org/officeDocument/2006/relationships/image" Target="../media/image31.jpe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520.png"/><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1.png"/><Relationship Id="rId5" Type="http://schemas.openxmlformats.org/officeDocument/2006/relationships/image" Target="../media/image490.png"/><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2.xml"/><Relationship Id="rId7" Type="http://schemas.openxmlformats.org/officeDocument/2006/relationships/image" Target="../media/image4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2.png"/><Relationship Id="rId5" Type="http://schemas.openxmlformats.org/officeDocument/2006/relationships/image" Target="NULL"/><Relationship Id="rId4"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NULL"/></Relationships>
</file>

<file path=ppt/slides/_rels/slide2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6.wmf"/><Relationship Id="rId4" Type="http://schemas.openxmlformats.org/officeDocument/2006/relationships/oleObject" Target="../embeddings/oleObject2.bin"/></Relationships>
</file>

<file path=ppt/slides/_rels/slide2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8.wmf"/></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slideLayout" Target="../slideLayouts/slideLayout1.xml"/><Relationship Id="rId7"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image" Target="../media/image16.png"/><Relationship Id="rId12" Type="http://schemas.openxmlformats.org/officeDocument/2006/relationships/slide" Target="slide1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8.xml"/><Relationship Id="rId11" Type="http://schemas.openxmlformats.org/officeDocument/2006/relationships/image" Target="../media/image18.png"/><Relationship Id="rId5" Type="http://schemas.openxmlformats.org/officeDocument/2006/relationships/image" Target="../media/image10.png"/><Relationship Id="rId10" Type="http://schemas.openxmlformats.org/officeDocument/2006/relationships/slide" Target="slide10.xml"/><Relationship Id="rId4" Type="http://schemas.openxmlformats.org/officeDocument/2006/relationships/slide" Target="slide7.xml"/><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 Target="slide7.xml"/></Relationships>
</file>

<file path=ppt/slides/_rels/slide9.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9.xml"/><Relationship Id="rId5" Type="http://schemas.openxmlformats.org/officeDocument/2006/relationships/image" Target="../media/image34.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10664" y="9"/>
            <a:ext cx="12191999" cy="6857991"/>
          </a:xfrm>
          <a:prstGeom prst="rect">
            <a:avLst/>
          </a:prstGeom>
        </p:spPr>
      </p:pic>
      <p:sp>
        <p:nvSpPr>
          <p:cNvPr id="10" name="Hộp Văn bản 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C2202BE-FB57-4E81-83EF-0EA40E864761}"/>
              </a:ext>
            </a:extLst>
          </p:cNvPr>
          <p:cNvSpPr txBox="1"/>
          <p:nvPr/>
        </p:nvSpPr>
        <p:spPr>
          <a:xfrm>
            <a:off x="204293" y="2386625"/>
            <a:ext cx="3634282" cy="1015663"/>
          </a:xfrm>
          <a:prstGeom prst="rect">
            <a:avLst/>
          </a:prstGeom>
          <a:noFill/>
        </p:spPr>
        <p:txBody>
          <a:bodyPr wrap="square" rtlCol="0">
            <a:spAutoFit/>
          </a:bodyPr>
          <a:lstStyle/>
          <a:p>
            <a:pPr algn="ctr" defTabSz="914377">
              <a:spcAft>
                <a:spcPts val="600"/>
              </a:spcAft>
            </a:pPr>
            <a:r>
              <a:rPr lang="en-US" sz="6000" b="1">
                <a:solidFill>
                  <a:srgbClr val="C00000"/>
                </a:solidFill>
                <a:latin typeface="Times New Roman" panose="02020603050405020304" pitchFamily="18" charset="0"/>
                <a:cs typeface="Times New Roman" panose="02020603050405020304" pitchFamily="18" charset="0"/>
              </a:rPr>
              <a:t>TOÁN 9</a:t>
            </a:r>
            <a:endParaRPr lang="en-US" sz="6000" b="1" dirty="0">
              <a:solidFill>
                <a:srgbClr val="C00000"/>
              </a:solidFill>
              <a:latin typeface="Times New Roman" panose="02020603050405020304" pitchFamily="18" charset="0"/>
              <a:cs typeface="Times New Roman" panose="02020603050405020304" pitchFamily="18" charset="0"/>
            </a:endParaRPr>
          </a:p>
        </p:txBody>
      </p:sp>
      <p:sp>
        <p:nvSpPr>
          <p:cNvPr id="11" name="Hộp Văn bản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2B28935-FE08-4EA8-AA06-C7169869F84A}"/>
              </a:ext>
            </a:extLst>
          </p:cNvPr>
          <p:cNvSpPr txBox="1"/>
          <p:nvPr/>
        </p:nvSpPr>
        <p:spPr>
          <a:xfrm>
            <a:off x="3050" y="6150104"/>
            <a:ext cx="12179809" cy="707886"/>
          </a:xfrm>
          <a:prstGeom prst="rect">
            <a:avLst/>
          </a:prstGeom>
          <a:noFill/>
        </p:spPr>
        <p:txBody>
          <a:bodyPr wrap="square" rtlCol="0">
            <a:spAutoFit/>
          </a:bodyPr>
          <a:lstStyle/>
          <a:p>
            <a:pPr algn="ctr" defTabSz="914377">
              <a:spcAft>
                <a:spcPts val="600"/>
              </a:spcAft>
            </a:pPr>
            <a:r>
              <a:rPr lang="en-US" sz="4000" b="1" dirty="0">
                <a:solidFill>
                  <a:srgbClr val="C00000"/>
                </a:solidFill>
                <a:latin typeface="Times New Roman" panose="02020603050405020304" pitchFamily="18" charset="0"/>
                <a:cs typeface="Times New Roman" panose="02020603050405020304" pitchFamily="18" charset="0"/>
              </a:rPr>
              <a:t>NĂM HỌC</a:t>
            </a:r>
            <a:r>
              <a:rPr lang="en-US" sz="4000" b="1">
                <a:solidFill>
                  <a:srgbClr val="C00000"/>
                </a:solidFill>
                <a:latin typeface="Times New Roman" panose="02020603050405020304" pitchFamily="18" charset="0"/>
                <a:cs typeface="Times New Roman" panose="02020603050405020304" pitchFamily="18" charset="0"/>
              </a:rPr>
              <a:t>: 2024 - 2025</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4" name="Hộp Văn bản 1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3AC0B02-5D75-D7CA-3E91-F132A5C6CD6B}"/>
              </a:ext>
            </a:extLst>
          </p:cNvPr>
          <p:cNvSpPr txBox="1"/>
          <p:nvPr/>
        </p:nvSpPr>
        <p:spPr>
          <a:xfrm>
            <a:off x="-7617" y="175841"/>
            <a:ext cx="12188952" cy="1077218"/>
          </a:xfrm>
          <a:prstGeom prst="rect">
            <a:avLst/>
          </a:prstGeom>
          <a:noFill/>
        </p:spPr>
        <p:txBody>
          <a:bodyPr wrap="square" rtlCol="0">
            <a:spAutoFit/>
          </a:bodyPr>
          <a:lstStyle/>
          <a:p>
            <a:pPr defTabSz="914377"/>
            <a:r>
              <a:rPr lang="en-US" sz="3200" b="1">
                <a:solidFill>
                  <a:srgbClr val="C00000"/>
                </a:solidFill>
                <a:latin typeface="Times New Roman" panose="02020603050405020304" pitchFamily="18" charset="0"/>
                <a:cs typeface="Times New Roman" panose="02020603050405020304" pitchFamily="18" charset="0"/>
              </a:rPr>
              <a:t>PHÒNG GIÁO DỤC VÀ ĐÀO TẠO ………….</a:t>
            </a:r>
          </a:p>
          <a:p>
            <a:pPr defTabSz="914377"/>
            <a:r>
              <a:rPr lang="en-US" sz="3200" b="1">
                <a:solidFill>
                  <a:srgbClr val="C00000"/>
                </a:solidFill>
                <a:latin typeface="Times New Roman" panose="02020603050405020304" pitchFamily="18" charset="0"/>
                <a:cs typeface="Times New Roman" panose="02020603050405020304" pitchFamily="18" charset="0"/>
              </a:rPr>
              <a:t>TRƯỜNG TRUNG HỌC CƠ SỞ ………………</a:t>
            </a:r>
          </a:p>
        </p:txBody>
      </p:sp>
    </p:spTree>
    <p:extLst>
      <p:ext uri="{BB962C8B-B14F-4D97-AF65-F5344CB8AC3E}">
        <p14:creationId xmlns:p14="http://schemas.microsoft.com/office/powerpoint/2010/main" val="2143886177"/>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descr="OPL20U25GSXzBJYl68kk8uQGfFKzs7yb1M4KJWUiLk6ZEvGF+qCIPSnY57AbBFCvTW$2023.15$.62+K4lPs7H94VUqPe2XwIsfPRnrXQE//QTEXxb8/8N4CNc6FpgZahzpTjFhMzSA7T/nHJa11DE8Ng2TP3iAmRczFlmslSuUNOgUeb6yRvs0=">
            <a:extLst>
              <a:ext uri="{FF2B5EF4-FFF2-40B4-BE49-F238E27FC236}">
                <a16:creationId xmlns:a16="http://schemas.microsoft.com/office/drawing/2014/main" id="{5D853EB3-8EBD-472C-9BD3-3A70C81B5FED}"/>
              </a:ext>
            </a:extLst>
          </p:cNvPr>
          <p:cNvGrpSpPr/>
          <p:nvPr/>
        </p:nvGrpSpPr>
        <p:grpSpPr>
          <a:xfrm>
            <a:off x="2133600" y="319983"/>
            <a:ext cx="9362831" cy="1124503"/>
            <a:chOff x="1930400" y="663983"/>
            <a:chExt cx="9052410" cy="1408747"/>
          </a:xfrm>
        </p:grpSpPr>
        <p:sp>
          <p:nvSpPr>
            <p:cNvPr id="26" name="Rectangle 25">
              <a:extLst>
                <a:ext uri="{FF2B5EF4-FFF2-40B4-BE49-F238E27FC236}">
                  <a16:creationId xmlns:a16="http://schemas.microsoft.com/office/drawing/2014/main" id="{A6CC59FE-44F9-4433-A4E7-B996619E9E10}"/>
                </a:ext>
              </a:extLst>
            </p:cNvPr>
            <p:cNvSpPr/>
            <p:nvPr/>
          </p:nvSpPr>
          <p:spPr>
            <a:xfrm>
              <a:off x="1930400" y="663983"/>
              <a:ext cx="9052410" cy="1408747"/>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83AD1692-03E5-4CBE-ADDC-7A3C3ED5545E}"/>
                    </a:ext>
                  </a:extLst>
                </p:cNvPr>
                <p:cNvSpPr/>
                <p:nvPr/>
              </p:nvSpPr>
              <p:spPr>
                <a:xfrm>
                  <a:off x="2089599" y="794613"/>
                  <a:ext cx="8824686" cy="1278117"/>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Cho </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tam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giác</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200" b="1" i="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m:t>ABC</m:t>
                      </m:r>
                    </m:oMath>
                  </a14:m>
                  <a:r>
                    <a:rPr lang="en-U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200" b="1" i="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m:t>E</m:t>
                      </m:r>
                    </m:oMath>
                  </a14:m>
                  <a:r>
                    <a:rPr lang="en-U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nằm</a:t>
                  </a:r>
                  <a:r>
                    <a:rPr lang="en-U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tia</a:t>
                  </a:r>
                  <a:r>
                    <a:rPr lang="en-U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giác</a:t>
                  </a:r>
                  <a:r>
                    <a:rPr lang="en-U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góc</a:t>
                  </a:r>
                  <a:r>
                    <a:rPr lang="en-U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200" b="1" i="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m:t>A</m:t>
                      </m:r>
                    </m:oMath>
                  </a14:m>
                  <a:r>
                    <a:rPr lang="en-U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thì</a:t>
                  </a:r>
                  <a:endParaRPr lang="en-U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27" name="Rectangle 26">
                  <a:extLst>
                    <a:ext uri="{FF2B5EF4-FFF2-40B4-BE49-F238E27FC236}">
                      <a16:creationId xmlns:a16="http://schemas.microsoft.com/office/drawing/2014/main" xmlns:a14="http://schemas.microsoft.com/office/drawing/2010/main" xmlns="" id="{83AD1692-03E5-4CBE-ADDC-7A3C3ED5545E}"/>
                    </a:ext>
                  </a:extLst>
                </p:cNvPr>
                <p:cNvSpPr>
                  <a:spLocks noRot="1" noChangeAspect="1" noMove="1" noResize="1" noEditPoints="1" noAdjustHandles="1" noChangeArrowheads="1" noChangeShapeType="1" noTextEdit="1"/>
                </p:cNvSpPr>
                <p:nvPr/>
              </p:nvSpPr>
              <p:spPr>
                <a:xfrm>
                  <a:off x="2089599" y="794613"/>
                  <a:ext cx="8824686" cy="1278117"/>
                </a:xfrm>
                <a:prstGeom prst="rect">
                  <a:avLst/>
                </a:prstGeom>
                <a:blipFill rotWithShape="1">
                  <a:blip r:embed="rId3"/>
                  <a:stretch>
                    <a:fillRect t="-6667" b="-16111"/>
                  </a:stretch>
                </a:blipFill>
                <a:ln w="76200">
                  <a:solidFill>
                    <a:srgbClr val="FFFF00"/>
                  </a:solidFill>
                </a:ln>
              </p:spPr>
              <p:txBody>
                <a:bodyPr/>
                <a:lstStyle/>
                <a:p>
                  <a:r>
                    <a:rPr lang="en-US">
                      <a:noFill/>
                    </a:rPr>
                    <a:t> </a:t>
                  </a:r>
                </a:p>
              </p:txBody>
            </p:sp>
          </mc:Fallback>
        </mc:AlternateContent>
      </p:grpSp>
      <p:pic>
        <p:nvPicPr>
          <p:cNvPr id="29" name="Picture 28" descr="OPL20U25GSXzBJYl68kk8uQGfFKzs7yb1M4KJWUiLk6ZEvGF+qCIPSnY57AbBFCvTW$2023.15$.62+K4lPs7H94VUqPe2XwIsfPRnrXQE//QTEXxb8/8N4CNc6FpgZahzpTjFhMzSA7T/nHJa11DE8Ng2TP3iAmRczFlmslSuUNOgUeb6yRvs0=">
            <a:hlinkClick r:id="rId4" action="ppaction://hlinksldjump"/>
            <a:extLst>
              <a:ext uri="{FF2B5EF4-FFF2-40B4-BE49-F238E27FC236}">
                <a16:creationId xmlns:a16="http://schemas.microsoft.com/office/drawing/2014/main" id="{B0E8154B-B306-4ED7-8535-3F396D397B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31" y="130631"/>
            <a:ext cx="2409369" cy="2409369"/>
          </a:xfrm>
          <a:prstGeom prst="rect">
            <a:avLst/>
          </a:prstGeom>
        </p:spPr>
      </p:pic>
      <mc:AlternateContent xmlns:mc="http://schemas.openxmlformats.org/markup-compatibility/2006" xmlns:a14="http://schemas.microsoft.com/office/drawing/2010/main">
        <mc:Choice Requires="a14">
          <p:sp>
            <p:nvSpPr>
              <p:cNvPr id="21" name="Flowchart: Terminator 6" descr="OPL20U25GSXzBJYl68kk8uQGfFKzs7yb1M4KJWUiLk6ZEvGF+qCIPSnY57AbBFCvTW$2023.15$.62+K4lPs7H94VUqPe2XwIsfPRnrXQE//QTEXxb8/8N4CNc6FpgZahzpTjFhMzSA7T/nHJa11DE8Ng2TP3iAmRczFlmslSuUNOgUeb6yRvs0=">
                <a:extLst>
                  <a:ext uri="{FF2B5EF4-FFF2-40B4-BE49-F238E27FC236}">
                    <a16:creationId xmlns:a16="http://schemas.microsoft.com/office/drawing/2014/main" id="{4612E577-DFCB-9344-9E78-B722CDC10752}"/>
                  </a:ext>
                </a:extLst>
              </p:cNvPr>
              <p:cNvSpPr/>
              <p:nvPr/>
            </p:nvSpPr>
            <p:spPr>
              <a:xfrm>
                <a:off x="2094523" y="4854566"/>
                <a:ext cx="7611513" cy="79595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1">
                <a:schemeClr val="accent3"/>
              </a:lnRef>
              <a:fillRef idx="2">
                <a:schemeClr val="accent3"/>
              </a:fillRef>
              <a:effectRef idx="1">
                <a:schemeClr val="accent3"/>
              </a:effectRef>
              <a:fontRef idx="minor">
                <a:schemeClr val="dk1"/>
              </a:fontRef>
            </p:style>
            <p:txBody>
              <a:bodyPr rtlCol="0" anchor="ctr"/>
              <a:lstStyle/>
              <a:p>
                <a:r>
                  <a:rPr lang="en-US" sz="2800" b="1" dirty="0">
                    <a:solidFill>
                      <a:schemeClr val="tx1"/>
                    </a:solidFill>
                    <a:latin typeface="Times New Roman" panose="02020603050405020304" pitchFamily="18" charset="0"/>
                    <a:cs typeface="Times New Roman" panose="02020603050405020304" pitchFamily="18" charset="0"/>
                  </a:rPr>
                  <a:t>D. </a:t>
                </a:r>
                <a14:m>
                  <m:oMath xmlns:m="http://schemas.openxmlformats.org/officeDocument/2006/math">
                    <m:r>
                      <m:rPr>
                        <m:nor/>
                      </m:rPr>
                      <a:rPr lang="en-US" sz="2800" i="1" smtClean="0">
                        <a:solidFill>
                          <a:schemeClr val="tx1"/>
                        </a:solidFill>
                        <a:latin typeface="Times New Roman" panose="02020603050405020304" pitchFamily="18" charset="0"/>
                        <a:cs typeface="Times New Roman" panose="02020603050405020304" pitchFamily="18" charset="0"/>
                      </a:rPr>
                      <m:t>EB</m:t>
                    </m:r>
                    <m:r>
                      <m:rPr>
                        <m:nor/>
                      </m:rPr>
                      <a:rPr lang="en-US" sz="2800" i="1" smtClean="0">
                        <a:solidFill>
                          <a:schemeClr val="tx1"/>
                        </a:solidFill>
                        <a:latin typeface="Times New Roman" panose="02020603050405020304" pitchFamily="18" charset="0"/>
                        <a:cs typeface="Times New Roman" panose="02020603050405020304" pitchFamily="18" charset="0"/>
                      </a:rPr>
                      <m:t> = </m:t>
                    </m:r>
                    <m:r>
                      <m:rPr>
                        <m:nor/>
                      </m:rPr>
                      <a:rPr lang="en-US" sz="2800" i="1" smtClean="0">
                        <a:solidFill>
                          <a:schemeClr val="tx1"/>
                        </a:solidFill>
                        <a:latin typeface="Times New Roman" panose="02020603050405020304" pitchFamily="18" charset="0"/>
                        <a:cs typeface="Times New Roman" panose="02020603050405020304" pitchFamily="18" charset="0"/>
                      </a:rPr>
                      <m:t>EC</m:t>
                    </m:r>
                  </m:oMath>
                </a14:m>
                <a:r>
                  <a:rPr lang="en-US" sz="2800" dirty="0">
                    <a:solidFill>
                      <a:schemeClr val="tx1"/>
                    </a:solidFill>
                    <a:latin typeface="Times New Roman" panose="02020603050405020304" pitchFamily="18" charset="0"/>
                    <a:cs typeface="Times New Roman" panose="02020603050405020304" pitchFamily="18" charset="0"/>
                  </a:rPr>
                  <a:t>.</a:t>
                </a:r>
              </a:p>
            </p:txBody>
          </p:sp>
        </mc:Choice>
        <mc:Fallback xmlns="">
          <p:sp>
            <p:nvSpPr>
              <p:cNvPr id="21" name="Flowchart: Terminator 6" descr="OPL20U25GSXzBJYl68kk8uQGfFKzs7yb1M4KJWUiLk6ZEvGF+qCIPSnY57AbBFCvTW$2023.15$.62+K4lPs7H94VUqPe2XwIsfPRnrXQE//QTEXxb8/8N4CNc6FpgZahzpTjFhMzSA7T/nHJa11DE8Ng2TP3iAmRczFlmslSuUNOgUeb6yRvs0=">
                <a:extLst>
                  <a:ext uri="{FF2B5EF4-FFF2-40B4-BE49-F238E27FC236}">
                    <a16:creationId xmlns:a16="http://schemas.microsoft.com/office/drawing/2014/main" xmlns:a14="http://schemas.microsoft.com/office/drawing/2010/main" xmlns="" id="{4612E577-DFCB-9344-9E78-B722CDC10752}"/>
                  </a:ext>
                </a:extLst>
              </p:cNvPr>
              <p:cNvSpPr>
                <a:spLocks noRot="1" noChangeAspect="1" noMove="1" noResize="1" noEditPoints="1" noAdjustHandles="1" noChangeArrowheads="1" noChangeShapeType="1" noTextEdit="1"/>
              </p:cNvSpPr>
              <p:nvPr/>
            </p:nvSpPr>
            <p:spPr>
              <a:xfrm>
                <a:off x="2094523" y="4854566"/>
                <a:ext cx="7611513" cy="79595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a:blipFill rotWithShape="1">
                <a:blip r:embed="rId6"/>
                <a:stretch>
                  <a:fillRect l="-1681" b="-30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Flowchart: Terminator 6" descr="OPL20U25GSXzBJYl68kk8uQGfFKzs7yb1M4KJWUiLk6ZEvGF+qCIPSnY57AbBFCvTW$2023.15$.62+K4lPs7H94VUqPe2XwIsfPRnrXQE//QTEXxb8/8N4CNc6FpgZahzpTjFhMzSA7T/nHJa11DE8Ng2TP3iAmRczFlmslSuUNOgUeb6yRvs0=">
                <a:extLst>
                  <a:ext uri="{FF2B5EF4-FFF2-40B4-BE49-F238E27FC236}">
                    <a16:creationId xmlns:a16="http://schemas.microsoft.com/office/drawing/2014/main" id="{0F4D9264-F990-1D4A-B876-B953067F3D42}"/>
                  </a:ext>
                </a:extLst>
              </p:cNvPr>
              <p:cNvSpPr/>
              <p:nvPr/>
            </p:nvSpPr>
            <p:spPr>
              <a:xfrm>
                <a:off x="2094523" y="3742377"/>
                <a:ext cx="7611513" cy="88759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1">
                <a:schemeClr val="accent3"/>
              </a:lnRef>
              <a:fillRef idx="2">
                <a:schemeClr val="accent3"/>
              </a:fillRef>
              <a:effectRef idx="1">
                <a:schemeClr val="accent3"/>
              </a:effectRef>
              <a:fontRef idx="minor">
                <a:schemeClr val="dk1"/>
              </a:fontRef>
            </p:style>
            <p:txBody>
              <a:bodyPr rtlCol="0" anchor="ctr"/>
              <a:lstStyle/>
              <a:p>
                <a:r>
                  <a:rPr lang="en-US" sz="2800" b="1" dirty="0">
                    <a:solidFill>
                      <a:schemeClr val="tx1"/>
                    </a:solidFill>
                    <a:latin typeface="Times New Roman" panose="02020603050405020304" pitchFamily="18" charset="0"/>
                    <a:cs typeface="Times New Roman" panose="02020603050405020304" pitchFamily="18" charset="0"/>
                  </a:rPr>
                  <a:t>C. </a:t>
                </a:r>
                <a14:m>
                  <m:oMath xmlns:m="http://schemas.openxmlformats.org/officeDocument/2006/math">
                    <m:r>
                      <m:rPr>
                        <m:nor/>
                      </m:rPr>
                      <a:rPr lang="en-US" sz="2800" i="1">
                        <a:solidFill>
                          <a:schemeClr val="tx1"/>
                        </a:solidFill>
                        <a:latin typeface="Times New Roman" panose="02020603050405020304" pitchFamily="18" charset="0"/>
                        <a:cs typeface="Times New Roman" panose="02020603050405020304" pitchFamily="18" charset="0"/>
                      </a:rPr>
                      <m:t>E</m:t>
                    </m:r>
                  </m:oMath>
                </a14:m>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nằm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góc</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tx1"/>
                        </a:solidFill>
                        <a:latin typeface="Times New Roman" panose="02020603050405020304" pitchFamily="18" charset="0"/>
                        <a:cs typeface="Times New Roman" panose="02020603050405020304" pitchFamily="18" charset="0"/>
                      </a:rPr>
                      <m:t>C</m:t>
                    </m:r>
                  </m:oMath>
                </a14:m>
                <a:r>
                  <a:rPr lang="en-US" sz="2800" dirty="0">
                    <a:solidFill>
                      <a:schemeClr val="tx1"/>
                    </a:solidFill>
                    <a:latin typeface="Times New Roman" panose="02020603050405020304" pitchFamily="18" charset="0"/>
                    <a:cs typeface="Times New Roman" panose="02020603050405020304" pitchFamily="18" charset="0"/>
                  </a:rPr>
                  <a:t>.</a:t>
                </a:r>
              </a:p>
            </p:txBody>
          </p:sp>
        </mc:Choice>
        <mc:Fallback xmlns="">
          <p:sp>
            <p:nvSpPr>
              <p:cNvPr id="22" name="Flowchart: Terminator 6" descr="OPL20U25GSXzBJYl68kk8uQGfFKzs7yb1M4KJWUiLk6ZEvGF+qCIPSnY57AbBFCvTW$2023.15$.62+K4lPs7H94VUqPe2XwIsfPRnrXQE//QTEXxb8/8N4CNc6FpgZahzpTjFhMzSA7T/nHJa11DE8Ng2TP3iAmRczFlmslSuUNOgUeb6yRvs0=">
                <a:extLst>
                  <a:ext uri="{FF2B5EF4-FFF2-40B4-BE49-F238E27FC236}">
                    <a16:creationId xmlns:a16="http://schemas.microsoft.com/office/drawing/2014/main" xmlns:a14="http://schemas.microsoft.com/office/drawing/2010/main" xmlns="" id="{0F4D9264-F990-1D4A-B876-B953067F3D42}"/>
                  </a:ext>
                </a:extLst>
              </p:cNvPr>
              <p:cNvSpPr>
                <a:spLocks noRot="1" noChangeAspect="1" noMove="1" noResize="1" noEditPoints="1" noAdjustHandles="1" noChangeArrowheads="1" noChangeShapeType="1" noTextEdit="1"/>
              </p:cNvSpPr>
              <p:nvPr/>
            </p:nvSpPr>
            <p:spPr>
              <a:xfrm>
                <a:off x="2094523" y="3742377"/>
                <a:ext cx="7611513" cy="88759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a:blipFill rotWithShape="1">
                <a:blip r:embed="rId7"/>
                <a:stretch>
                  <a:fillRect l="-16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Flowchart: Terminator 6" descr="OPL20U25GSXzBJYl68kk8uQGfFKzs7yb1M4KJWUiLk6ZEvGF+qCIPSnY57AbBFCvTW$2023.15$.62+K4lPs7H94VUqPe2XwIsfPRnrXQE//QTEXxb8/8N4CNc6FpgZahzpTjFhMzSA7T/nHJa11DE8Ng2TP3iAmRczFlmslSuUNOgUeb6yRvs0=">
                <a:extLst>
                  <a:ext uri="{FF2B5EF4-FFF2-40B4-BE49-F238E27FC236}">
                    <a16:creationId xmlns:a16="http://schemas.microsoft.com/office/drawing/2014/main" id="{EA932F3A-A839-6949-90A7-180C0E4F67BB}"/>
                  </a:ext>
                </a:extLst>
              </p:cNvPr>
              <p:cNvSpPr/>
              <p:nvPr/>
            </p:nvSpPr>
            <p:spPr>
              <a:xfrm>
                <a:off x="2040487" y="1595718"/>
                <a:ext cx="7674948" cy="87092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1">
                <a:schemeClr val="accent3"/>
              </a:lnRef>
              <a:fillRef idx="2">
                <a:schemeClr val="accent3"/>
              </a:fillRef>
              <a:effectRef idx="1">
                <a:schemeClr val="accent3"/>
              </a:effectRef>
              <a:fontRef idx="minor">
                <a:schemeClr val="dk1"/>
              </a:fontRef>
            </p:style>
            <p:txBody>
              <a:bodyPr rtlCol="0" anchor="ctr"/>
              <a:lstStyle/>
              <a:p>
                <a:r>
                  <a:rPr lang="en-US" sz="2800" b="1" dirty="0">
                    <a:solidFill>
                      <a:schemeClr val="tx1"/>
                    </a:solidFill>
                    <a:latin typeface="Times New Roman" panose="02020603050405020304" pitchFamily="18" charset="0"/>
                    <a:cs typeface="Times New Roman" panose="02020603050405020304" pitchFamily="18" charset="0"/>
                  </a:rPr>
                  <a:t>A. </a:t>
                </a:r>
                <a14:m>
                  <m:oMath xmlns:m="http://schemas.openxmlformats.org/officeDocument/2006/math">
                    <m:r>
                      <m:rPr>
                        <m:nor/>
                      </m:rPr>
                      <a:rPr lang="en-US" sz="2800" i="1">
                        <a:solidFill>
                          <a:schemeClr val="tx1"/>
                        </a:solidFill>
                        <a:latin typeface="Times New Roman" panose="02020603050405020304" pitchFamily="18" charset="0"/>
                        <a:cs typeface="Times New Roman" panose="02020603050405020304" pitchFamily="18" charset="0"/>
                      </a:rPr>
                      <m:t>E</m:t>
                    </m:r>
                  </m:oMath>
                </a14:m>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nằm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góc</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tx1"/>
                        </a:solidFill>
                        <a:latin typeface="Times New Roman" panose="02020603050405020304" pitchFamily="18" charset="0"/>
                        <a:cs typeface="Times New Roman" panose="02020603050405020304" pitchFamily="18" charset="0"/>
                      </a:rPr>
                      <m:t>B</m:t>
                    </m:r>
                  </m:oMath>
                </a14:m>
                <a:r>
                  <a:rPr lang="en-US" sz="2800" dirty="0">
                    <a:solidFill>
                      <a:schemeClr val="tx1"/>
                    </a:solidFill>
                    <a:latin typeface="Times New Roman" panose="02020603050405020304" pitchFamily="18" charset="0"/>
                    <a:cs typeface="Times New Roman" panose="02020603050405020304" pitchFamily="18" charset="0"/>
                  </a:rPr>
                  <a:t>. </a:t>
                </a:r>
                <a:endParaRPr lang="x-none" sz="2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3" name="Flowchart: Terminator 6" descr="OPL20U25GSXzBJYl68kk8uQGfFKzs7yb1M4KJWUiLk6ZEvGF+qCIPSnY57AbBFCvTW$2023.15$.62+K4lPs7H94VUqPe2XwIsfPRnrXQE//QTEXxb8/8N4CNc6FpgZahzpTjFhMzSA7T/nHJa11DE8Ng2TP3iAmRczFlmslSuUNOgUeb6yRvs0=">
                <a:extLst>
                  <a:ext uri="{FF2B5EF4-FFF2-40B4-BE49-F238E27FC236}">
                    <a16:creationId xmlns:a16="http://schemas.microsoft.com/office/drawing/2014/main" xmlns:a14="http://schemas.microsoft.com/office/drawing/2010/main" xmlns="" id="{EA932F3A-A839-6949-90A7-180C0E4F67BB}"/>
                  </a:ext>
                </a:extLst>
              </p:cNvPr>
              <p:cNvSpPr>
                <a:spLocks noRot="1" noChangeAspect="1" noMove="1" noResize="1" noEditPoints="1" noAdjustHandles="1" noChangeArrowheads="1" noChangeShapeType="1" noTextEdit="1"/>
              </p:cNvSpPr>
              <p:nvPr/>
            </p:nvSpPr>
            <p:spPr>
              <a:xfrm>
                <a:off x="2040487" y="1595718"/>
                <a:ext cx="7674948" cy="87092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a:blipFill rotWithShape="1">
                <a:blip r:embed="rId8"/>
                <a:stretch>
                  <a:fillRect l="-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Flowchart: Terminator 6" descr="OPL20U25GSXzBJYl68kk8uQGfFKzs7yb1M4KJWUiLk6ZEvGF+qCIPSnY57AbBFCvTW$2023.15$.62+K4lPs7H94VUqPe2XwIsfPRnrXQE//QTEXxb8/8N4CNc6FpgZahzpTjFhMzSA7T/nHJa11DE8Ng2TP3iAmRczFlmslSuUNOgUeb6yRvs0=">
                <a:extLst>
                  <a:ext uri="{FF2B5EF4-FFF2-40B4-BE49-F238E27FC236}">
                    <a16:creationId xmlns:a16="http://schemas.microsoft.com/office/drawing/2014/main" id="{0C7EC029-93D7-B545-ADCD-CA2F2286E9AA}"/>
                  </a:ext>
                </a:extLst>
              </p:cNvPr>
              <p:cNvSpPr/>
              <p:nvPr/>
            </p:nvSpPr>
            <p:spPr>
              <a:xfrm>
                <a:off x="2040487" y="2691232"/>
                <a:ext cx="7611513" cy="88759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1">
                <a:schemeClr val="accent3"/>
              </a:lnRef>
              <a:fillRef idx="2">
                <a:schemeClr val="accent3"/>
              </a:fillRef>
              <a:effectRef idx="1">
                <a:schemeClr val="accent3"/>
              </a:effectRef>
              <a:fontRef idx="minor">
                <a:schemeClr val="dk1"/>
              </a:fontRef>
            </p:style>
            <p:txBody>
              <a:bodyPr rtlCol="0" anchor="ctr"/>
              <a:lstStyle/>
              <a:p>
                <a:r>
                  <a:rPr lang="en-US" sz="2800" b="1" dirty="0">
                    <a:solidFill>
                      <a:schemeClr val="tx1"/>
                    </a:solidFill>
                    <a:latin typeface="Times New Roman" panose="02020603050405020304" pitchFamily="18" charset="0"/>
                    <a:cs typeface="Times New Roman" panose="02020603050405020304" pitchFamily="18" charset="0"/>
                  </a:rPr>
                  <a:t>B. </a:t>
                </a:r>
                <a14:m>
                  <m:oMath xmlns:m="http://schemas.openxmlformats.org/officeDocument/2006/math">
                    <m:r>
                      <m:rPr>
                        <m:nor/>
                      </m:rPr>
                      <a:rPr lang="en-US" sz="2800" i="1">
                        <a:solidFill>
                          <a:schemeClr val="tx1"/>
                        </a:solidFill>
                        <a:latin typeface="Times New Roman" panose="02020603050405020304" pitchFamily="18" charset="0"/>
                        <a:cs typeface="Times New Roman" panose="02020603050405020304" pitchFamily="18" charset="0"/>
                      </a:rPr>
                      <m:t>E</m:t>
                    </m:r>
                  </m:oMath>
                </a14:m>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cạnh</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tx1"/>
                        </a:solidFill>
                        <a:latin typeface="Times New Roman" panose="02020603050405020304" pitchFamily="18" charset="0"/>
                        <a:cs typeface="Times New Roman" panose="02020603050405020304" pitchFamily="18" charset="0"/>
                      </a:rPr>
                      <m:t>AB</m:t>
                    </m:r>
                    <m:r>
                      <m:rPr>
                        <m:nor/>
                      </m:rPr>
                      <a:rPr lang="en-US" sz="2800" i="1">
                        <a:solidFill>
                          <a:schemeClr val="tx1"/>
                        </a:solidFill>
                        <a:latin typeface="Times New Roman" panose="02020603050405020304" pitchFamily="18" charset="0"/>
                        <a:cs typeface="Times New Roman" panose="02020603050405020304" pitchFamily="18" charset="0"/>
                      </a:rPr>
                      <m:t>, </m:t>
                    </m:r>
                    <m:r>
                      <m:rPr>
                        <m:nor/>
                      </m:rPr>
                      <a:rPr lang="en-US" sz="2800" i="1">
                        <a:solidFill>
                          <a:schemeClr val="tx1"/>
                        </a:solidFill>
                        <a:latin typeface="Times New Roman" panose="02020603050405020304" pitchFamily="18" charset="0"/>
                        <a:cs typeface="Times New Roman" panose="02020603050405020304" pitchFamily="18" charset="0"/>
                      </a:rPr>
                      <m:t>AC</m:t>
                    </m:r>
                  </m:oMath>
                </a14:m>
                <a:r>
                  <a:rPr lang="en-US" sz="2800" dirty="0">
                    <a:solidFill>
                      <a:schemeClr val="tx1"/>
                    </a:solidFill>
                    <a:latin typeface="Times New Roman" panose="02020603050405020304" pitchFamily="18" charset="0"/>
                    <a:cs typeface="Times New Roman" panose="02020603050405020304" pitchFamily="18" charset="0"/>
                  </a:rPr>
                  <a:t>.</a:t>
                </a:r>
              </a:p>
            </p:txBody>
          </p:sp>
        </mc:Choice>
        <mc:Fallback xmlns="">
          <p:sp>
            <p:nvSpPr>
              <p:cNvPr id="32" name="Flowchart: Terminator 6" descr="OPL20U25GSXzBJYl68kk8uQGfFKzs7yb1M4KJWUiLk6ZEvGF+qCIPSnY57AbBFCvTW$2023.15$.62+K4lPs7H94VUqPe2XwIsfPRnrXQE//QTEXxb8/8N4CNc6FpgZahzpTjFhMzSA7T/nHJa11DE8Ng2TP3iAmRczFlmslSuUNOgUeb6yRvs0=">
                <a:extLst>
                  <a:ext uri="{FF2B5EF4-FFF2-40B4-BE49-F238E27FC236}">
                    <a16:creationId xmlns:a16="http://schemas.microsoft.com/office/drawing/2014/main" xmlns:a14="http://schemas.microsoft.com/office/drawing/2010/main" xmlns="" id="{0C7EC029-93D7-B545-ADCD-CA2F2286E9AA}"/>
                  </a:ext>
                </a:extLst>
              </p:cNvPr>
              <p:cNvSpPr>
                <a:spLocks noRot="1" noChangeAspect="1" noMove="1" noResize="1" noEditPoints="1" noAdjustHandles="1" noChangeArrowheads="1" noChangeShapeType="1" noTextEdit="1"/>
              </p:cNvSpPr>
              <p:nvPr/>
            </p:nvSpPr>
            <p:spPr>
              <a:xfrm>
                <a:off x="2040487" y="2691232"/>
                <a:ext cx="7611513" cy="88759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a:blipFill rotWithShape="1">
                <a:blip r:embed="rId9"/>
                <a:stretch>
                  <a:fillRect l="-1681"/>
                </a:stretch>
              </a:blipFill>
            </p:spPr>
            <p:txBody>
              <a:bodyPr/>
              <a:lstStyle/>
              <a:p>
                <a:r>
                  <a:rPr lang="en-US">
                    <a:noFill/>
                  </a:rPr>
                  <a:t> </a:t>
                </a:r>
              </a:p>
            </p:txBody>
          </p:sp>
        </mc:Fallback>
      </mc:AlternateContent>
      <p:grpSp>
        <p:nvGrpSpPr>
          <p:cNvPr id="12" name="Group 11">
            <a:extLst>
              <a:ext uri="{FF2B5EF4-FFF2-40B4-BE49-F238E27FC236}">
                <a16:creationId xmlns:a16="http://schemas.microsoft.com/office/drawing/2014/main" id="{94001A4F-7EC6-9CCA-AB2B-98701CA735EF}"/>
              </a:ext>
            </a:extLst>
          </p:cNvPr>
          <p:cNvGrpSpPr/>
          <p:nvPr/>
        </p:nvGrpSpPr>
        <p:grpSpPr>
          <a:xfrm>
            <a:off x="8400508" y="1696553"/>
            <a:ext cx="1080654" cy="726283"/>
            <a:chOff x="8400508" y="1696553"/>
            <a:chExt cx="1080654" cy="726283"/>
          </a:xfrm>
          <a:solidFill>
            <a:srgbClr val="00B050"/>
          </a:solidFill>
        </p:grpSpPr>
        <p:sp>
          <p:nvSpPr>
            <p:cNvPr id="9" name="Heart 8">
              <a:extLst>
                <a:ext uri="{FF2B5EF4-FFF2-40B4-BE49-F238E27FC236}">
                  <a16:creationId xmlns:a16="http://schemas.microsoft.com/office/drawing/2014/main" id="{E4958E11-68F7-BE82-B45D-C93DBF78799D}"/>
                </a:ext>
              </a:extLst>
            </p:cNvPr>
            <p:cNvSpPr/>
            <p:nvPr/>
          </p:nvSpPr>
          <p:spPr>
            <a:xfrm>
              <a:off x="8400508" y="1696553"/>
              <a:ext cx="1080654" cy="726283"/>
            </a:xfrm>
            <a:prstGeom prst="hear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F0B5E31-CCC1-2CC8-2D20-3A195543E0F4}"/>
                </a:ext>
              </a:extLst>
            </p:cNvPr>
            <p:cNvSpPr txBox="1"/>
            <p:nvPr/>
          </p:nvSpPr>
          <p:spPr>
            <a:xfrm>
              <a:off x="8683290" y="1879114"/>
              <a:ext cx="729672"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SAI</a:t>
              </a:r>
            </a:p>
          </p:txBody>
        </p:sp>
      </p:grpSp>
      <p:grpSp>
        <p:nvGrpSpPr>
          <p:cNvPr id="13" name="Group 12">
            <a:extLst>
              <a:ext uri="{FF2B5EF4-FFF2-40B4-BE49-F238E27FC236}">
                <a16:creationId xmlns:a16="http://schemas.microsoft.com/office/drawing/2014/main" id="{7E89F3F2-A927-997F-B6D2-7E04AADA4113}"/>
              </a:ext>
            </a:extLst>
          </p:cNvPr>
          <p:cNvGrpSpPr/>
          <p:nvPr/>
        </p:nvGrpSpPr>
        <p:grpSpPr>
          <a:xfrm>
            <a:off x="8484801" y="2843153"/>
            <a:ext cx="1080654" cy="726283"/>
            <a:chOff x="8400508" y="1696553"/>
            <a:chExt cx="1080654" cy="726283"/>
          </a:xfrm>
        </p:grpSpPr>
        <p:sp>
          <p:nvSpPr>
            <p:cNvPr id="14" name="Heart 13">
              <a:extLst>
                <a:ext uri="{FF2B5EF4-FFF2-40B4-BE49-F238E27FC236}">
                  <a16:creationId xmlns:a16="http://schemas.microsoft.com/office/drawing/2014/main" id="{1D70F475-DA35-5931-168A-94ADFCDBD6B1}"/>
                </a:ext>
              </a:extLst>
            </p:cNvPr>
            <p:cNvSpPr/>
            <p:nvPr/>
          </p:nvSpPr>
          <p:spPr>
            <a:xfrm>
              <a:off x="8400508" y="1696553"/>
              <a:ext cx="1080654" cy="726283"/>
            </a:xfrm>
            <a:prstGeom prst="hear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813E7DD-C90E-6175-54B9-058C4EDF9F2B}"/>
                </a:ext>
              </a:extLst>
            </p:cNvPr>
            <p:cNvSpPr txBox="1"/>
            <p:nvPr/>
          </p:nvSpPr>
          <p:spPr>
            <a:xfrm>
              <a:off x="8598997" y="1879114"/>
              <a:ext cx="813965" cy="338554"/>
            </a:xfrm>
            <a:prstGeom prst="rect">
              <a:avLst/>
            </a:prstGeom>
            <a:noFill/>
          </p:spPr>
          <p:txBody>
            <a:bodyPr wrap="square" rtlCol="0">
              <a:spAutoFit/>
            </a:bodyPr>
            <a:lstStyle/>
            <a:p>
              <a:r>
                <a:rPr lang="en-US" sz="1600" b="1" dirty="0">
                  <a:solidFill>
                    <a:schemeClr val="bg1"/>
                  </a:solidFill>
                  <a:latin typeface="Times New Roman" panose="02020603050405020304" pitchFamily="18" charset="0"/>
                  <a:cs typeface="Times New Roman" panose="02020603050405020304" pitchFamily="18" charset="0"/>
                </a:rPr>
                <a:t>ĐÚNG</a:t>
              </a:r>
            </a:p>
          </p:txBody>
        </p:sp>
      </p:grpSp>
      <p:grpSp>
        <p:nvGrpSpPr>
          <p:cNvPr id="16" name="Group 15">
            <a:extLst>
              <a:ext uri="{FF2B5EF4-FFF2-40B4-BE49-F238E27FC236}">
                <a16:creationId xmlns:a16="http://schemas.microsoft.com/office/drawing/2014/main" id="{BC9CAB6E-E469-BA10-2B9C-2680D51BBE0A}"/>
              </a:ext>
            </a:extLst>
          </p:cNvPr>
          <p:cNvGrpSpPr/>
          <p:nvPr/>
        </p:nvGrpSpPr>
        <p:grpSpPr>
          <a:xfrm>
            <a:off x="8507799" y="3895889"/>
            <a:ext cx="1080654" cy="726283"/>
            <a:chOff x="8400508" y="1696553"/>
            <a:chExt cx="1080654" cy="726283"/>
          </a:xfrm>
        </p:grpSpPr>
        <p:sp>
          <p:nvSpPr>
            <p:cNvPr id="17" name="Heart 16">
              <a:extLst>
                <a:ext uri="{FF2B5EF4-FFF2-40B4-BE49-F238E27FC236}">
                  <a16:creationId xmlns:a16="http://schemas.microsoft.com/office/drawing/2014/main" id="{73BD5273-CED4-0862-0CC4-011E6BC2A0D8}"/>
                </a:ext>
              </a:extLst>
            </p:cNvPr>
            <p:cNvSpPr/>
            <p:nvPr/>
          </p:nvSpPr>
          <p:spPr>
            <a:xfrm>
              <a:off x="8400508" y="1696553"/>
              <a:ext cx="1080654" cy="726283"/>
            </a:xfrm>
            <a:prstGeom prst="hear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24C9DA2-6CBA-162C-E2A3-EE4B650032B0}"/>
                </a:ext>
              </a:extLst>
            </p:cNvPr>
            <p:cNvSpPr txBox="1"/>
            <p:nvPr/>
          </p:nvSpPr>
          <p:spPr>
            <a:xfrm>
              <a:off x="8683290" y="1879114"/>
              <a:ext cx="729672"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SAI</a:t>
              </a:r>
            </a:p>
          </p:txBody>
        </p:sp>
      </p:grpSp>
      <p:grpSp>
        <p:nvGrpSpPr>
          <p:cNvPr id="19" name="Group 18">
            <a:extLst>
              <a:ext uri="{FF2B5EF4-FFF2-40B4-BE49-F238E27FC236}">
                <a16:creationId xmlns:a16="http://schemas.microsoft.com/office/drawing/2014/main" id="{4BDF3889-CAEC-6043-CA6B-1AEA5F9AD6F5}"/>
              </a:ext>
            </a:extLst>
          </p:cNvPr>
          <p:cNvGrpSpPr/>
          <p:nvPr/>
        </p:nvGrpSpPr>
        <p:grpSpPr>
          <a:xfrm>
            <a:off x="8507799" y="4889402"/>
            <a:ext cx="1080654" cy="726283"/>
            <a:chOff x="8400508" y="1696553"/>
            <a:chExt cx="1080654" cy="726283"/>
          </a:xfrm>
        </p:grpSpPr>
        <p:sp>
          <p:nvSpPr>
            <p:cNvPr id="20" name="Heart 19">
              <a:extLst>
                <a:ext uri="{FF2B5EF4-FFF2-40B4-BE49-F238E27FC236}">
                  <a16:creationId xmlns:a16="http://schemas.microsoft.com/office/drawing/2014/main" id="{AA4AEC73-FA49-9C79-E778-7BCEEBB22E68}"/>
                </a:ext>
              </a:extLst>
            </p:cNvPr>
            <p:cNvSpPr/>
            <p:nvPr/>
          </p:nvSpPr>
          <p:spPr>
            <a:xfrm>
              <a:off x="8400508" y="1696553"/>
              <a:ext cx="1080654" cy="726283"/>
            </a:xfrm>
            <a:prstGeom prst="hear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TextBox 27">
              <a:extLst>
                <a:ext uri="{FF2B5EF4-FFF2-40B4-BE49-F238E27FC236}">
                  <a16:creationId xmlns:a16="http://schemas.microsoft.com/office/drawing/2014/main" id="{3440299A-C3D7-19A2-3729-97823330ECBF}"/>
                </a:ext>
              </a:extLst>
            </p:cNvPr>
            <p:cNvSpPr txBox="1"/>
            <p:nvPr/>
          </p:nvSpPr>
          <p:spPr>
            <a:xfrm>
              <a:off x="8683290" y="1879114"/>
              <a:ext cx="729672"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SAI</a:t>
              </a:r>
            </a:p>
          </p:txBody>
        </p:sp>
      </p:grpSp>
      <p:grpSp>
        <p:nvGrpSpPr>
          <p:cNvPr id="33" name="Group 32">
            <a:extLst>
              <a:ext uri="{FF2B5EF4-FFF2-40B4-BE49-F238E27FC236}">
                <a16:creationId xmlns:a16="http://schemas.microsoft.com/office/drawing/2014/main" id="{062C08FB-425E-509D-0F2A-5161BC299BE9}"/>
              </a:ext>
            </a:extLst>
          </p:cNvPr>
          <p:cNvGrpSpPr/>
          <p:nvPr/>
        </p:nvGrpSpPr>
        <p:grpSpPr>
          <a:xfrm>
            <a:off x="1872835" y="1595716"/>
            <a:ext cx="8063641" cy="4072354"/>
            <a:chOff x="3630419" y="3471771"/>
            <a:chExt cx="6770332" cy="3819950"/>
          </a:xfrm>
          <a:solidFill>
            <a:schemeClr val="accent4">
              <a:lumMod val="60000"/>
              <a:lumOff val="40000"/>
            </a:schemeClr>
          </a:solidFill>
        </p:grpSpPr>
        <p:grpSp>
          <p:nvGrpSpPr>
            <p:cNvPr id="31" name="Group 30">
              <a:extLst>
                <a:ext uri="{FF2B5EF4-FFF2-40B4-BE49-F238E27FC236}">
                  <a16:creationId xmlns:a16="http://schemas.microsoft.com/office/drawing/2014/main" id="{5A3F3F7A-3944-EF41-2DE0-000F901829EB}"/>
                </a:ext>
              </a:extLst>
            </p:cNvPr>
            <p:cNvGrpSpPr/>
            <p:nvPr/>
          </p:nvGrpSpPr>
          <p:grpSpPr>
            <a:xfrm>
              <a:off x="3630419" y="3471771"/>
              <a:ext cx="6770332" cy="3819950"/>
              <a:chOff x="-2056340" y="2830095"/>
              <a:chExt cx="2525269" cy="1515270"/>
            </a:xfrm>
            <a:grpFill/>
          </p:grpSpPr>
          <p:sp>
            <p:nvSpPr>
              <p:cNvPr id="30" name="Speech Bubble: Rectangle with Corners Rounded 29">
                <a:extLst>
                  <a:ext uri="{FF2B5EF4-FFF2-40B4-BE49-F238E27FC236}">
                    <a16:creationId xmlns:a16="http://schemas.microsoft.com/office/drawing/2014/main" id="{104FFAEA-CC43-1384-E44D-0DFE30E70CEC}"/>
                  </a:ext>
                </a:extLst>
              </p:cNvPr>
              <p:cNvSpPr/>
              <p:nvPr/>
            </p:nvSpPr>
            <p:spPr>
              <a:xfrm>
                <a:off x="-2056340" y="2830095"/>
                <a:ext cx="2525269" cy="1515270"/>
              </a:xfrm>
              <a:prstGeom prst="wedgeRoundRectCallout">
                <a:avLst>
                  <a:gd name="adj1" fmla="val -12783"/>
                  <a:gd name="adj2" fmla="val -47681"/>
                  <a:gd name="adj3" fmla="val 16667"/>
                </a:avLst>
              </a:prstGeom>
              <a:grp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1" name="TextBox 10"/>
              <p:cNvSpPr txBox="1"/>
              <p:nvPr/>
            </p:nvSpPr>
            <p:spPr>
              <a:xfrm>
                <a:off x="-1974941" y="3081975"/>
                <a:ext cx="2418442" cy="207547"/>
              </a:xfrm>
              <a:prstGeom prst="rect">
                <a:avLst/>
              </a:prstGeom>
              <a:grpFill/>
            </p:spPr>
            <p:txBody>
              <a:bodyPr wrap="square" rtlCol="0">
                <a:spAutoFit/>
              </a:bodyPr>
              <a:lstStyle/>
              <a:p>
                <a:r>
                  <a:rPr lang="en-US" sz="2800" b="1" dirty="0" err="1">
                    <a:latin typeface="Times New Roman" pitchFamily="18" charset="0"/>
                    <a:cs typeface="Times New Roman" pitchFamily="18" charset="0"/>
                  </a:rPr>
                  <a:t>Phần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thưởng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bạn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một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kẹo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mút</a:t>
                </a:r>
                <a:endParaRPr lang="en-US" sz="2800" b="1" dirty="0">
                  <a:latin typeface="Times New Roman" pitchFamily="18" charset="0"/>
                  <a:cs typeface="Times New Roman" pitchFamily="18" charset="0"/>
                </a:endParaRPr>
              </a:p>
            </p:txBody>
          </p:sp>
        </p:grpSp>
        <p:pic>
          <p:nvPicPr>
            <p:cNvPr id="1026" name="Picture 2" descr="Kẹo">
              <a:extLst>
                <a:ext uri="{FF2B5EF4-FFF2-40B4-BE49-F238E27FC236}">
                  <a16:creationId xmlns:a16="http://schemas.microsoft.com/office/drawing/2014/main" id="{89346F97-372B-6634-45AF-254E554E4DD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4042401">
              <a:off x="6269977" y="4773854"/>
              <a:ext cx="1749300" cy="1930278"/>
            </a:xfrm>
            <a:prstGeom prst="rect">
              <a:avLst/>
            </a:prstGeom>
            <a:grpFill/>
          </p:spPr>
        </p:pic>
      </p:grpSp>
      <p:pic>
        <p:nvPicPr>
          <p:cNvPr id="34" name="Picture 33" descr="OPL20U25GSXzBJYl68kk8uQGfFKzs7yb1M4KJWUiLk6ZEvGF+qCIPSnY57AbBFCvTW$2023.15$.62+K4lPs7H94VUqPe2XwIsfPRnrXQE//QTEXxb8/8N4CNc6FpgZahzpTjFhMzSA7T/nHJa11DE8Ng2TP3iAmRczFlmslSuUNOgUeb6yRvs0=">
            <a:extLst>
              <a:ext uri="{FF2B5EF4-FFF2-40B4-BE49-F238E27FC236}">
                <a16:creationId xmlns:a16="http://schemas.microsoft.com/office/drawing/2014/main" id="{97231F21-27AC-6F77-4B1A-3173B1A70EE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463575" y="5407990"/>
            <a:ext cx="722461" cy="1450010"/>
          </a:xfrm>
          <a:prstGeom prst="rect">
            <a:avLst/>
          </a:prstGeom>
        </p:spPr>
      </p:pic>
    </p:spTree>
    <p:extLst>
      <p:ext uri="{BB962C8B-B14F-4D97-AF65-F5344CB8AC3E}">
        <p14:creationId xmlns:p14="http://schemas.microsoft.com/office/powerpoint/2010/main" val="269730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9"/>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500" fill="hold"/>
                                        <p:tgtEl>
                                          <p:spTgt spid="25"/>
                                        </p:tgtEl>
                                        <p:attrNameLst>
                                          <p:attrName>ppt_x</p:attrName>
                                        </p:attrNameLst>
                                      </p:cBhvr>
                                      <p:tavLst>
                                        <p:tav tm="0">
                                          <p:val>
                                            <p:strVal val="0-#ppt_w/2"/>
                                          </p:val>
                                        </p:tav>
                                        <p:tav tm="100000">
                                          <p:val>
                                            <p:strVal val="#ppt_x"/>
                                          </p:val>
                                        </p:tav>
                                      </p:tavLst>
                                    </p:anim>
                                    <p:anim calcmode="lin" valueType="num">
                                      <p:cBhvr additive="base">
                                        <p:cTn id="15" dur="500" fill="hold"/>
                                        <p:tgtEl>
                                          <p:spTgt spid="25"/>
                                        </p:tgtEl>
                                        <p:attrNameLst>
                                          <p:attrName>ppt_y</p:attrName>
                                        </p:attrNameLst>
                                      </p:cBhvr>
                                      <p:tavLst>
                                        <p:tav tm="0">
                                          <p:val>
                                            <p:strVal val="#ppt_y"/>
                                          </p:val>
                                        </p:tav>
                                        <p:tav tm="100000">
                                          <p:val>
                                            <p:strVal val="#ppt_y"/>
                                          </p:val>
                                        </p:tav>
                                      </p:tavLst>
                                    </p:anim>
                                  </p:childTnLst>
                                </p:cTn>
                              </p:par>
                              <p:par>
                                <p:cTn id="16" presetID="9"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dissolve">
                                      <p:cBhvr>
                                        <p:cTn id="18" dur="500"/>
                                        <p:tgtEl>
                                          <p:spTgt spid="21"/>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dissolve">
                                      <p:cBhvr>
                                        <p:cTn id="21" dur="500"/>
                                        <p:tgtEl>
                                          <p:spTgt spid="22"/>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dissolve">
                                      <p:cBhvr>
                                        <p:cTn id="2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1"/>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21"/>
                                        </p:tgtEl>
                                        <p:attrNameLst>
                                          <p:attrName>fillcolor</p:attrName>
                                        </p:attrNameLst>
                                      </p:cBhvr>
                                      <p:to>
                                        <a:srgbClr val="FF0000"/>
                                      </p:to>
                                    </p:animClr>
                                    <p:set>
                                      <p:cBhvr>
                                        <p:cTn id="33" dur="2000" fill="hold"/>
                                        <p:tgtEl>
                                          <p:spTgt spid="21"/>
                                        </p:tgtEl>
                                        <p:attrNameLst>
                                          <p:attrName>fill.type</p:attrName>
                                        </p:attrNameLst>
                                      </p:cBhvr>
                                      <p:to>
                                        <p:strVal val="solid"/>
                                      </p:to>
                                    </p:set>
                                    <p:set>
                                      <p:cBhvr>
                                        <p:cTn id="34" dur="2000" fill="hold"/>
                                        <p:tgtEl>
                                          <p:spTgt spid="21"/>
                                        </p:tgtEl>
                                        <p:attrNameLst>
                                          <p:attrName>fill.on</p:attrName>
                                        </p:attrNameLst>
                                      </p:cBhvr>
                                      <p:to>
                                        <p:strVal val="tru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39" restart="whenNotActive" fill="hold" evtFilter="cancelBubble" nodeType="interactiveSeq">
                <p:stCondLst>
                  <p:cond evt="onClick" delay="0">
                    <p:tgtEl>
                      <p:spTgt spid="22"/>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000" fill="hold"/>
                                        <p:tgtEl>
                                          <p:spTgt spid="22"/>
                                        </p:tgtEl>
                                        <p:attrNameLst>
                                          <p:attrName>fillcolor</p:attrName>
                                        </p:attrNameLst>
                                      </p:cBhvr>
                                      <p:to>
                                        <a:srgbClr val="FF0000"/>
                                      </p:to>
                                    </p:animClr>
                                    <p:set>
                                      <p:cBhvr>
                                        <p:cTn id="44" dur="2000" fill="hold"/>
                                        <p:tgtEl>
                                          <p:spTgt spid="22"/>
                                        </p:tgtEl>
                                        <p:attrNameLst>
                                          <p:attrName>fill.type</p:attrName>
                                        </p:attrNameLst>
                                      </p:cBhvr>
                                      <p:to>
                                        <p:strVal val="solid"/>
                                      </p:to>
                                    </p:set>
                                    <p:set>
                                      <p:cBhvr>
                                        <p:cTn id="45" dur="2000" fill="hold"/>
                                        <p:tgtEl>
                                          <p:spTgt spid="22"/>
                                        </p:tgtEl>
                                        <p:attrNameLst>
                                          <p:attrName>fill.on</p:attrName>
                                        </p:attrNameLst>
                                      </p:cBhvr>
                                      <p:to>
                                        <p:strVal val="tru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50" restart="whenNotActive" fill="hold" evtFilter="cancelBubble" nodeType="interactiveSeq">
                <p:stCondLst>
                  <p:cond evt="onClick" delay="0">
                    <p:tgtEl>
                      <p:spTgt spid="23"/>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23"/>
                                        </p:tgtEl>
                                        <p:attrNameLst>
                                          <p:attrName>fillcolor</p:attrName>
                                        </p:attrNameLst>
                                      </p:cBhvr>
                                      <p:to>
                                        <a:srgbClr val="FF0000"/>
                                      </p:to>
                                    </p:animClr>
                                    <p:set>
                                      <p:cBhvr>
                                        <p:cTn id="55" dur="2000" fill="hold"/>
                                        <p:tgtEl>
                                          <p:spTgt spid="23"/>
                                        </p:tgtEl>
                                        <p:attrNameLst>
                                          <p:attrName>fill.type</p:attrName>
                                        </p:attrNameLst>
                                      </p:cBhvr>
                                      <p:to>
                                        <p:strVal val="solid"/>
                                      </p:to>
                                    </p:set>
                                    <p:set>
                                      <p:cBhvr>
                                        <p:cTn id="56" dur="2000" fill="hold"/>
                                        <p:tgtEl>
                                          <p:spTgt spid="23"/>
                                        </p:tgtEl>
                                        <p:attrNameLst>
                                          <p:attrName>fill.on</p:attrName>
                                        </p:attrNameLst>
                                      </p:cBhvr>
                                      <p:to>
                                        <p:strVal val="tru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61" restart="whenNotActive" fill="hold" evtFilter="cancelBubble" nodeType="interactiveSeq">
                <p:stCondLst>
                  <p:cond evt="onClick" delay="0">
                    <p:tgtEl>
                      <p:spTgt spid="32"/>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000" fill="hold"/>
                                        <p:tgtEl>
                                          <p:spTgt spid="32"/>
                                        </p:tgtEl>
                                        <p:attrNameLst>
                                          <p:attrName>fillcolor</p:attrName>
                                        </p:attrNameLst>
                                      </p:cBhvr>
                                      <p:to>
                                        <a:srgbClr val="A8D08D"/>
                                      </p:to>
                                    </p:animClr>
                                    <p:set>
                                      <p:cBhvr>
                                        <p:cTn id="66" dur="2000" fill="hold"/>
                                        <p:tgtEl>
                                          <p:spTgt spid="32"/>
                                        </p:tgtEl>
                                        <p:attrNameLst>
                                          <p:attrName>fill.type</p:attrName>
                                        </p:attrNameLst>
                                      </p:cBhvr>
                                      <p:to>
                                        <p:strVal val="solid"/>
                                      </p:to>
                                    </p:set>
                                    <p:set>
                                      <p:cBhvr>
                                        <p:cTn id="67" dur="2000" fill="hold"/>
                                        <p:tgtEl>
                                          <p:spTgt spid="32"/>
                                        </p:tgtEl>
                                        <p:attrNameLst>
                                          <p:attrName>fill.on</p:attrName>
                                        </p:attrNameLst>
                                      </p:cBhvr>
                                      <p:to>
                                        <p:strVal val="tru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72" restart="whenNotActive" fill="hold" evtFilter="cancelBubble" nodeType="interactiveSeq">
                <p:stCondLst>
                  <p:cond evt="onClick" delay="0">
                    <p:tgtEl>
                      <p:spTgt spid="34"/>
                    </p:tgtEl>
                  </p:cond>
                </p:stCondLst>
                <p:endSync evt="end" delay="0">
                  <p:rtn val="all"/>
                </p:endSync>
                <p:childTnLst>
                  <p:par>
                    <p:cTn id="73" fill="hold">
                      <p:stCondLst>
                        <p:cond delay="0"/>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33"/>
                                        </p:tgtEl>
                                        <p:attrNameLst>
                                          <p:attrName>style.visibility</p:attrName>
                                        </p:attrNameLst>
                                      </p:cBhvr>
                                      <p:to>
                                        <p:strVal val="visible"/>
                                      </p:to>
                                    </p:set>
                                    <p:anim calcmode="lin" valueType="num">
                                      <p:cBhvr additive="base">
                                        <p:cTn id="77" dur="500" fill="hold"/>
                                        <p:tgtEl>
                                          <p:spTgt spid="33"/>
                                        </p:tgtEl>
                                        <p:attrNameLst>
                                          <p:attrName>ppt_x</p:attrName>
                                        </p:attrNameLst>
                                      </p:cBhvr>
                                      <p:tavLst>
                                        <p:tav tm="0">
                                          <p:val>
                                            <p:strVal val="#ppt_x"/>
                                          </p:val>
                                        </p:tav>
                                        <p:tav tm="100000">
                                          <p:val>
                                            <p:strVal val="#ppt_x"/>
                                          </p:val>
                                        </p:tav>
                                      </p:tavLst>
                                    </p:anim>
                                    <p:anim calcmode="lin" valueType="num">
                                      <p:cBhvr additive="base">
                                        <p:cTn id="7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34"/>
                  </p:tgtEl>
                </p:cond>
              </p:nextCondLst>
            </p:seq>
          </p:childTnLst>
        </p:cTn>
      </p:par>
    </p:tnLst>
    <p:bldLst>
      <p:bldP spid="21" grpId="0" animBg="1"/>
      <p:bldP spid="22" grpId="0" animBg="1"/>
      <p:bldP spid="23"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descr="OPL20U25GSXzBJYl68kk8uQGfFKzs7yb1M4KJWUiLk6ZEvGF+qCIPSnY57AbBFCvTW$2023.15$.62+K4lPs7H94VUqPe2XwIsfPRnrXQE//QTEXxb8/8N4CNc6FpgZahzpTjFhMzSA7T/nHJa11DE8Ng2TP3iAmRczFlmslSuUNOgUeb6yRvs0=">
            <a:extLst>
              <a:ext uri="{FF2B5EF4-FFF2-40B4-BE49-F238E27FC236}">
                <a16:creationId xmlns:a16="http://schemas.microsoft.com/office/drawing/2014/main" id="{7E61977C-759C-40DE-8AEC-8F95E7871239}"/>
              </a:ext>
            </a:extLst>
          </p:cNvPr>
          <p:cNvSpPr/>
          <p:nvPr/>
        </p:nvSpPr>
        <p:spPr>
          <a:xfrm>
            <a:off x="422702" y="313857"/>
            <a:ext cx="11346595" cy="6218035"/>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1" name="Group 60" descr="OPL20U25GSXzBJYl68kk8uQGfFKzs7yb1M4KJWUiLk6ZEvGF+qCIPSnY57AbBFCvTW$2023.15$.62+K4lPs7H94VUqPe2XwIsfPRnrXQE//QTEXxb8/8N4CNc6FpgZahzpTjFhMzSA7T/nHJa11DE8Ng2TP3iAmRczFlmslSuUNOgUeb6yRvs0=">
            <a:extLst>
              <a:ext uri="{FF2B5EF4-FFF2-40B4-BE49-F238E27FC236}">
                <a16:creationId xmlns:a16="http://schemas.microsoft.com/office/drawing/2014/main" id="{499BDEE1-934A-4620-8521-F006D3E68E6C}"/>
              </a:ext>
            </a:extLst>
          </p:cNvPr>
          <p:cNvGrpSpPr/>
          <p:nvPr/>
        </p:nvGrpSpPr>
        <p:grpSpPr>
          <a:xfrm>
            <a:off x="2202806" y="663985"/>
            <a:ext cx="9337808" cy="2017487"/>
            <a:chOff x="2074687" y="663984"/>
            <a:chExt cx="9143085" cy="2017486"/>
          </a:xfrm>
        </p:grpSpPr>
        <p:sp>
          <p:nvSpPr>
            <p:cNvPr id="22" name="Rectangle 21">
              <a:extLst>
                <a:ext uri="{FF2B5EF4-FFF2-40B4-BE49-F238E27FC236}">
                  <a16:creationId xmlns:a16="http://schemas.microsoft.com/office/drawing/2014/main" id="{8061FC1E-45D0-44EE-8E6E-FAF1E5314FA3}"/>
                </a:ext>
              </a:extLst>
            </p:cNvPr>
            <p:cNvSpPr/>
            <p:nvPr/>
          </p:nvSpPr>
          <p:spPr>
            <a:xfrm>
              <a:off x="2074687"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B7B73DD2-DA58-47B7-9EA1-FAFC5DD88A0B}"/>
                    </a:ext>
                  </a:extLst>
                </p:cNvPr>
                <p:cNvSpPr/>
                <p:nvPr/>
              </p:nvSpPr>
              <p:spPr>
                <a:xfrm>
                  <a:off x="2233886" y="794613"/>
                  <a:ext cx="8824686" cy="1756227"/>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thẳng</a:t>
                  </a:r>
                  <a:r>
                    <a:rPr lang="en-U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200" b="1" i="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m:t>AB</m:t>
                      </m:r>
                      <m:r>
                        <m:rPr>
                          <m:nor/>
                        </m:rPr>
                        <a:rPr lang="en-US" sz="3200" b="1" i="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200" b="1" i="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m:t>BC</m:t>
                      </m:r>
                      <m:r>
                        <m:rPr>
                          <m:nor/>
                        </m:rPr>
                        <a:rPr lang="en-US" sz="3200" b="1" i="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200" b="1" i="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m:t>CA</m:t>
                      </m:r>
                    </m:oMath>
                  </a14:m>
                  <a:r>
                    <a:rPr lang="en-US" sz="3200" b="1" i="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tròn</a:t>
                  </a:r>
                  <a:r>
                    <a:rPr lang="en-U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d>
                        <m:dPr>
                          <m:ctrlPr>
                            <a:rPr lang="en-US" sz="3200" b="1" i="1">
                              <a:solidFill>
                                <a:srgbClr val="FFFF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nor/>
                            </m:rPr>
                            <a:rPr lang="en-US" sz="3200" b="1" i="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m:t>I</m:t>
                          </m:r>
                        </m:e>
                      </m:d>
                    </m:oMath>
                  </a14:m>
                  <a:r>
                    <a:rPr lang="en-U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mc:Choice>
          <mc:Fallback xmlns="">
            <p:sp>
              <p:nvSpPr>
                <p:cNvPr id="23" name="Rectangle 22">
                  <a:extLst>
                    <a:ext uri="{FF2B5EF4-FFF2-40B4-BE49-F238E27FC236}">
                      <a16:creationId xmlns:a16="http://schemas.microsoft.com/office/drawing/2014/main" id="{B7B73DD2-DA58-47B7-9EA1-FAFC5DD88A0B}"/>
                    </a:ext>
                  </a:extLst>
                </p:cNvPr>
                <p:cNvSpPr>
                  <a:spLocks noRot="1" noChangeAspect="1" noMove="1" noResize="1" noEditPoints="1" noAdjustHandles="1" noChangeArrowheads="1" noChangeShapeType="1" noTextEdit="1"/>
                </p:cNvSpPr>
                <p:nvPr/>
              </p:nvSpPr>
              <p:spPr>
                <a:xfrm>
                  <a:off x="2233886" y="794613"/>
                  <a:ext cx="8824686" cy="1756227"/>
                </a:xfrm>
                <a:prstGeom prst="rect">
                  <a:avLst/>
                </a:prstGeom>
                <a:blipFill>
                  <a:blip r:embed="rId4"/>
                  <a:stretch>
                    <a:fillRect l="-1274" r="-1274" b="-2990"/>
                  </a:stretch>
                </a:blipFill>
                <a:ln w="76200">
                  <a:solidFill>
                    <a:srgbClr val="FFFF00"/>
                  </a:solidFill>
                </a:ln>
              </p:spPr>
              <p:txBody>
                <a:bodyPr/>
                <a:lstStyle/>
                <a:p>
                  <a:r>
                    <a:rPr lang="en-US">
                      <a:noFill/>
                    </a:rPr>
                    <a:t> </a:t>
                  </a:r>
                </a:p>
              </p:txBody>
            </p:sp>
          </mc:Fallback>
        </mc:AlternateContent>
      </p:grpSp>
      <p:pic>
        <p:nvPicPr>
          <p:cNvPr id="21" name="Picture 20" descr="OPL20U25GSXzBJYl68kk8uQGfFKzs7yb1M4KJWUiLk6ZEvGF+qCIPSnY57AbBFCvTW$2023.15$.62+K4lPs7H94VUqPe2XwIsfPRnrXQE//QTEXxb8/8N4CNc6FpgZahzpTjFhMzSA7T/nHJa11DE8Ng2TP3iAmRczFlmslSuUNOgUeb6yRvs0=">
            <a:hlinkClick r:id="rId5" action="ppaction://hlinksldjump"/>
            <a:extLst>
              <a:ext uri="{FF2B5EF4-FFF2-40B4-BE49-F238E27FC236}">
                <a16:creationId xmlns:a16="http://schemas.microsoft.com/office/drawing/2014/main" id="{7914B6D6-A318-41A6-BB3B-86A7A1B813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140" y="301309"/>
            <a:ext cx="2550840" cy="2550840"/>
          </a:xfrm>
          <a:prstGeom prst="rect">
            <a:avLst/>
          </a:prstGeom>
        </p:spPr>
      </p:pic>
      <mc:AlternateContent xmlns:mc="http://schemas.openxmlformats.org/markup-compatibility/2006" xmlns:a14="http://schemas.microsoft.com/office/drawing/2010/main">
        <mc:Choice Requires="a14">
          <p:sp>
            <p:nvSpPr>
              <p:cNvPr id="29" name="Flowchart: Terminator 6" descr="OPL20U25GSXzBJYl68kk8uQGfFKzs7yb1M4KJWUiLk6ZEvGF+qCIPSnY57AbBFCvTW$2023.15$.62+K4lPs7H94VUqPe2XwIsfPRnrXQE//QTEXxb8/8N4CNc6FpgZahzpTjFhMzSA7T/nHJa11DE8Ng2TP3iAmRczFlmslSuUNOgUeb6yRvs0=">
                <a:extLst>
                  <a:ext uri="{FF2B5EF4-FFF2-40B4-BE49-F238E27FC236}">
                    <a16:creationId xmlns:a16="http://schemas.microsoft.com/office/drawing/2014/main" id="{61803B37-C04B-5040-9118-F4E72FCEFE35}"/>
                  </a:ext>
                </a:extLst>
              </p:cNvPr>
              <p:cNvSpPr/>
              <p:nvPr/>
            </p:nvSpPr>
            <p:spPr>
              <a:xfrm>
                <a:off x="768868" y="3206932"/>
                <a:ext cx="7121975" cy="201748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1">
                <a:schemeClr val="accent3"/>
              </a:lnRef>
              <a:fillRef idx="2">
                <a:schemeClr val="accent3"/>
              </a:fillRef>
              <a:effectRef idx="1">
                <a:schemeClr val="accent3"/>
              </a:effectRef>
              <a:fontRef idx="minor">
                <a:schemeClr val="dk1"/>
              </a:fontRef>
            </p:style>
            <p:txBody>
              <a:bodyPr rtlCol="0" anchor="ctr"/>
              <a:lstStyle/>
              <a:p>
                <a:r>
                  <a:rPr lang="nl-NL" sz="3200" b="1" dirty="0">
                    <a:solidFill>
                      <a:schemeClr val="tx1"/>
                    </a:solidFill>
                    <a:latin typeface="Times New Roman" panose="02020603050405020304" pitchFamily="18" charset="0"/>
                    <a:cs typeface="Times New Roman" panose="02020603050405020304" pitchFamily="18" charset="0"/>
                  </a:rPr>
                  <a:t>Đáp án: </a:t>
                </a:r>
                <a:r>
                  <a:rPr lang="nl-NL" sz="3200" dirty="0">
                    <a:solidFill>
                      <a:schemeClr val="tx1"/>
                    </a:solidFill>
                    <a:latin typeface="Times New Roman" panose="02020603050405020304" pitchFamily="18" charset="0"/>
                    <a:cs typeface="Times New Roman" panose="02020603050405020304" pitchFamily="18" charset="0"/>
                  </a:rPr>
                  <a:t>Các đường thẳng </a:t>
                </a:r>
                <a14:m>
                  <m:oMath xmlns:m="http://schemas.openxmlformats.org/officeDocument/2006/math">
                    <m:r>
                      <m:rPr>
                        <m:nor/>
                      </m:rPr>
                      <a:rPr lang="en-US" sz="3200" i="1">
                        <a:solidFill>
                          <a:schemeClr val="tx1"/>
                        </a:solidFill>
                        <a:latin typeface="Times New Roman" panose="02020603050405020304" pitchFamily="18" charset="0"/>
                        <a:cs typeface="Times New Roman" panose="02020603050405020304" pitchFamily="18" charset="0"/>
                      </a:rPr>
                      <m:t>AB</m:t>
                    </m:r>
                    <m:r>
                      <m:rPr>
                        <m:nor/>
                      </m:rPr>
                      <a:rPr lang="en-US" sz="3200" i="1">
                        <a:solidFill>
                          <a:schemeClr val="tx1"/>
                        </a:solidFill>
                        <a:latin typeface="Times New Roman" panose="02020603050405020304" pitchFamily="18" charset="0"/>
                        <a:cs typeface="Times New Roman" panose="02020603050405020304" pitchFamily="18" charset="0"/>
                      </a:rPr>
                      <m:t>,  </m:t>
                    </m:r>
                    <m:r>
                      <m:rPr>
                        <m:nor/>
                      </m:rPr>
                      <a:rPr lang="en-US" sz="3200" i="1">
                        <a:solidFill>
                          <a:schemeClr val="tx1"/>
                        </a:solidFill>
                        <a:latin typeface="Times New Roman" panose="02020603050405020304" pitchFamily="18" charset="0"/>
                        <a:cs typeface="Times New Roman" panose="02020603050405020304" pitchFamily="18" charset="0"/>
                      </a:rPr>
                      <m:t>BC</m:t>
                    </m:r>
                    <m:r>
                      <m:rPr>
                        <m:nor/>
                      </m:rPr>
                      <a:rPr lang="en-US" sz="3200" i="1">
                        <a:solidFill>
                          <a:schemeClr val="tx1"/>
                        </a:solidFill>
                        <a:latin typeface="Times New Roman" panose="02020603050405020304" pitchFamily="18" charset="0"/>
                        <a:cs typeface="Times New Roman" panose="02020603050405020304" pitchFamily="18" charset="0"/>
                      </a:rPr>
                      <m:t>,  </m:t>
                    </m:r>
                    <m:r>
                      <m:rPr>
                        <m:nor/>
                      </m:rPr>
                      <a:rPr lang="en-US" sz="3200" i="1">
                        <a:solidFill>
                          <a:schemeClr val="tx1"/>
                        </a:solidFill>
                        <a:latin typeface="Times New Roman" panose="02020603050405020304" pitchFamily="18" charset="0"/>
                        <a:cs typeface="Times New Roman" panose="02020603050405020304" pitchFamily="18" charset="0"/>
                      </a:rPr>
                      <m:t>CA</m:t>
                    </m:r>
                  </m:oMath>
                </a14:m>
                <a:r>
                  <a:rPr lang="nl-NL" sz="3200" i="1" dirty="0">
                    <a:solidFill>
                      <a:schemeClr val="tx1"/>
                    </a:solidFill>
                    <a:latin typeface="Times New Roman" panose="02020603050405020304" pitchFamily="18" charset="0"/>
                    <a:cs typeface="Times New Roman" panose="02020603050405020304" pitchFamily="18" charset="0"/>
                  </a:rPr>
                  <a:t> </a:t>
                </a:r>
                <a:r>
                  <a:rPr lang="nl-NL" sz="3200" dirty="0">
                    <a:solidFill>
                      <a:schemeClr val="tx1"/>
                    </a:solidFill>
                    <a:latin typeface="Times New Roman" panose="02020603050405020304" pitchFamily="18" charset="0"/>
                    <a:cs typeface="Times New Roman" panose="02020603050405020304" pitchFamily="18" charset="0"/>
                  </a:rPr>
                  <a:t>tiếp xúc với đường tròn </a:t>
                </a:r>
                <a14:m>
                  <m:oMath xmlns:m="http://schemas.openxmlformats.org/officeDocument/2006/math">
                    <m:d>
                      <m:dPr>
                        <m:ctrlPr>
                          <a:rPr lang="en-US" sz="3200" i="1">
                            <a:solidFill>
                              <a:schemeClr val="tx1"/>
                            </a:solidFill>
                            <a:latin typeface="Cambria Math" panose="02040503050406030204" pitchFamily="18" charset="0"/>
                          </a:rPr>
                        </m:ctrlPr>
                      </m:dPr>
                      <m:e>
                        <m:r>
                          <m:rPr>
                            <m:nor/>
                          </m:rPr>
                          <a:rPr lang="en-US" sz="3200" i="1">
                            <a:solidFill>
                              <a:schemeClr val="tx1"/>
                            </a:solidFill>
                            <a:latin typeface="Times New Roman" panose="02020603050405020304" pitchFamily="18" charset="0"/>
                            <a:cs typeface="Times New Roman" panose="02020603050405020304" pitchFamily="18" charset="0"/>
                          </a:rPr>
                          <m:t>I</m:t>
                        </m:r>
                      </m:e>
                    </m:d>
                  </m:oMath>
                </a14:m>
                <a:r>
                  <a:rPr lang="nl-NL" sz="3200" i="1" dirty="0">
                    <a:solidFill>
                      <a:schemeClr val="tx1"/>
                    </a:solidFill>
                    <a:latin typeface="Times New Roman" panose="02020603050405020304" pitchFamily="18" charset="0"/>
                    <a:cs typeface="Times New Roman" panose="02020603050405020304" pitchFamily="18" charset="0"/>
                  </a:rPr>
                  <a:t> </a:t>
                </a:r>
                <a:r>
                  <a:rPr lang="nl-NL" sz="3200" dirty="0">
                    <a:solidFill>
                      <a:schemeClr val="tx1"/>
                    </a:solidFill>
                    <a:latin typeface="Times New Roman" panose="02020603050405020304" pitchFamily="18" charset="0"/>
                    <a:cs typeface="Times New Roman" panose="02020603050405020304" pitchFamily="18" charset="0"/>
                  </a:rPr>
                  <a:t>lần lượt tại ba điểm </a:t>
                </a:r>
                <a14:m>
                  <m:oMath xmlns:m="http://schemas.openxmlformats.org/officeDocument/2006/math">
                    <m:r>
                      <m:rPr>
                        <m:nor/>
                      </m:rPr>
                      <a:rPr lang="en-US" sz="3200" i="1">
                        <a:solidFill>
                          <a:schemeClr val="tx1"/>
                        </a:solidFill>
                        <a:latin typeface="Times New Roman" panose="02020603050405020304" pitchFamily="18" charset="0"/>
                        <a:cs typeface="Times New Roman" panose="02020603050405020304" pitchFamily="18" charset="0"/>
                      </a:rPr>
                      <m:t>P</m:t>
                    </m:r>
                    <m:r>
                      <m:rPr>
                        <m:nor/>
                      </m:rPr>
                      <a:rPr lang="en-US" sz="3200" i="1">
                        <a:solidFill>
                          <a:schemeClr val="tx1"/>
                        </a:solidFill>
                        <a:latin typeface="Times New Roman" panose="02020603050405020304" pitchFamily="18" charset="0"/>
                        <a:cs typeface="Times New Roman" panose="02020603050405020304" pitchFamily="18" charset="0"/>
                      </a:rPr>
                      <m:t>,  </m:t>
                    </m:r>
                    <m:r>
                      <m:rPr>
                        <m:nor/>
                      </m:rPr>
                      <a:rPr lang="en-US" sz="3200" i="1">
                        <a:solidFill>
                          <a:schemeClr val="tx1"/>
                        </a:solidFill>
                        <a:latin typeface="Times New Roman" panose="02020603050405020304" pitchFamily="18" charset="0"/>
                        <a:cs typeface="Times New Roman" panose="02020603050405020304" pitchFamily="18" charset="0"/>
                      </a:rPr>
                      <m:t>M</m:t>
                    </m:r>
                    <m:r>
                      <m:rPr>
                        <m:nor/>
                      </m:rPr>
                      <a:rPr lang="en-US" sz="3200" i="1">
                        <a:solidFill>
                          <a:schemeClr val="tx1"/>
                        </a:solidFill>
                        <a:latin typeface="Times New Roman" panose="02020603050405020304" pitchFamily="18" charset="0"/>
                        <a:cs typeface="Times New Roman" panose="02020603050405020304" pitchFamily="18" charset="0"/>
                      </a:rPr>
                      <m:t>,  </m:t>
                    </m:r>
                    <m:r>
                      <m:rPr>
                        <m:nor/>
                      </m:rPr>
                      <a:rPr lang="en-US" sz="3200" i="1">
                        <a:solidFill>
                          <a:schemeClr val="tx1"/>
                        </a:solidFill>
                        <a:latin typeface="Times New Roman" panose="02020603050405020304" pitchFamily="18" charset="0"/>
                        <a:cs typeface="Times New Roman" panose="02020603050405020304" pitchFamily="18" charset="0"/>
                      </a:rPr>
                      <m:t>N</m:t>
                    </m:r>
                  </m:oMath>
                </a14:m>
                <a:r>
                  <a:rPr lang="nl-NL" sz="3200" i="1" dirty="0">
                    <a:solidFill>
                      <a:schemeClr val="tx1"/>
                    </a:solidFill>
                    <a:latin typeface="Times New Roman" panose="02020603050405020304" pitchFamily="18" charset="0"/>
                    <a:cs typeface="Times New Roman" panose="02020603050405020304" pitchFamily="18" charset="0"/>
                  </a:rPr>
                  <a:t>.</a:t>
                </a:r>
                <a:endParaRPr lang="x-none" sz="32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9" name="Flowchart: Terminator 6" descr="OPL20U25GSXzBJYl68kk8uQGfFKzs7yb1M4KJWUiLk6ZEvGF+qCIPSnY57AbBFCvTW$2023.15$.62+K4lPs7H94VUqPe2XwIsfPRnrXQE//QTEXxb8/8N4CNc6FpgZahzpTjFhMzSA7T/nHJa11DE8Ng2TP3iAmRczFlmslSuUNOgUeb6yRvs0=">
                <a:extLst>
                  <a:ext uri="{FF2B5EF4-FFF2-40B4-BE49-F238E27FC236}">
                    <a16:creationId xmlns:a16="http://schemas.microsoft.com/office/drawing/2014/main" id="{61803B37-C04B-5040-9118-F4E72FCEFE35}"/>
                  </a:ext>
                </a:extLst>
              </p:cNvPr>
              <p:cNvSpPr>
                <a:spLocks noRot="1" noChangeAspect="1" noMove="1" noResize="1" noEditPoints="1" noAdjustHandles="1" noChangeArrowheads="1" noChangeShapeType="1" noTextEdit="1"/>
              </p:cNvSpPr>
              <p:nvPr/>
            </p:nvSpPr>
            <p:spPr>
              <a:xfrm>
                <a:off x="768868" y="3206932"/>
                <a:ext cx="7121975" cy="201748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a:blipFill>
                <a:blip r:embed="rId7"/>
                <a:stretch>
                  <a:fillRect l="-2139" r="-1027"/>
                </a:stretch>
              </a:blipFill>
            </p:spPr>
            <p:txBody>
              <a:bodyPr/>
              <a:lstStyle/>
              <a:p>
                <a:r>
                  <a:rPr lang="en-US">
                    <a:noFill/>
                  </a:rPr>
                  <a:t> </a:t>
                </a:r>
              </a:p>
            </p:txBody>
          </p:sp>
        </mc:Fallback>
      </mc:AlternateContent>
      <p:grpSp>
        <p:nvGrpSpPr>
          <p:cNvPr id="2" name="Group 4">
            <a:extLst>
              <a:ext uri="{FF2B5EF4-FFF2-40B4-BE49-F238E27FC236}">
                <a16:creationId xmlns:a16="http://schemas.microsoft.com/office/drawing/2014/main" id="{4A5AD66D-7B56-1775-7DA4-41098C5CA05F}"/>
              </a:ext>
            </a:extLst>
          </p:cNvPr>
          <p:cNvGrpSpPr>
            <a:grpSpLocks noChangeAspect="1"/>
          </p:cNvGrpSpPr>
          <p:nvPr/>
        </p:nvGrpSpPr>
        <p:grpSpPr bwMode="auto">
          <a:xfrm>
            <a:off x="8041764" y="2697942"/>
            <a:ext cx="3498850" cy="2659063"/>
            <a:chOff x="4992" y="1818"/>
            <a:chExt cx="2204" cy="1675"/>
          </a:xfrm>
        </p:grpSpPr>
        <p:sp>
          <p:nvSpPr>
            <p:cNvPr id="4" name="AutoShape 3">
              <a:extLst>
                <a:ext uri="{FF2B5EF4-FFF2-40B4-BE49-F238E27FC236}">
                  <a16:creationId xmlns:a16="http://schemas.microsoft.com/office/drawing/2014/main" id="{4E7E9AB8-B43F-1D41-3826-4B5EF601859B}"/>
                </a:ext>
              </a:extLst>
            </p:cNvPr>
            <p:cNvSpPr>
              <a:spLocks noChangeAspect="1" noChangeArrowheads="1" noTextEdit="1"/>
            </p:cNvSpPr>
            <p:nvPr/>
          </p:nvSpPr>
          <p:spPr bwMode="auto">
            <a:xfrm>
              <a:off x="4992" y="1818"/>
              <a:ext cx="2204" cy="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Oval 5">
              <a:extLst>
                <a:ext uri="{FF2B5EF4-FFF2-40B4-BE49-F238E27FC236}">
                  <a16:creationId xmlns:a16="http://schemas.microsoft.com/office/drawing/2014/main" id="{362E9233-98BB-DE79-E061-89570F9FCF5D}"/>
                </a:ext>
              </a:extLst>
            </p:cNvPr>
            <p:cNvSpPr>
              <a:spLocks noChangeArrowheads="1"/>
            </p:cNvSpPr>
            <p:nvPr/>
          </p:nvSpPr>
          <p:spPr bwMode="auto">
            <a:xfrm>
              <a:off x="5622" y="2349"/>
              <a:ext cx="802" cy="802"/>
            </a:xfrm>
            <a:prstGeom prst="ellipse">
              <a:avLst/>
            </a:prstGeom>
            <a:noFill/>
            <a:ln w="28575" cap="flat">
              <a:solidFill>
                <a:srgbClr val="FFFF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Line 6">
              <a:extLst>
                <a:ext uri="{FF2B5EF4-FFF2-40B4-BE49-F238E27FC236}">
                  <a16:creationId xmlns:a16="http://schemas.microsoft.com/office/drawing/2014/main" id="{7428D9EC-9895-F9F6-CB32-D554CF207FC4}"/>
                </a:ext>
              </a:extLst>
            </p:cNvPr>
            <p:cNvSpPr>
              <a:spLocks noChangeShapeType="1"/>
            </p:cNvSpPr>
            <p:nvPr/>
          </p:nvSpPr>
          <p:spPr bwMode="auto">
            <a:xfrm flipH="1">
              <a:off x="5202" y="2142"/>
              <a:ext cx="793" cy="997"/>
            </a:xfrm>
            <a:prstGeom prst="line">
              <a:avLst/>
            </a:prstGeom>
            <a:noFill/>
            <a:ln w="28575" cap="flat">
              <a:solidFill>
                <a:srgbClr val="FF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Line 7">
              <a:extLst>
                <a:ext uri="{FF2B5EF4-FFF2-40B4-BE49-F238E27FC236}">
                  <a16:creationId xmlns:a16="http://schemas.microsoft.com/office/drawing/2014/main" id="{7E4755C9-3916-EA0E-C89C-C86183B64682}"/>
                </a:ext>
              </a:extLst>
            </p:cNvPr>
            <p:cNvSpPr>
              <a:spLocks noChangeShapeType="1"/>
            </p:cNvSpPr>
            <p:nvPr/>
          </p:nvSpPr>
          <p:spPr bwMode="auto">
            <a:xfrm>
              <a:off x="5202" y="3139"/>
              <a:ext cx="1772" cy="24"/>
            </a:xfrm>
            <a:prstGeom prst="line">
              <a:avLst/>
            </a:prstGeom>
            <a:noFill/>
            <a:ln w="28575" cap="flat">
              <a:solidFill>
                <a:srgbClr val="FF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Line 8">
              <a:extLst>
                <a:ext uri="{FF2B5EF4-FFF2-40B4-BE49-F238E27FC236}">
                  <a16:creationId xmlns:a16="http://schemas.microsoft.com/office/drawing/2014/main" id="{84317E53-0B74-66D7-C4C9-FD8836130FBF}"/>
                </a:ext>
              </a:extLst>
            </p:cNvPr>
            <p:cNvSpPr>
              <a:spLocks noChangeShapeType="1"/>
            </p:cNvSpPr>
            <p:nvPr/>
          </p:nvSpPr>
          <p:spPr bwMode="auto">
            <a:xfrm>
              <a:off x="5995" y="2142"/>
              <a:ext cx="979" cy="1021"/>
            </a:xfrm>
            <a:prstGeom prst="line">
              <a:avLst/>
            </a:prstGeom>
            <a:noFill/>
            <a:ln w="28575" cap="flat">
              <a:solidFill>
                <a:srgbClr val="FF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Line 9">
              <a:extLst>
                <a:ext uri="{FF2B5EF4-FFF2-40B4-BE49-F238E27FC236}">
                  <a16:creationId xmlns:a16="http://schemas.microsoft.com/office/drawing/2014/main" id="{CC2EC69F-505D-4467-947E-4765CD126AFB}"/>
                </a:ext>
              </a:extLst>
            </p:cNvPr>
            <p:cNvSpPr>
              <a:spLocks noChangeShapeType="1"/>
            </p:cNvSpPr>
            <p:nvPr/>
          </p:nvSpPr>
          <p:spPr bwMode="auto">
            <a:xfrm flipV="1">
              <a:off x="6023" y="2472"/>
              <a:ext cx="290" cy="278"/>
            </a:xfrm>
            <a:prstGeom prst="line">
              <a:avLst/>
            </a:prstGeom>
            <a:noFill/>
            <a:ln w="28575" cap="flat">
              <a:solidFill>
                <a:srgbClr val="FF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Line 10">
              <a:extLst>
                <a:ext uri="{FF2B5EF4-FFF2-40B4-BE49-F238E27FC236}">
                  <a16:creationId xmlns:a16="http://schemas.microsoft.com/office/drawing/2014/main" id="{BEC308AB-E32E-23A1-ACC5-A977861C8C28}"/>
                </a:ext>
              </a:extLst>
            </p:cNvPr>
            <p:cNvSpPr>
              <a:spLocks noChangeShapeType="1"/>
            </p:cNvSpPr>
            <p:nvPr/>
          </p:nvSpPr>
          <p:spPr bwMode="auto">
            <a:xfrm flipH="1">
              <a:off x="6018" y="2750"/>
              <a:ext cx="5" cy="400"/>
            </a:xfrm>
            <a:prstGeom prst="line">
              <a:avLst/>
            </a:prstGeom>
            <a:noFill/>
            <a:ln w="28575" cap="flat">
              <a:solidFill>
                <a:srgbClr val="FF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 name="Line 11">
              <a:extLst>
                <a:ext uri="{FF2B5EF4-FFF2-40B4-BE49-F238E27FC236}">
                  <a16:creationId xmlns:a16="http://schemas.microsoft.com/office/drawing/2014/main" id="{A5EEB1C8-E9B2-02D6-648B-323D2F42888E}"/>
                </a:ext>
              </a:extLst>
            </p:cNvPr>
            <p:cNvSpPr>
              <a:spLocks noChangeShapeType="1"/>
            </p:cNvSpPr>
            <p:nvPr/>
          </p:nvSpPr>
          <p:spPr bwMode="auto">
            <a:xfrm>
              <a:off x="5709" y="2500"/>
              <a:ext cx="314" cy="250"/>
            </a:xfrm>
            <a:prstGeom prst="line">
              <a:avLst/>
            </a:prstGeom>
            <a:noFill/>
            <a:ln w="28575" cap="flat">
              <a:solidFill>
                <a:srgbClr val="FF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Line 12">
              <a:extLst>
                <a:ext uri="{FF2B5EF4-FFF2-40B4-BE49-F238E27FC236}">
                  <a16:creationId xmlns:a16="http://schemas.microsoft.com/office/drawing/2014/main" id="{B399AF01-7136-4DB1-F885-790E7E78F15E}"/>
                </a:ext>
              </a:extLst>
            </p:cNvPr>
            <p:cNvSpPr>
              <a:spLocks noChangeShapeType="1"/>
            </p:cNvSpPr>
            <p:nvPr/>
          </p:nvSpPr>
          <p:spPr bwMode="auto">
            <a:xfrm flipV="1">
              <a:off x="5719" y="2536"/>
              <a:ext cx="35" cy="44"/>
            </a:xfrm>
            <a:prstGeom prst="line">
              <a:avLst/>
            </a:prstGeom>
            <a:noFill/>
            <a:ln w="28575" cap="flat">
              <a:solidFill>
                <a:srgbClr val="FF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Line 13">
              <a:extLst>
                <a:ext uri="{FF2B5EF4-FFF2-40B4-BE49-F238E27FC236}">
                  <a16:creationId xmlns:a16="http://schemas.microsoft.com/office/drawing/2014/main" id="{485026E6-4221-40E0-749C-C1DB34514379}"/>
                </a:ext>
              </a:extLst>
            </p:cNvPr>
            <p:cNvSpPr>
              <a:spLocks noChangeShapeType="1"/>
            </p:cNvSpPr>
            <p:nvPr/>
          </p:nvSpPr>
          <p:spPr bwMode="auto">
            <a:xfrm flipH="1" flipV="1">
              <a:off x="5674" y="2545"/>
              <a:ext cx="45" cy="35"/>
            </a:xfrm>
            <a:prstGeom prst="line">
              <a:avLst/>
            </a:prstGeom>
            <a:noFill/>
            <a:ln w="28575" cap="flat">
              <a:solidFill>
                <a:srgbClr val="FF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Line 14">
              <a:extLst>
                <a:ext uri="{FF2B5EF4-FFF2-40B4-BE49-F238E27FC236}">
                  <a16:creationId xmlns:a16="http://schemas.microsoft.com/office/drawing/2014/main" id="{D519E2B8-18ED-4743-6413-BBA8E1303928}"/>
                </a:ext>
              </a:extLst>
            </p:cNvPr>
            <p:cNvSpPr>
              <a:spLocks noChangeShapeType="1"/>
            </p:cNvSpPr>
            <p:nvPr/>
          </p:nvSpPr>
          <p:spPr bwMode="auto">
            <a:xfrm flipH="1" flipV="1">
              <a:off x="6018" y="3090"/>
              <a:ext cx="61" cy="1"/>
            </a:xfrm>
            <a:prstGeom prst="line">
              <a:avLst/>
            </a:prstGeom>
            <a:noFill/>
            <a:ln w="28575" cap="flat">
              <a:solidFill>
                <a:srgbClr val="FF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Line 15">
              <a:extLst>
                <a:ext uri="{FF2B5EF4-FFF2-40B4-BE49-F238E27FC236}">
                  <a16:creationId xmlns:a16="http://schemas.microsoft.com/office/drawing/2014/main" id="{6BFAAD1D-AE1B-08FE-F594-4C990F7B3F29}"/>
                </a:ext>
              </a:extLst>
            </p:cNvPr>
            <p:cNvSpPr>
              <a:spLocks noChangeShapeType="1"/>
            </p:cNvSpPr>
            <p:nvPr/>
          </p:nvSpPr>
          <p:spPr bwMode="auto">
            <a:xfrm flipH="1">
              <a:off x="6078" y="3091"/>
              <a:ext cx="1" cy="60"/>
            </a:xfrm>
            <a:prstGeom prst="line">
              <a:avLst/>
            </a:prstGeom>
            <a:noFill/>
            <a:ln w="28575" cap="flat">
              <a:solidFill>
                <a:srgbClr val="FF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Line 16">
              <a:extLst>
                <a:ext uri="{FF2B5EF4-FFF2-40B4-BE49-F238E27FC236}">
                  <a16:creationId xmlns:a16="http://schemas.microsoft.com/office/drawing/2014/main" id="{2DF601B2-588B-520D-B474-E84C193AD3D1}"/>
                </a:ext>
              </a:extLst>
            </p:cNvPr>
            <p:cNvSpPr>
              <a:spLocks noChangeShapeType="1"/>
            </p:cNvSpPr>
            <p:nvPr/>
          </p:nvSpPr>
          <p:spPr bwMode="auto">
            <a:xfrm flipV="1">
              <a:off x="6313" y="2517"/>
              <a:ext cx="41" cy="39"/>
            </a:xfrm>
            <a:prstGeom prst="line">
              <a:avLst/>
            </a:prstGeom>
            <a:noFill/>
            <a:ln w="28575" cap="flat">
              <a:solidFill>
                <a:srgbClr val="FF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Line 17">
              <a:extLst>
                <a:ext uri="{FF2B5EF4-FFF2-40B4-BE49-F238E27FC236}">
                  <a16:creationId xmlns:a16="http://schemas.microsoft.com/office/drawing/2014/main" id="{F00F5161-796E-C5ED-50BF-707023265130}"/>
                </a:ext>
              </a:extLst>
            </p:cNvPr>
            <p:cNvSpPr>
              <a:spLocks noChangeShapeType="1"/>
            </p:cNvSpPr>
            <p:nvPr/>
          </p:nvSpPr>
          <p:spPr bwMode="auto">
            <a:xfrm flipH="1" flipV="1">
              <a:off x="6271" y="2512"/>
              <a:ext cx="42" cy="44"/>
            </a:xfrm>
            <a:prstGeom prst="line">
              <a:avLst/>
            </a:prstGeom>
            <a:noFill/>
            <a:ln w="28575" cap="flat">
              <a:solidFill>
                <a:srgbClr val="FF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Rectangle 18">
              <a:extLst>
                <a:ext uri="{FF2B5EF4-FFF2-40B4-BE49-F238E27FC236}">
                  <a16:creationId xmlns:a16="http://schemas.microsoft.com/office/drawing/2014/main" id="{E2EEA1FE-0645-A739-2450-11F70C4C36EB}"/>
                </a:ext>
              </a:extLst>
            </p:cNvPr>
            <p:cNvSpPr>
              <a:spLocks noChangeArrowheads="1"/>
            </p:cNvSpPr>
            <p:nvPr/>
          </p:nvSpPr>
          <p:spPr bwMode="auto">
            <a:xfrm>
              <a:off x="6097" y="2732"/>
              <a:ext cx="135"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1" u="none" strike="noStrike" cap="none" normalizeH="0" baseline="0">
                  <a:ln>
                    <a:noFill/>
                  </a:ln>
                  <a:solidFill>
                    <a:srgbClr val="FFFF00"/>
                  </a:solidFill>
                  <a:effectLst/>
                  <a:latin typeface="Times New Roman" panose="02020603050405020304" pitchFamily="18"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Rectangle 19">
              <a:extLst>
                <a:ext uri="{FF2B5EF4-FFF2-40B4-BE49-F238E27FC236}">
                  <a16:creationId xmlns:a16="http://schemas.microsoft.com/office/drawing/2014/main" id="{0D98943E-C6C3-1F2E-9283-6C19718DAB82}"/>
                </a:ext>
              </a:extLst>
            </p:cNvPr>
            <p:cNvSpPr>
              <a:spLocks noChangeArrowheads="1"/>
            </p:cNvSpPr>
            <p:nvPr/>
          </p:nvSpPr>
          <p:spPr bwMode="auto">
            <a:xfrm>
              <a:off x="5509" y="2329"/>
              <a:ext cx="172"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1" u="none" strike="noStrike" cap="none" normalizeH="0" baseline="0">
                  <a:ln>
                    <a:noFill/>
                  </a:ln>
                  <a:solidFill>
                    <a:srgbClr val="FFFF00"/>
                  </a:solidFill>
                  <a:effectLst/>
                  <a:latin typeface="Times New Roman" panose="02020603050405020304" pitchFamily="18" charset="0"/>
                </a:rPr>
                <a:t>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20">
              <a:extLst>
                <a:ext uri="{FF2B5EF4-FFF2-40B4-BE49-F238E27FC236}">
                  <a16:creationId xmlns:a16="http://schemas.microsoft.com/office/drawing/2014/main" id="{29B9BF95-2DAA-D95B-E41D-3E08C59F0263}"/>
                </a:ext>
              </a:extLst>
            </p:cNvPr>
            <p:cNvSpPr>
              <a:spLocks noChangeArrowheads="1"/>
            </p:cNvSpPr>
            <p:nvPr/>
          </p:nvSpPr>
          <p:spPr bwMode="auto">
            <a:xfrm>
              <a:off x="6404" y="2281"/>
              <a:ext cx="190"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1" u="none" strike="noStrike" cap="none" normalizeH="0" baseline="0">
                  <a:ln>
                    <a:noFill/>
                  </a:ln>
                  <a:solidFill>
                    <a:srgbClr val="FFFF00"/>
                  </a:solidFill>
                  <a:effectLst/>
                  <a:latin typeface="Times New Roman" panose="02020603050405020304" pitchFamily="18"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 name="Rectangle 21">
              <a:extLst>
                <a:ext uri="{FF2B5EF4-FFF2-40B4-BE49-F238E27FC236}">
                  <a16:creationId xmlns:a16="http://schemas.microsoft.com/office/drawing/2014/main" id="{ADD006B3-D3B0-7203-93AA-E94BD84C3174}"/>
                </a:ext>
              </a:extLst>
            </p:cNvPr>
            <p:cNvSpPr>
              <a:spLocks noChangeArrowheads="1"/>
            </p:cNvSpPr>
            <p:nvPr/>
          </p:nvSpPr>
          <p:spPr bwMode="auto">
            <a:xfrm>
              <a:off x="5917" y="3229"/>
              <a:ext cx="21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1" u="none" strike="noStrike" cap="none" normalizeH="0" baseline="0">
                  <a:ln>
                    <a:noFill/>
                  </a:ln>
                  <a:solidFill>
                    <a:srgbClr val="FFFF00"/>
                  </a:solidFill>
                  <a:effectLst/>
                  <a:latin typeface="Times New Roman" panose="02020603050405020304" pitchFamily="18" charset="0"/>
                </a:rPr>
                <a:t>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 name="Rectangle 22">
              <a:extLst>
                <a:ext uri="{FF2B5EF4-FFF2-40B4-BE49-F238E27FC236}">
                  <a16:creationId xmlns:a16="http://schemas.microsoft.com/office/drawing/2014/main" id="{DCEB1B37-321E-56A2-B5C4-31A4DB1F555D}"/>
                </a:ext>
              </a:extLst>
            </p:cNvPr>
            <p:cNvSpPr>
              <a:spLocks noChangeArrowheads="1"/>
            </p:cNvSpPr>
            <p:nvPr/>
          </p:nvSpPr>
          <p:spPr bwMode="auto">
            <a:xfrm>
              <a:off x="5077" y="3194"/>
              <a:ext cx="182"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1" u="none" strike="noStrike" cap="none" normalizeH="0" baseline="0">
                  <a:ln>
                    <a:noFill/>
                  </a:ln>
                  <a:solidFill>
                    <a:srgbClr val="FFFF00"/>
                  </a:solidFill>
                  <a:effectLst/>
                  <a:latin typeface="Times New Roman" panose="02020603050405020304" pitchFamily="18"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 name="Rectangle 23">
              <a:extLst>
                <a:ext uri="{FF2B5EF4-FFF2-40B4-BE49-F238E27FC236}">
                  <a16:creationId xmlns:a16="http://schemas.microsoft.com/office/drawing/2014/main" id="{8B50F442-6D97-72F6-AF05-83A2CF2B741D}"/>
                </a:ext>
              </a:extLst>
            </p:cNvPr>
            <p:cNvSpPr>
              <a:spLocks noChangeArrowheads="1"/>
            </p:cNvSpPr>
            <p:nvPr/>
          </p:nvSpPr>
          <p:spPr bwMode="auto">
            <a:xfrm>
              <a:off x="5911" y="1891"/>
              <a:ext cx="182"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1" u="none" strike="noStrike" cap="none" normalizeH="0" baseline="0">
                  <a:ln>
                    <a:noFill/>
                  </a:ln>
                  <a:solidFill>
                    <a:srgbClr val="FFFF00"/>
                  </a:solidFill>
                  <a:effectLst/>
                  <a:latin typeface="Times New Roman" panose="02020603050405020304" pitchFamily="18"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Rectangle 24">
              <a:extLst>
                <a:ext uri="{FF2B5EF4-FFF2-40B4-BE49-F238E27FC236}">
                  <a16:creationId xmlns:a16="http://schemas.microsoft.com/office/drawing/2014/main" id="{8359E8FF-02F5-352B-19CE-5C3932A4F246}"/>
                </a:ext>
              </a:extLst>
            </p:cNvPr>
            <p:cNvSpPr>
              <a:spLocks noChangeArrowheads="1"/>
            </p:cNvSpPr>
            <p:nvPr/>
          </p:nvSpPr>
          <p:spPr bwMode="auto">
            <a:xfrm>
              <a:off x="6974" y="3199"/>
              <a:ext cx="182"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1" u="none" strike="noStrike" cap="none" normalizeH="0" baseline="0">
                  <a:ln>
                    <a:noFill/>
                  </a:ln>
                  <a:solidFill>
                    <a:srgbClr val="FFFF00"/>
                  </a:solidFill>
                  <a:effectLst/>
                  <a:latin typeface="Times New Roman" panose="02020603050405020304" pitchFamily="18"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30" name="Group 27">
              <a:extLst>
                <a:ext uri="{FF2B5EF4-FFF2-40B4-BE49-F238E27FC236}">
                  <a16:creationId xmlns:a16="http://schemas.microsoft.com/office/drawing/2014/main" id="{B2A32DD9-D2C7-8D28-E19F-A534A001BA90}"/>
                </a:ext>
              </a:extLst>
            </p:cNvPr>
            <p:cNvGrpSpPr>
              <a:grpSpLocks/>
            </p:cNvGrpSpPr>
            <p:nvPr/>
          </p:nvGrpSpPr>
          <p:grpSpPr bwMode="auto">
            <a:xfrm>
              <a:off x="5685" y="2476"/>
              <a:ext cx="48" cy="48"/>
              <a:chOff x="5685" y="2476"/>
              <a:chExt cx="48" cy="48"/>
            </a:xfrm>
          </p:grpSpPr>
          <p:sp>
            <p:nvSpPr>
              <p:cNvPr id="49" name="Oval 25">
                <a:extLst>
                  <a:ext uri="{FF2B5EF4-FFF2-40B4-BE49-F238E27FC236}">
                    <a16:creationId xmlns:a16="http://schemas.microsoft.com/office/drawing/2014/main" id="{33411AF8-CF8C-1FAD-0952-AFFDDD0636E7}"/>
                  </a:ext>
                </a:extLst>
              </p:cNvPr>
              <p:cNvSpPr>
                <a:spLocks noChangeArrowheads="1"/>
              </p:cNvSpPr>
              <p:nvPr/>
            </p:nvSpPr>
            <p:spPr bwMode="auto">
              <a:xfrm>
                <a:off x="5685" y="2476"/>
                <a:ext cx="48" cy="48"/>
              </a:xfrm>
              <a:prstGeom prst="ellipse">
                <a:avLst/>
              </a:prstGeom>
              <a:solidFill>
                <a:srgbClr val="FF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Oval 26">
                <a:extLst>
                  <a:ext uri="{FF2B5EF4-FFF2-40B4-BE49-F238E27FC236}">
                    <a16:creationId xmlns:a16="http://schemas.microsoft.com/office/drawing/2014/main" id="{810C8768-451A-7A48-E55C-E883BF7F642F}"/>
                  </a:ext>
                </a:extLst>
              </p:cNvPr>
              <p:cNvSpPr>
                <a:spLocks noChangeArrowheads="1"/>
              </p:cNvSpPr>
              <p:nvPr/>
            </p:nvSpPr>
            <p:spPr bwMode="auto">
              <a:xfrm>
                <a:off x="5685" y="2476"/>
                <a:ext cx="48" cy="48"/>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1" name="Group 30">
              <a:extLst>
                <a:ext uri="{FF2B5EF4-FFF2-40B4-BE49-F238E27FC236}">
                  <a16:creationId xmlns:a16="http://schemas.microsoft.com/office/drawing/2014/main" id="{0B0E87BF-3CE8-77EE-6A85-0294163B8374}"/>
                </a:ext>
              </a:extLst>
            </p:cNvPr>
            <p:cNvGrpSpPr>
              <a:grpSpLocks/>
            </p:cNvGrpSpPr>
            <p:nvPr/>
          </p:nvGrpSpPr>
          <p:grpSpPr bwMode="auto">
            <a:xfrm>
              <a:off x="5994" y="3126"/>
              <a:ext cx="48" cy="48"/>
              <a:chOff x="5994" y="3126"/>
              <a:chExt cx="48" cy="48"/>
            </a:xfrm>
          </p:grpSpPr>
          <p:sp>
            <p:nvSpPr>
              <p:cNvPr id="47" name="Oval 28">
                <a:extLst>
                  <a:ext uri="{FF2B5EF4-FFF2-40B4-BE49-F238E27FC236}">
                    <a16:creationId xmlns:a16="http://schemas.microsoft.com/office/drawing/2014/main" id="{73471208-91BF-8589-431F-A6868352FAF4}"/>
                  </a:ext>
                </a:extLst>
              </p:cNvPr>
              <p:cNvSpPr>
                <a:spLocks noChangeArrowheads="1"/>
              </p:cNvSpPr>
              <p:nvPr/>
            </p:nvSpPr>
            <p:spPr bwMode="auto">
              <a:xfrm>
                <a:off x="5994" y="3126"/>
                <a:ext cx="48" cy="48"/>
              </a:xfrm>
              <a:prstGeom prst="ellipse">
                <a:avLst/>
              </a:prstGeom>
              <a:solidFill>
                <a:srgbClr val="FF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Oval 29">
                <a:extLst>
                  <a:ext uri="{FF2B5EF4-FFF2-40B4-BE49-F238E27FC236}">
                    <a16:creationId xmlns:a16="http://schemas.microsoft.com/office/drawing/2014/main" id="{568B2800-5FFF-62CD-F702-528D7BED5FA1}"/>
                  </a:ext>
                </a:extLst>
              </p:cNvPr>
              <p:cNvSpPr>
                <a:spLocks noChangeArrowheads="1"/>
              </p:cNvSpPr>
              <p:nvPr/>
            </p:nvSpPr>
            <p:spPr bwMode="auto">
              <a:xfrm>
                <a:off x="5994" y="3126"/>
                <a:ext cx="48" cy="48"/>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2" name="Group 33">
              <a:extLst>
                <a:ext uri="{FF2B5EF4-FFF2-40B4-BE49-F238E27FC236}">
                  <a16:creationId xmlns:a16="http://schemas.microsoft.com/office/drawing/2014/main" id="{18BE23D5-02B9-4AF7-9DBD-0ABA4E40646A}"/>
                </a:ext>
              </a:extLst>
            </p:cNvPr>
            <p:cNvGrpSpPr>
              <a:grpSpLocks/>
            </p:cNvGrpSpPr>
            <p:nvPr/>
          </p:nvGrpSpPr>
          <p:grpSpPr bwMode="auto">
            <a:xfrm>
              <a:off x="6289" y="2448"/>
              <a:ext cx="48" cy="48"/>
              <a:chOff x="6289" y="2448"/>
              <a:chExt cx="48" cy="48"/>
            </a:xfrm>
          </p:grpSpPr>
          <p:sp>
            <p:nvSpPr>
              <p:cNvPr id="45" name="Oval 31">
                <a:extLst>
                  <a:ext uri="{FF2B5EF4-FFF2-40B4-BE49-F238E27FC236}">
                    <a16:creationId xmlns:a16="http://schemas.microsoft.com/office/drawing/2014/main" id="{44780E6B-FA18-61E0-53B2-50288942471F}"/>
                  </a:ext>
                </a:extLst>
              </p:cNvPr>
              <p:cNvSpPr>
                <a:spLocks noChangeArrowheads="1"/>
              </p:cNvSpPr>
              <p:nvPr/>
            </p:nvSpPr>
            <p:spPr bwMode="auto">
              <a:xfrm>
                <a:off x="6289" y="2448"/>
                <a:ext cx="48" cy="48"/>
              </a:xfrm>
              <a:prstGeom prst="ellipse">
                <a:avLst/>
              </a:prstGeom>
              <a:solidFill>
                <a:srgbClr val="FF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Oval 32">
                <a:extLst>
                  <a:ext uri="{FF2B5EF4-FFF2-40B4-BE49-F238E27FC236}">
                    <a16:creationId xmlns:a16="http://schemas.microsoft.com/office/drawing/2014/main" id="{BD18BC88-3342-6C1D-60AB-DA0F6D4C9E6C}"/>
                  </a:ext>
                </a:extLst>
              </p:cNvPr>
              <p:cNvSpPr>
                <a:spLocks noChangeArrowheads="1"/>
              </p:cNvSpPr>
              <p:nvPr/>
            </p:nvSpPr>
            <p:spPr bwMode="auto">
              <a:xfrm>
                <a:off x="6289" y="2448"/>
                <a:ext cx="48" cy="48"/>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3" name="Group 36">
              <a:extLst>
                <a:ext uri="{FF2B5EF4-FFF2-40B4-BE49-F238E27FC236}">
                  <a16:creationId xmlns:a16="http://schemas.microsoft.com/office/drawing/2014/main" id="{C285FCBC-5003-6850-A0B6-81B37AFED87A}"/>
                </a:ext>
              </a:extLst>
            </p:cNvPr>
            <p:cNvGrpSpPr>
              <a:grpSpLocks/>
            </p:cNvGrpSpPr>
            <p:nvPr/>
          </p:nvGrpSpPr>
          <p:grpSpPr bwMode="auto">
            <a:xfrm>
              <a:off x="5999" y="2726"/>
              <a:ext cx="48" cy="48"/>
              <a:chOff x="5999" y="2726"/>
              <a:chExt cx="48" cy="48"/>
            </a:xfrm>
          </p:grpSpPr>
          <p:sp>
            <p:nvSpPr>
              <p:cNvPr id="43" name="Oval 34">
                <a:extLst>
                  <a:ext uri="{FF2B5EF4-FFF2-40B4-BE49-F238E27FC236}">
                    <a16:creationId xmlns:a16="http://schemas.microsoft.com/office/drawing/2014/main" id="{415EABD2-19F3-B375-4C71-64E76ECDD5AC}"/>
                  </a:ext>
                </a:extLst>
              </p:cNvPr>
              <p:cNvSpPr>
                <a:spLocks noChangeArrowheads="1"/>
              </p:cNvSpPr>
              <p:nvPr/>
            </p:nvSpPr>
            <p:spPr bwMode="auto">
              <a:xfrm>
                <a:off x="5999" y="2726"/>
                <a:ext cx="48" cy="48"/>
              </a:xfrm>
              <a:prstGeom prst="ellipse">
                <a:avLst/>
              </a:prstGeom>
              <a:solidFill>
                <a:srgbClr val="FF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Oval 35">
                <a:extLst>
                  <a:ext uri="{FF2B5EF4-FFF2-40B4-BE49-F238E27FC236}">
                    <a16:creationId xmlns:a16="http://schemas.microsoft.com/office/drawing/2014/main" id="{85BD5F20-FDB0-9469-0583-109819A70665}"/>
                  </a:ext>
                </a:extLst>
              </p:cNvPr>
              <p:cNvSpPr>
                <a:spLocks noChangeArrowheads="1"/>
              </p:cNvSpPr>
              <p:nvPr/>
            </p:nvSpPr>
            <p:spPr bwMode="auto">
              <a:xfrm>
                <a:off x="5999" y="2726"/>
                <a:ext cx="48" cy="48"/>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4" name="Group 39">
              <a:extLst>
                <a:ext uri="{FF2B5EF4-FFF2-40B4-BE49-F238E27FC236}">
                  <a16:creationId xmlns:a16="http://schemas.microsoft.com/office/drawing/2014/main" id="{45F38286-4C3A-67CC-4260-F04A11F07E34}"/>
                </a:ext>
              </a:extLst>
            </p:cNvPr>
            <p:cNvGrpSpPr>
              <a:grpSpLocks/>
            </p:cNvGrpSpPr>
            <p:nvPr/>
          </p:nvGrpSpPr>
          <p:grpSpPr bwMode="auto">
            <a:xfrm>
              <a:off x="6950" y="3139"/>
              <a:ext cx="48" cy="48"/>
              <a:chOff x="6950" y="3139"/>
              <a:chExt cx="48" cy="48"/>
            </a:xfrm>
          </p:grpSpPr>
          <p:sp>
            <p:nvSpPr>
              <p:cNvPr id="41" name="Oval 37">
                <a:extLst>
                  <a:ext uri="{FF2B5EF4-FFF2-40B4-BE49-F238E27FC236}">
                    <a16:creationId xmlns:a16="http://schemas.microsoft.com/office/drawing/2014/main" id="{BF9B7C68-08A5-032E-714C-30682EB1635A}"/>
                  </a:ext>
                </a:extLst>
              </p:cNvPr>
              <p:cNvSpPr>
                <a:spLocks noChangeArrowheads="1"/>
              </p:cNvSpPr>
              <p:nvPr/>
            </p:nvSpPr>
            <p:spPr bwMode="auto">
              <a:xfrm>
                <a:off x="6950" y="3139"/>
                <a:ext cx="48" cy="48"/>
              </a:xfrm>
              <a:prstGeom prst="ellipse">
                <a:avLst/>
              </a:prstGeom>
              <a:solidFill>
                <a:srgbClr val="FF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Oval 38">
                <a:extLst>
                  <a:ext uri="{FF2B5EF4-FFF2-40B4-BE49-F238E27FC236}">
                    <a16:creationId xmlns:a16="http://schemas.microsoft.com/office/drawing/2014/main" id="{7F78F3F2-5F02-08ED-116D-10FB309C847D}"/>
                  </a:ext>
                </a:extLst>
              </p:cNvPr>
              <p:cNvSpPr>
                <a:spLocks noChangeArrowheads="1"/>
              </p:cNvSpPr>
              <p:nvPr/>
            </p:nvSpPr>
            <p:spPr bwMode="auto">
              <a:xfrm>
                <a:off x="6950" y="3139"/>
                <a:ext cx="48" cy="48"/>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5" name="Group 42">
              <a:extLst>
                <a:ext uri="{FF2B5EF4-FFF2-40B4-BE49-F238E27FC236}">
                  <a16:creationId xmlns:a16="http://schemas.microsoft.com/office/drawing/2014/main" id="{E8211106-8EDA-9DF7-1674-A2C0D0DA22E5}"/>
                </a:ext>
              </a:extLst>
            </p:cNvPr>
            <p:cNvGrpSpPr>
              <a:grpSpLocks/>
            </p:cNvGrpSpPr>
            <p:nvPr/>
          </p:nvGrpSpPr>
          <p:grpSpPr bwMode="auto">
            <a:xfrm>
              <a:off x="5178" y="3115"/>
              <a:ext cx="48" cy="48"/>
              <a:chOff x="5178" y="3115"/>
              <a:chExt cx="48" cy="48"/>
            </a:xfrm>
          </p:grpSpPr>
          <p:sp>
            <p:nvSpPr>
              <p:cNvPr id="39" name="Oval 40">
                <a:extLst>
                  <a:ext uri="{FF2B5EF4-FFF2-40B4-BE49-F238E27FC236}">
                    <a16:creationId xmlns:a16="http://schemas.microsoft.com/office/drawing/2014/main" id="{E664DB69-A3D4-8C61-1447-BF218345550B}"/>
                  </a:ext>
                </a:extLst>
              </p:cNvPr>
              <p:cNvSpPr>
                <a:spLocks noChangeArrowheads="1"/>
              </p:cNvSpPr>
              <p:nvPr/>
            </p:nvSpPr>
            <p:spPr bwMode="auto">
              <a:xfrm>
                <a:off x="5178" y="3115"/>
                <a:ext cx="48" cy="48"/>
              </a:xfrm>
              <a:prstGeom prst="ellipse">
                <a:avLst/>
              </a:prstGeom>
              <a:solidFill>
                <a:srgbClr val="FF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Oval 41">
                <a:extLst>
                  <a:ext uri="{FF2B5EF4-FFF2-40B4-BE49-F238E27FC236}">
                    <a16:creationId xmlns:a16="http://schemas.microsoft.com/office/drawing/2014/main" id="{C03B5645-ED7D-8621-2CD5-076709616BB8}"/>
                  </a:ext>
                </a:extLst>
              </p:cNvPr>
              <p:cNvSpPr>
                <a:spLocks noChangeArrowheads="1"/>
              </p:cNvSpPr>
              <p:nvPr/>
            </p:nvSpPr>
            <p:spPr bwMode="auto">
              <a:xfrm>
                <a:off x="5178" y="3115"/>
                <a:ext cx="48" cy="48"/>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6" name="Group 45">
              <a:extLst>
                <a:ext uri="{FF2B5EF4-FFF2-40B4-BE49-F238E27FC236}">
                  <a16:creationId xmlns:a16="http://schemas.microsoft.com/office/drawing/2014/main" id="{3AFE7CFB-67D0-E1C0-0003-B627F3C15281}"/>
                </a:ext>
              </a:extLst>
            </p:cNvPr>
            <p:cNvGrpSpPr>
              <a:grpSpLocks/>
            </p:cNvGrpSpPr>
            <p:nvPr/>
          </p:nvGrpSpPr>
          <p:grpSpPr bwMode="auto">
            <a:xfrm>
              <a:off x="5971" y="2118"/>
              <a:ext cx="48" cy="48"/>
              <a:chOff x="5971" y="2118"/>
              <a:chExt cx="48" cy="48"/>
            </a:xfrm>
          </p:grpSpPr>
          <p:sp>
            <p:nvSpPr>
              <p:cNvPr id="37" name="Oval 43">
                <a:extLst>
                  <a:ext uri="{FF2B5EF4-FFF2-40B4-BE49-F238E27FC236}">
                    <a16:creationId xmlns:a16="http://schemas.microsoft.com/office/drawing/2014/main" id="{50B6D396-EB34-DF1F-EA38-F116ABCB7B81}"/>
                  </a:ext>
                </a:extLst>
              </p:cNvPr>
              <p:cNvSpPr>
                <a:spLocks noChangeArrowheads="1"/>
              </p:cNvSpPr>
              <p:nvPr/>
            </p:nvSpPr>
            <p:spPr bwMode="auto">
              <a:xfrm>
                <a:off x="5971" y="2118"/>
                <a:ext cx="48" cy="48"/>
              </a:xfrm>
              <a:prstGeom prst="ellipse">
                <a:avLst/>
              </a:prstGeom>
              <a:solidFill>
                <a:srgbClr val="FF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Oval 44">
                <a:extLst>
                  <a:ext uri="{FF2B5EF4-FFF2-40B4-BE49-F238E27FC236}">
                    <a16:creationId xmlns:a16="http://schemas.microsoft.com/office/drawing/2014/main" id="{4AE8B5F2-791A-82F8-25A9-12A97306CCAA}"/>
                  </a:ext>
                </a:extLst>
              </p:cNvPr>
              <p:cNvSpPr>
                <a:spLocks noChangeArrowheads="1"/>
              </p:cNvSpPr>
              <p:nvPr/>
            </p:nvSpPr>
            <p:spPr bwMode="auto">
              <a:xfrm>
                <a:off x="5971" y="2118"/>
                <a:ext cx="48" cy="48"/>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sp>
        <p:nvSpPr>
          <p:cNvPr id="51" name="TextBox 50"/>
          <p:cNvSpPr txBox="1"/>
          <p:nvPr/>
        </p:nvSpPr>
        <p:spPr>
          <a:xfrm>
            <a:off x="4036990" y="5744355"/>
            <a:ext cx="5866118"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itchFamily="18" charset="0"/>
              </a:rPr>
              <a:t>Phần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quà</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của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bạn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là</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một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cục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tẩy</a:t>
            </a:r>
            <a:endParaRPr lang="en-US" sz="3200" b="1" dirty="0">
              <a:solidFill>
                <a:srgbClr val="FF0000"/>
              </a:solidFill>
              <a:latin typeface="Times New Roman" pitchFamily="18" charset="0"/>
              <a:cs typeface="Times New Roman" pitchFamily="18" charset="0"/>
            </a:endParaRPr>
          </a:p>
        </p:txBody>
      </p:sp>
      <p:pic>
        <p:nvPicPr>
          <p:cNvPr id="3" name="Picture 2" descr="OPL20U25GSXzBJYl68kk8uQGfFKzs7yb1M4KJWUiLk6ZEvGF+qCIPSnY57AbBFCvTW$2023.15$.62+K4lPs7H94VUqPe2XwIsfPRnrXQE//QTEXxb8/8N4CNc6FpgZahzpTjFhMzSA7T/nHJa11DE8Ng2TP3iAmRczFlmslSuUNOgUeb6yRvs0=">
            <a:hlinkClick r:id="rId8" action="ppaction://hlinksldjump"/>
            <a:extLst>
              <a:ext uri="{FF2B5EF4-FFF2-40B4-BE49-F238E27FC236}">
                <a16:creationId xmlns:a16="http://schemas.microsoft.com/office/drawing/2014/main" id="{08A45055-DA32-6675-B37D-513465C0047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06613" y="5568613"/>
            <a:ext cx="562684" cy="955735"/>
          </a:xfrm>
          <a:prstGeom prst="rect">
            <a:avLst/>
          </a:prstGeom>
        </p:spPr>
      </p:pic>
    </p:spTree>
    <p:extLst>
      <p:ext uri="{BB962C8B-B14F-4D97-AF65-F5344CB8AC3E}">
        <p14:creationId xmlns:p14="http://schemas.microsoft.com/office/powerpoint/2010/main" val="83488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500" fill="hold"/>
                                        <p:tgtEl>
                                          <p:spTgt spid="51"/>
                                        </p:tgtEl>
                                        <p:attrNameLst>
                                          <p:attrName>ppt_x</p:attrName>
                                        </p:attrNameLst>
                                      </p:cBhvr>
                                      <p:tavLst>
                                        <p:tav tm="0">
                                          <p:val>
                                            <p:strVal val="#ppt_x"/>
                                          </p:val>
                                        </p:tav>
                                        <p:tav tm="100000">
                                          <p:val>
                                            <p:strVal val="#ppt_x"/>
                                          </p:val>
                                        </p:tav>
                                      </p:tavLst>
                                    </p:anim>
                                    <p:anim calcmode="lin" valueType="num">
                                      <p:cBhvr additive="base">
                                        <p:cTn id="16"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3"/>
                  </p:tgtEl>
                </p:cond>
              </p:nextCondLst>
            </p:seq>
          </p:childTnLst>
        </p:cTn>
      </p:par>
    </p:tnLst>
    <p:bldLst>
      <p:bldP spid="29" grpId="0" animBg="1"/>
      <p:bldP spid="5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2726841-2B10-B74D-5DAD-52BF801175D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24259" y="1954557"/>
            <a:ext cx="3385255" cy="225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E0FC1CF0-44D0-9233-9635-7EFFA79137C9}"/>
              </a:ext>
            </a:extLst>
          </p:cNvPr>
          <p:cNvSpPr txBox="1">
            <a:spLocks/>
          </p:cNvSpPr>
          <p:nvPr/>
        </p:nvSpPr>
        <p:spPr>
          <a:xfrm>
            <a:off x="682486" y="2134898"/>
            <a:ext cx="5241235" cy="785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C000"/>
                </a:solidFill>
                <a:latin typeface="Times New Roman" panose="02020603050405020304" pitchFamily="18" charset="0"/>
                <a:cs typeface="Times New Roman" panose="02020603050405020304" pitchFamily="18" charset="0"/>
              </a:rPr>
              <a:t> HÌNH THÀNH KIẾN THỨC</a:t>
            </a:r>
          </a:p>
        </p:txBody>
      </p:sp>
      <p:cxnSp>
        <p:nvCxnSpPr>
          <p:cNvPr id="3" name="Straight Connector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37952358-6350-B399-46AC-7131915460A4}"/>
              </a:ext>
            </a:extLst>
          </p:cNvPr>
          <p:cNvCxnSpPr>
            <a:cxnSpLocks/>
          </p:cNvCxnSpPr>
          <p:nvPr/>
        </p:nvCxnSpPr>
        <p:spPr>
          <a:xfrm>
            <a:off x="682486" y="2970840"/>
            <a:ext cx="5241235"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sp>
        <p:nvSpPr>
          <p:cNvPr id="7" name="Text Placeholder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ADDA1E83-A68C-1238-82A7-A36E7F0E8F44}"/>
              </a:ext>
            </a:extLst>
          </p:cNvPr>
          <p:cNvSpPr txBox="1">
            <a:spLocks/>
          </p:cNvSpPr>
          <p:nvPr/>
        </p:nvSpPr>
        <p:spPr>
          <a:xfrm>
            <a:off x="589718" y="3202690"/>
            <a:ext cx="5241235" cy="18066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v"/>
            </a:pPr>
            <a:r>
              <a:rPr lang="en-US">
                <a:solidFill>
                  <a:schemeClr val="bg1"/>
                </a:solidFill>
              </a:rPr>
              <a:t> </a:t>
            </a:r>
            <a:r>
              <a:rPr lang="en-US" b="1">
                <a:solidFill>
                  <a:schemeClr val="bg1"/>
                </a:solidFill>
                <a:latin typeface="Times New Roman" panose="02020603050405020304" pitchFamily="18" charset="0"/>
                <a:cs typeface="Times New Roman" panose="02020603050405020304" pitchFamily="18" charset="0"/>
              </a:rPr>
              <a:t>Nhận biết được định nghĩa đường tròn nội tiếp tam giác.</a:t>
            </a:r>
          </a:p>
          <a:p>
            <a:pPr>
              <a:buFont typeface="Wingdings" panose="05000000000000000000" pitchFamily="2" charset="2"/>
              <a:buChar char="v"/>
            </a:pPr>
            <a:r>
              <a:rPr lang="en-US" b="1">
                <a:solidFill>
                  <a:schemeClr val="bg1"/>
                </a:solidFill>
                <a:latin typeface="Times New Roman" panose="02020603050405020304" pitchFamily="18" charset="0"/>
                <a:cs typeface="Times New Roman" panose="02020603050405020304" pitchFamily="18" charset="0"/>
              </a:rPr>
              <a:t> Xác định tâm và bán kính của đường tròn nội tiếp tam giác.</a:t>
            </a:r>
          </a:p>
          <a:p>
            <a:pPr algn="just"/>
            <a:endParaRPr lang="en-US">
              <a:solidFill>
                <a:srgbClr val="DDDDDD"/>
              </a:solidFill>
              <a:latin typeface="Times New Roman" panose="02020603050405020304" pitchFamily="18" charset="0"/>
              <a:cs typeface="Times New Roman" panose="02020603050405020304" pitchFamily="18" charset="0"/>
            </a:endParaRPr>
          </a:p>
        </p:txBody>
      </p:sp>
      <p:sp>
        <p:nvSpPr>
          <p:cNvPr id="4"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3E99A0EA-1714-7C85-F1A2-8567EB2F7C71}"/>
              </a:ext>
            </a:extLst>
          </p:cNvPr>
          <p:cNvSpPr txBox="1">
            <a:spLocks/>
          </p:cNvSpPr>
          <p:nvPr/>
        </p:nvSpPr>
        <p:spPr>
          <a:xfrm>
            <a:off x="85629" y="0"/>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0"/>
              </a:spcBef>
              <a:spcAft>
                <a:spcPts val="600"/>
              </a:spcAft>
            </a:pPr>
            <a:r>
              <a:rPr lang="en-US" sz="2400" b="1" dirty="0">
                <a:solidFill>
                  <a:srgbClr val="FFFF00"/>
                </a:solidFill>
                <a:latin typeface="Times New Roman" panose="02020603050405020304" pitchFamily="18" charset="0"/>
                <a:cs typeface="Times New Roman" panose="02020603050405020304" pitchFamily="18" charset="0"/>
              </a:rPr>
              <a:t>BÀI 1. ĐƯỜNG TRÒN NGOẠI TIẾP VÀ ĐƯỜNG TRÒN NỘI TIẾP TAM GIÁC </a:t>
            </a:r>
            <a:r>
              <a:rPr lang="en-US" sz="2800" b="1" dirty="0">
                <a:solidFill>
                  <a:srgbClr val="FFFF00"/>
                </a:solidFill>
                <a:latin typeface="Times New Roman" panose="02020603050405020304" pitchFamily="18" charset="0"/>
                <a:cs typeface="Times New Roman" panose="02020603050405020304" pitchFamily="18" charset="0"/>
              </a:rPr>
              <a:t>(</a:t>
            </a:r>
            <a:r>
              <a:rPr lang="en-US" sz="2800" b="1" dirty="0" err="1">
                <a:solidFill>
                  <a:srgbClr val="FFFF00"/>
                </a:solidFill>
                <a:latin typeface="Times New Roman" panose="02020603050405020304" pitchFamily="18" charset="0"/>
                <a:cs typeface="Times New Roman" panose="02020603050405020304" pitchFamily="18" charset="0"/>
              </a:rPr>
              <a:t>Tiết</a:t>
            </a:r>
            <a:r>
              <a:rPr lang="en-US" sz="2800" b="1" dirty="0">
                <a:solidFill>
                  <a:srgbClr val="FFFF00"/>
                </a:solidFill>
                <a:latin typeface="Times New Roman" panose="02020603050405020304" pitchFamily="18" charset="0"/>
                <a:cs typeface="Times New Roman" panose="02020603050405020304" pitchFamily="18" charset="0"/>
              </a:rPr>
              <a:t> 2)</a:t>
            </a:r>
            <a:endPar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1102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766AA30-621E-37AE-9E86-7687721479F9}"/>
                  </a:ext>
                </a:extLst>
              </p:cNvPr>
              <p:cNvSpPr txBox="1"/>
              <p:nvPr/>
            </p:nvSpPr>
            <p:spPr>
              <a:xfrm>
                <a:off x="185379" y="676891"/>
                <a:ext cx="11484709" cy="5393784"/>
              </a:xfrm>
              <a:prstGeom prst="rect">
                <a:avLst/>
              </a:prstGeom>
              <a:noFill/>
            </p:spPr>
            <p:txBody>
              <a:bodyPr wrap="square">
                <a:spAutoFit/>
              </a:bodyPr>
              <a:lstStyle/>
              <a:p>
                <a:pPr>
                  <a:spcBef>
                    <a:spcPts val="300"/>
                  </a:spcBef>
                  <a:spcAft>
                    <a:spcPts val="300"/>
                  </a:spcAft>
                </a:pPr>
                <a:r>
                  <a:rPr lang="vi-VN"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II. Đường tròn nội tiếp tam giác</a:t>
                </a:r>
                <a:endParaRPr lang="en-US" sz="32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300"/>
                  </a:spcBef>
                  <a:spcAft>
                    <a:spcPts val="300"/>
                  </a:spcAft>
                </a:pPr>
                <a:r>
                  <a:rPr lang="vi-VN" sz="28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1. Định nghĩa</a:t>
                </a:r>
                <a:endPar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spcBef>
                    <a:spcPts val="300"/>
                  </a:spcBef>
                  <a:spcAft>
                    <a:spcPts val="300"/>
                  </a:spcAft>
                  <a:buFont typeface="Arial" charset="0"/>
                  <a:buChar char="•"/>
                </a:pPr>
                <a:r>
                  <a:rPr lang="vi-VN" sz="2800" b="1" dirty="0">
                    <a:solidFill>
                      <a:srgbClr val="FFFFFF"/>
                    </a:solidFill>
                    <a:latin typeface="+mj-lt"/>
                  </a:rPr>
                  <a:t>Hoạt động 5 (SGK – 71)</a:t>
                </a:r>
                <a:endParaRPr lang="en-US" sz="2800" b="1" dirty="0">
                  <a:solidFill>
                    <a:srgbClr val="FFFFFF"/>
                  </a:solidFill>
                  <a:latin typeface="+mj-lt"/>
                </a:endParaRPr>
              </a:p>
              <a:p>
                <a:pPr>
                  <a:spcBef>
                    <a:spcPts val="300"/>
                  </a:spcBef>
                  <a:spcAft>
                    <a:spcPts val="300"/>
                  </a:spcAft>
                </a:pPr>
                <a:r>
                  <a:rPr lang="nl-NL" sz="2800" dirty="0">
                    <a:solidFill>
                      <a:schemeClr val="bg1"/>
                    </a:solidFill>
                    <a:latin typeface="Times New Roman" panose="02020603050405020304" pitchFamily="18" charset="0"/>
                    <a:cs typeface="Times New Roman" panose="02020603050405020304" pitchFamily="18" charset="0"/>
                  </a:rPr>
                  <a:t>     Các đường thẳng </a:t>
                </a:r>
                <a14:m>
                  <m:oMath xmlns:m="http://schemas.openxmlformats.org/officeDocument/2006/math">
                    <m:r>
                      <m:rPr>
                        <m:nor/>
                      </m:rPr>
                      <a:rPr lang="en-US" sz="2800" i="1">
                        <a:solidFill>
                          <a:schemeClr val="bg1"/>
                        </a:solidFill>
                        <a:latin typeface="Times New Roman" panose="02020603050405020304" pitchFamily="18" charset="0"/>
                        <a:cs typeface="Times New Roman" panose="02020603050405020304" pitchFamily="18" charset="0"/>
                      </a:rPr>
                      <m:t>AB</m:t>
                    </m:r>
                    <m:r>
                      <m:rPr>
                        <m:nor/>
                      </m:rPr>
                      <a:rPr lang="en-US" sz="2800" i="1">
                        <a:solidFill>
                          <a:schemeClr val="bg1"/>
                        </a:solidFill>
                        <a:latin typeface="Times New Roman" panose="02020603050405020304" pitchFamily="18" charset="0"/>
                        <a:cs typeface="Times New Roman" panose="02020603050405020304" pitchFamily="18" charset="0"/>
                      </a:rPr>
                      <m:t>,  </m:t>
                    </m:r>
                    <m:r>
                      <m:rPr>
                        <m:nor/>
                      </m:rPr>
                      <a:rPr lang="en-US" sz="2800" i="1">
                        <a:solidFill>
                          <a:schemeClr val="bg1"/>
                        </a:solidFill>
                        <a:latin typeface="Times New Roman" panose="02020603050405020304" pitchFamily="18" charset="0"/>
                        <a:cs typeface="Times New Roman" panose="02020603050405020304" pitchFamily="18" charset="0"/>
                      </a:rPr>
                      <m:t>BC</m:t>
                    </m:r>
                    <m:r>
                      <m:rPr>
                        <m:nor/>
                      </m:rPr>
                      <a:rPr lang="en-US" sz="2800" i="1">
                        <a:solidFill>
                          <a:schemeClr val="bg1"/>
                        </a:solidFill>
                        <a:latin typeface="Times New Roman" panose="02020603050405020304" pitchFamily="18" charset="0"/>
                        <a:cs typeface="Times New Roman" panose="02020603050405020304" pitchFamily="18" charset="0"/>
                      </a:rPr>
                      <m:t>,  </m:t>
                    </m:r>
                    <m:r>
                      <m:rPr>
                        <m:nor/>
                      </m:rPr>
                      <a:rPr lang="en-US" sz="2800" i="1">
                        <a:solidFill>
                          <a:schemeClr val="bg1"/>
                        </a:solidFill>
                        <a:latin typeface="Times New Roman" panose="02020603050405020304" pitchFamily="18" charset="0"/>
                        <a:cs typeface="Times New Roman" panose="02020603050405020304" pitchFamily="18" charset="0"/>
                      </a:rPr>
                      <m:t>CA</m:t>
                    </m:r>
                  </m:oMath>
                </a14:m>
                <a:r>
                  <a:rPr lang="nl-NL" sz="2800" i="1" dirty="0">
                    <a:solidFill>
                      <a:schemeClr val="bg1"/>
                    </a:solidFill>
                    <a:latin typeface="Times New Roman" panose="02020603050405020304" pitchFamily="18" charset="0"/>
                    <a:cs typeface="Times New Roman" panose="02020603050405020304" pitchFamily="18" charset="0"/>
                  </a:rPr>
                  <a:t> </a:t>
                </a:r>
                <a:r>
                  <a:rPr lang="nl-NL" sz="2800" dirty="0">
                    <a:solidFill>
                      <a:schemeClr val="bg1"/>
                    </a:solidFill>
                    <a:latin typeface="Times New Roman" panose="02020603050405020304" pitchFamily="18" charset="0"/>
                    <a:cs typeface="Times New Roman" panose="02020603050405020304" pitchFamily="18" charset="0"/>
                  </a:rPr>
                  <a:t>tiếp xúc với đường tròn </a:t>
                </a:r>
                <a14:m>
                  <m:oMath xmlns:m="http://schemas.openxmlformats.org/officeDocument/2006/math">
                    <m:d>
                      <m:dPr>
                        <m:ctrlPr>
                          <a:rPr lang="en-US" sz="2800" i="1">
                            <a:solidFill>
                              <a:schemeClr val="bg1"/>
                            </a:solidFill>
                            <a:latin typeface="Cambria Math" panose="02040503050406030204" pitchFamily="18" charset="0"/>
                          </a:rPr>
                        </m:ctrlPr>
                      </m:dPr>
                      <m:e>
                        <m:r>
                          <m:rPr>
                            <m:nor/>
                          </m:rPr>
                          <a:rPr lang="en-US" sz="2800" i="1">
                            <a:solidFill>
                              <a:schemeClr val="bg1"/>
                            </a:solidFill>
                            <a:latin typeface="Times New Roman" panose="02020603050405020304" pitchFamily="18" charset="0"/>
                            <a:cs typeface="Times New Roman" panose="02020603050405020304" pitchFamily="18" charset="0"/>
                          </a:rPr>
                          <m:t>I</m:t>
                        </m:r>
                      </m:e>
                    </m:d>
                  </m:oMath>
                </a14:m>
                <a:r>
                  <a:rPr lang="nl-NL" sz="2800" i="1" dirty="0">
                    <a:solidFill>
                      <a:schemeClr val="bg1"/>
                    </a:solidFill>
                    <a:latin typeface="Times New Roman" panose="02020603050405020304" pitchFamily="18" charset="0"/>
                    <a:cs typeface="Times New Roman" panose="02020603050405020304" pitchFamily="18" charset="0"/>
                  </a:rPr>
                  <a:t> </a:t>
                </a:r>
                <a:r>
                  <a:rPr lang="nl-NL" sz="2800" dirty="0">
                    <a:solidFill>
                      <a:schemeClr val="bg1"/>
                    </a:solidFill>
                    <a:latin typeface="Times New Roman" panose="02020603050405020304" pitchFamily="18" charset="0"/>
                    <a:cs typeface="Times New Roman" panose="02020603050405020304" pitchFamily="18" charset="0"/>
                  </a:rPr>
                  <a:t>lần lượt tại ba điểm </a:t>
                </a:r>
                <a14:m>
                  <m:oMath xmlns:m="http://schemas.openxmlformats.org/officeDocument/2006/math">
                    <m:r>
                      <m:rPr>
                        <m:nor/>
                      </m:rPr>
                      <a:rPr lang="en-US" sz="2800" i="1">
                        <a:solidFill>
                          <a:schemeClr val="bg1"/>
                        </a:solidFill>
                        <a:latin typeface="Times New Roman" panose="02020603050405020304" pitchFamily="18" charset="0"/>
                        <a:cs typeface="Times New Roman" panose="02020603050405020304" pitchFamily="18" charset="0"/>
                      </a:rPr>
                      <m:t>P</m:t>
                    </m:r>
                    <m:r>
                      <m:rPr>
                        <m:nor/>
                      </m:rPr>
                      <a:rPr lang="en-US" sz="2800" i="1">
                        <a:solidFill>
                          <a:schemeClr val="bg1"/>
                        </a:solidFill>
                        <a:latin typeface="Times New Roman" panose="02020603050405020304" pitchFamily="18" charset="0"/>
                        <a:cs typeface="Times New Roman" panose="02020603050405020304" pitchFamily="18" charset="0"/>
                      </a:rPr>
                      <m:t>,  </m:t>
                    </m:r>
                    <m:r>
                      <m:rPr>
                        <m:nor/>
                      </m:rPr>
                      <a:rPr lang="en-US" sz="2800" i="1">
                        <a:solidFill>
                          <a:schemeClr val="bg1"/>
                        </a:solidFill>
                        <a:latin typeface="Times New Roman" panose="02020603050405020304" pitchFamily="18" charset="0"/>
                        <a:cs typeface="Times New Roman" panose="02020603050405020304" pitchFamily="18" charset="0"/>
                      </a:rPr>
                      <m:t>M</m:t>
                    </m:r>
                    <m:r>
                      <m:rPr>
                        <m:nor/>
                      </m:rPr>
                      <a:rPr lang="en-US" sz="2800" i="1">
                        <a:solidFill>
                          <a:schemeClr val="bg1"/>
                        </a:solidFill>
                        <a:latin typeface="Times New Roman" panose="02020603050405020304" pitchFamily="18" charset="0"/>
                        <a:cs typeface="Times New Roman" panose="02020603050405020304" pitchFamily="18" charset="0"/>
                      </a:rPr>
                      <m:t>,  </m:t>
                    </m:r>
                    <m:r>
                      <m:rPr>
                        <m:nor/>
                      </m:rPr>
                      <a:rPr lang="en-US" sz="2800" i="1">
                        <a:solidFill>
                          <a:schemeClr val="bg1"/>
                        </a:solidFill>
                        <a:latin typeface="Times New Roman" panose="02020603050405020304" pitchFamily="18" charset="0"/>
                        <a:cs typeface="Times New Roman" panose="02020603050405020304" pitchFamily="18" charset="0"/>
                      </a:rPr>
                      <m:t>N</m:t>
                    </m:r>
                  </m:oMath>
                </a14:m>
                <a:r>
                  <a:rPr lang="nl-NL" sz="2800" i="1" dirty="0">
                    <a:solidFill>
                      <a:schemeClr val="bg1"/>
                    </a:solidFill>
                    <a:latin typeface="Times New Roman" panose="02020603050405020304" pitchFamily="18" charset="0"/>
                    <a:cs typeface="Times New Roman" panose="02020603050405020304" pitchFamily="18" charset="0"/>
                  </a:rPr>
                  <a:t>.</a:t>
                </a:r>
                <a:endParaRPr lang="x-none" sz="2800" i="1" dirty="0">
                  <a:solidFill>
                    <a:schemeClr val="bg1"/>
                  </a:solidFill>
                  <a:latin typeface="Times New Roman" panose="02020603050405020304" pitchFamily="18" charset="0"/>
                  <a:cs typeface="Times New Roman" panose="02020603050405020304" pitchFamily="18" charset="0"/>
                </a:endParaRPr>
              </a:p>
              <a:p>
                <a:pPr>
                  <a:spcBef>
                    <a:spcPts val="300"/>
                  </a:spcBef>
                  <a:spcAft>
                    <a:spcPts val="300"/>
                  </a:spcAft>
                </a:pPr>
                <a:r>
                  <a:rPr lang="vi-VN" sz="2800" b="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Định nghĩa (SGK - 71)</a:t>
                </a:r>
                <a:endParaRPr lang="en-US" sz="2800" b="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spcAft>
                    <a:spcPts val="300"/>
                  </a:spcAft>
                </a:pP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ba</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cạnh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tam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giác</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tam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giác</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spcBef>
                    <a:spcPts val="300"/>
                  </a:spcBef>
                  <a:spcAft>
                    <a:spcPts val="300"/>
                  </a:spcAft>
                </a:pPr>
                <a:r>
                  <a:rPr lang="vi-VN" sz="2800" b="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Chú ý (SGK - 71)</a:t>
                </a:r>
                <a:endParaRPr lang="en-US" sz="2800" b="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d>
                      <m:dPr>
                        <m:ctrlPr>
                          <a:rPr lang="en-US" sz="2800" i="1">
                            <a:solidFill>
                              <a:schemeClr val="bg1"/>
                            </a:solidFill>
                            <a:effectLst/>
                            <a:latin typeface="Cambria Math" panose="02040503050406030204" pitchFamily="18" charset="0"/>
                            <a:cs typeface="Times New Roman" panose="02020603050405020304" pitchFamily="18" charset="0"/>
                          </a:rPr>
                        </m:ctrlPr>
                      </m:dPr>
                      <m:e>
                        <m:r>
                          <m:rPr>
                            <m:nor/>
                          </m:rPr>
                          <a:rPr lang="fr-FR"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I</m:t>
                        </m:r>
                      </m:e>
                    </m:d>
                  </m:oMath>
                </a14:m>
                <a:r>
                  <a:rPr lang="fr-FR"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fr-FR"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ΔABC</m:t>
                    </m:r>
                  </m:oMath>
                </a14:m>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fr-FR"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ΔABC</m:t>
                    </m:r>
                  </m:oMath>
                </a14:m>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ngoại</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tròn</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d>
                      <m:dPr>
                        <m:ctrlPr>
                          <a:rPr lang="en-US" sz="2800" i="1">
                            <a:solidFill>
                              <a:schemeClr val="bg1"/>
                            </a:solidFill>
                            <a:effectLst/>
                            <a:latin typeface="Cambria Math" panose="02040503050406030204" pitchFamily="18" charset="0"/>
                            <a:cs typeface="Times New Roman" panose="02020603050405020304" pitchFamily="18" charset="0"/>
                          </a:rPr>
                        </m:ctrlPr>
                      </m:dPr>
                      <m:e>
                        <m:r>
                          <m:rPr>
                            <m:nor/>
                          </m:rPr>
                          <a:rPr lang="fr-FR"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I</m:t>
                        </m:r>
                      </m:e>
                    </m:d>
                  </m:oMath>
                </a14:m>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xmlns:a14="http://schemas.microsoft.com/office/drawing/2010/main" xmlns="" id="{4766AA30-621E-37AE-9E86-7687721479F9}"/>
                  </a:ext>
                </a:extLst>
              </p:cNvPr>
              <p:cNvSpPr txBox="1">
                <a:spLocks noRot="1" noChangeAspect="1" noMove="1" noResize="1" noEditPoints="1" noAdjustHandles="1" noChangeArrowheads="1" noChangeShapeType="1" noTextEdit="1"/>
              </p:cNvSpPr>
              <p:nvPr/>
            </p:nvSpPr>
            <p:spPr>
              <a:xfrm>
                <a:off x="185379" y="676891"/>
                <a:ext cx="11484709" cy="5393784"/>
              </a:xfrm>
              <a:prstGeom prst="rect">
                <a:avLst/>
              </a:prstGeom>
              <a:blipFill rotWithShape="1">
                <a:blip r:embed="rId2"/>
                <a:stretch>
                  <a:fillRect l="-1327" t="-1582" r="-1115" b="-2260"/>
                </a:stretch>
              </a:blipFill>
            </p:spPr>
            <p:txBody>
              <a:bodyPr/>
              <a:lstStyle/>
              <a:p>
                <a:r>
                  <a:rPr lang="en-US">
                    <a:noFill/>
                  </a:rPr>
                  <a:t> </a:t>
                </a:r>
              </a:p>
            </p:txBody>
          </p:sp>
        </mc:Fallback>
      </mc:AlternateContent>
      <p:sp>
        <p:nvSpPr>
          <p:cNvPr id="3"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5F80A90A-E157-1E77-F60B-8B7139C8D5EC}"/>
              </a:ext>
            </a:extLst>
          </p:cNvPr>
          <p:cNvSpPr txBox="1">
            <a:spLocks/>
          </p:cNvSpPr>
          <p:nvPr/>
        </p:nvSpPr>
        <p:spPr>
          <a:xfrm>
            <a:off x="85629" y="0"/>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0"/>
              </a:spcBef>
              <a:spcAft>
                <a:spcPts val="600"/>
              </a:spcAft>
            </a:pPr>
            <a:r>
              <a:rPr lang="en-US" sz="2400" b="1">
                <a:solidFill>
                  <a:srgbClr val="FFFF00"/>
                </a:solidFill>
                <a:latin typeface="Times New Roman" panose="02020603050405020304" pitchFamily="18" charset="0"/>
                <a:cs typeface="Times New Roman" panose="02020603050405020304" pitchFamily="18" charset="0"/>
              </a:rPr>
              <a:t>BÀI 1. ĐƯỜNG TRÒN NGOẠI TIẾP VÀ ĐƯỜNG TRÒN NỘI TIẾP TAM GIÁC </a:t>
            </a:r>
            <a:r>
              <a:rPr lang="en-US" sz="2800" b="1">
                <a:solidFill>
                  <a:srgbClr val="FFFF00"/>
                </a:solidFill>
                <a:latin typeface="Times New Roman" panose="02020603050405020304" pitchFamily="18" charset="0"/>
                <a:cs typeface="Times New Roman" panose="02020603050405020304" pitchFamily="18" charset="0"/>
              </a:rPr>
              <a:t>(Tiết 2)</a:t>
            </a:r>
            <a:endParaRPr kumimoji="0" lang="en-US" sz="28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5055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500"/>
                                        <p:tgtEl>
                                          <p:spTgt spid="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fade">
                                      <p:cBhvr>
                                        <p:cTn id="30" dur="1000"/>
                                        <p:tgtEl>
                                          <p:spTgt spid="5">
                                            <p:txEl>
                                              <p:pRg st="4" end="4"/>
                                            </p:txEl>
                                          </p:spTgt>
                                        </p:tgtEl>
                                      </p:cBhvr>
                                    </p:animEffect>
                                    <p:anim calcmode="lin" valueType="num">
                                      <p:cBhvr>
                                        <p:cTn id="31"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5">
                                            <p:txEl>
                                              <p:pRg st="4" end="4"/>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fade">
                                      <p:cBhvr>
                                        <p:cTn id="35" dur="1000"/>
                                        <p:tgtEl>
                                          <p:spTgt spid="5">
                                            <p:txEl>
                                              <p:pRg st="5" end="5"/>
                                            </p:txEl>
                                          </p:spTgt>
                                        </p:tgtEl>
                                      </p:cBhvr>
                                    </p:animEffect>
                                    <p:anim calcmode="lin" valueType="num">
                                      <p:cBhvr>
                                        <p:cTn id="36"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fade">
                                      <p:cBhvr>
                                        <p:cTn id="47" dur="1000"/>
                                        <p:tgtEl>
                                          <p:spTgt spid="5">
                                            <p:txEl>
                                              <p:pRg st="7" end="7"/>
                                            </p:txEl>
                                          </p:spTgt>
                                        </p:tgtEl>
                                      </p:cBhvr>
                                    </p:animEffect>
                                    <p:anim calcmode="lin" valueType="num">
                                      <p:cBhvr>
                                        <p:cTn id="48"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49"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2C9AF99-C641-26D8-D0A8-8DDEDFD7EA16}"/>
                  </a:ext>
                </a:extLst>
              </p:cNvPr>
              <p:cNvSpPr txBox="1"/>
              <p:nvPr/>
            </p:nvSpPr>
            <p:spPr>
              <a:xfrm>
                <a:off x="418122" y="933986"/>
                <a:ext cx="7225324" cy="1461939"/>
              </a:xfrm>
              <a:prstGeom prst="rect">
                <a:avLst/>
              </a:prstGeom>
              <a:noFill/>
            </p:spPr>
            <p:txBody>
              <a:bodyPr wrap="square">
                <a:spAutoFit/>
              </a:bodyPr>
              <a:lstStyle/>
              <a:p>
                <a:pPr>
                  <a:spcBef>
                    <a:spcPts val="300"/>
                  </a:spcBef>
                  <a:spcAft>
                    <a:spcPts val="300"/>
                  </a:spcAft>
                </a:pPr>
                <a:r>
                  <a:rPr lang="fr-FR" sz="28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Ví</a:t>
                </a:r>
                <a:r>
                  <a:rPr lang="fr-FR" sz="28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fr-FR" sz="28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5 (</a:t>
                </a:r>
                <a:r>
                  <a:rPr lang="fr-FR" sz="28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sgk</a:t>
                </a:r>
                <a:r>
                  <a:rPr lang="fr-FR" sz="28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fr-FR" sz="28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fr-FR" sz="28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71)</a:t>
                </a:r>
                <a:endParaRPr lang="en-US" sz="28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300"/>
                  </a:spcBef>
                  <a:spcAft>
                    <a:spcPts val="300"/>
                  </a:spcAft>
                </a:pP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10a, </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10b ở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tròn</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d>
                      <m:dPr>
                        <m:ctrlPr>
                          <a:rPr lang="en-US" sz="2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nor/>
                          </m:rPr>
                          <a:rPr lang="fr-FR"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I</m:t>
                        </m:r>
                      </m:e>
                    </m:d>
                  </m:oMath>
                </a14:m>
                <a:r>
                  <a:rPr lang="fr-FR"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tròn</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fr-FR"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ΔABC</m:t>
                    </m:r>
                  </m:oMath>
                </a14:m>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C2C9AF99-C641-26D8-D0A8-8DDEDFD7EA16}"/>
                  </a:ext>
                </a:extLst>
              </p:cNvPr>
              <p:cNvSpPr txBox="1">
                <a:spLocks noRot="1" noChangeAspect="1" noMove="1" noResize="1" noEditPoints="1" noAdjustHandles="1" noChangeArrowheads="1" noChangeShapeType="1" noTextEdit="1"/>
              </p:cNvSpPr>
              <p:nvPr/>
            </p:nvSpPr>
            <p:spPr>
              <a:xfrm>
                <a:off x="418122" y="933986"/>
                <a:ext cx="7225324" cy="1461939"/>
              </a:xfrm>
              <a:prstGeom prst="rect">
                <a:avLst/>
              </a:prstGeom>
              <a:blipFill>
                <a:blip r:embed="rId2"/>
                <a:stretch>
                  <a:fillRect l="-1772" t="-4167" b="-108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3B2D93A-DCDB-37A7-B01E-F047BEE35A85}"/>
                  </a:ext>
                </a:extLst>
              </p:cNvPr>
              <p:cNvSpPr txBox="1"/>
              <p:nvPr/>
            </p:nvSpPr>
            <p:spPr>
              <a:xfrm>
                <a:off x="363413" y="2572343"/>
                <a:ext cx="7334741" cy="2793072"/>
              </a:xfrm>
              <a:prstGeom prst="rect">
                <a:avLst/>
              </a:prstGeom>
              <a:noFill/>
            </p:spPr>
            <p:txBody>
              <a:bodyPr wrap="square">
                <a:spAutoFit/>
              </a:bodyPr>
              <a:lstStyle/>
              <a:p>
                <a:pPr algn="ctr">
                  <a:spcBef>
                    <a:spcPts val="300"/>
                  </a:spcBef>
                  <a:spcAft>
                    <a:spcPts val="300"/>
                  </a:spcAft>
                </a:pPr>
                <a:r>
                  <a:rPr lang="fr-FR" sz="2800" b="1"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fr-FR" sz="2800" b="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300"/>
                  </a:spcBef>
                  <a:spcAft>
                    <a:spcPts val="300"/>
                  </a:spcAft>
                </a:pP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10a,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tròn</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d>
                      <m:dPr>
                        <m:ctrlPr>
                          <a:rPr lang="en-US" sz="2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nor/>
                          </m:rPr>
                          <a:rPr lang="fr-FR"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I</m:t>
                        </m:r>
                      </m:e>
                    </m:d>
                  </m:oMath>
                </a14:m>
                <a:r>
                  <a:rPr lang="fr-FR"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tròn</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fr-FR"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ΔABC</m:t>
                    </m:r>
                  </m:oMath>
                </a14:m>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ba</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cạnh</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fr-FR"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AB</m:t>
                    </m:r>
                    <m:r>
                      <m:rPr>
                        <m:nor/>
                      </m:rPr>
                      <a:rPr lang="fr-FR"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fr-FR"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BC</m:t>
                    </m:r>
                    <m:r>
                      <m:rPr>
                        <m:nor/>
                      </m:rPr>
                      <a:rPr lang="fr-FR"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fr-FR"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CA</m:t>
                    </m:r>
                  </m:oMath>
                </a14:m>
                <a:r>
                  <a:rPr lang="fr-FR"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lượt</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fr-FR"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P</m:t>
                    </m:r>
                    <m:r>
                      <m:rPr>
                        <m:nor/>
                      </m:rPr>
                      <a:rPr lang="fr-FR"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fr-FR"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m:t>
                    </m:r>
                    <m:r>
                      <m:rPr>
                        <m:nor/>
                      </m:rPr>
                      <a:rPr lang="fr-FR"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fr-FR"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N</m:t>
                    </m:r>
                  </m:oMath>
                </a14:m>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10b,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tròn</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d>
                      <m:dPr>
                        <m:ctrlPr>
                          <a:rPr lang="en-US" sz="2800" i="1">
                            <a:solidFill>
                              <a:schemeClr val="bg1"/>
                            </a:solidFill>
                            <a:effectLst/>
                            <a:latin typeface="Cambria Math" panose="02040503050406030204" pitchFamily="18" charset="0"/>
                            <a:cs typeface="Times New Roman" panose="02020603050405020304" pitchFamily="18" charset="0"/>
                          </a:rPr>
                        </m:ctrlPr>
                      </m:dPr>
                      <m:e>
                        <m:r>
                          <m:rPr>
                            <m:nor/>
                          </m:rPr>
                          <a:rPr lang="fr-FR"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I</m:t>
                        </m:r>
                      </m:e>
                    </m:d>
                  </m:oMath>
                </a14:m>
                <a:r>
                  <a:rPr lang="fr-FR"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là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tròn</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fr-FR"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ΔABC</m:t>
                    </m:r>
                  </m:oMath>
                </a14:m>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cạnh</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fr-FR"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AB</m:t>
                    </m:r>
                  </m:oMath>
                </a14:m>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83B2D93A-DCDB-37A7-B01E-F047BEE35A85}"/>
                  </a:ext>
                </a:extLst>
              </p:cNvPr>
              <p:cNvSpPr txBox="1">
                <a:spLocks noRot="1" noChangeAspect="1" noMove="1" noResize="1" noEditPoints="1" noAdjustHandles="1" noChangeArrowheads="1" noChangeShapeType="1" noTextEdit="1"/>
              </p:cNvSpPr>
              <p:nvPr/>
            </p:nvSpPr>
            <p:spPr>
              <a:xfrm>
                <a:off x="363413" y="2572343"/>
                <a:ext cx="7334741" cy="2793072"/>
              </a:xfrm>
              <a:prstGeom prst="rect">
                <a:avLst/>
              </a:prstGeom>
              <a:blipFill>
                <a:blip r:embed="rId6"/>
                <a:stretch>
                  <a:fillRect l="-1746" t="-2402" r="-2411" b="-5240"/>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8E21EC43-05F6-3C3A-01DD-81F57EBBC3F7}"/>
              </a:ext>
            </a:extLst>
          </p:cNvPr>
          <p:cNvPicPr>
            <a:picLocks noChangeAspect="1"/>
          </p:cNvPicPr>
          <p:nvPr/>
        </p:nvPicPr>
        <p:blipFill>
          <a:blip r:embed="rId7"/>
          <a:stretch>
            <a:fillRect/>
          </a:stretch>
        </p:blipFill>
        <p:spPr>
          <a:xfrm>
            <a:off x="10894060" y="933986"/>
            <a:ext cx="1173480" cy="544068"/>
          </a:xfrm>
          <a:prstGeom prst="rect">
            <a:avLst/>
          </a:prstGeom>
        </p:spPr>
      </p:pic>
      <p:sp>
        <p:nvSpPr>
          <p:cNvPr id="5"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09F01A1-D10D-3980-04EF-C61B5DB7DE59}"/>
              </a:ext>
            </a:extLst>
          </p:cNvPr>
          <p:cNvSpPr txBox="1">
            <a:spLocks/>
          </p:cNvSpPr>
          <p:nvPr/>
        </p:nvSpPr>
        <p:spPr>
          <a:xfrm>
            <a:off x="85629" y="0"/>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0"/>
              </a:spcBef>
              <a:spcAft>
                <a:spcPts val="600"/>
              </a:spcAft>
            </a:pPr>
            <a:r>
              <a:rPr lang="en-US" sz="2400" b="1">
                <a:solidFill>
                  <a:srgbClr val="FFFF00"/>
                </a:solidFill>
                <a:latin typeface="Times New Roman" panose="02020603050405020304" pitchFamily="18" charset="0"/>
                <a:cs typeface="Times New Roman" panose="02020603050405020304" pitchFamily="18" charset="0"/>
              </a:rPr>
              <a:t>BÀI 1. ĐƯỜNG TRÒN NGOẠI TIẾP VÀ ĐƯỜNG TRÒN NỘI TIẾP TAM GIÁC </a:t>
            </a:r>
            <a:r>
              <a:rPr lang="en-US" sz="2800" b="1">
                <a:solidFill>
                  <a:srgbClr val="FFFF00"/>
                </a:solidFill>
                <a:latin typeface="Times New Roman" panose="02020603050405020304" pitchFamily="18" charset="0"/>
                <a:cs typeface="Times New Roman" panose="02020603050405020304" pitchFamily="18" charset="0"/>
              </a:rPr>
              <a:t>(Tiết 2)</a:t>
            </a:r>
            <a:endParaRPr kumimoji="0" lang="en-US" sz="28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E7510C3F-508E-A34E-D53A-82F892116B9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8819"/>
          <a:stretch/>
        </p:blipFill>
        <p:spPr>
          <a:xfrm>
            <a:off x="10902818" y="5842000"/>
            <a:ext cx="1465627" cy="885243"/>
          </a:xfrm>
          <a:prstGeom prst="rect">
            <a:avLst/>
          </a:prstGeom>
        </p:spPr>
      </p:pic>
      <p:grpSp>
        <p:nvGrpSpPr>
          <p:cNvPr id="2" name="Group 4">
            <a:extLst>
              <a:ext uri="{FF2B5EF4-FFF2-40B4-BE49-F238E27FC236}">
                <a16:creationId xmlns:a16="http://schemas.microsoft.com/office/drawing/2014/main" id="{FBF757C8-77D5-A0D7-E890-11500CBF5089}"/>
              </a:ext>
            </a:extLst>
          </p:cNvPr>
          <p:cNvGrpSpPr>
            <a:grpSpLocks noChangeAspect="1"/>
          </p:cNvGrpSpPr>
          <p:nvPr/>
        </p:nvGrpSpPr>
        <p:grpSpPr bwMode="auto">
          <a:xfrm>
            <a:off x="8342313" y="485775"/>
            <a:ext cx="3486150" cy="3021013"/>
            <a:chOff x="5255" y="306"/>
            <a:chExt cx="2196" cy="1903"/>
          </a:xfrm>
        </p:grpSpPr>
        <p:sp>
          <p:nvSpPr>
            <p:cNvPr id="7" name="AutoShape 3">
              <a:extLst>
                <a:ext uri="{FF2B5EF4-FFF2-40B4-BE49-F238E27FC236}">
                  <a16:creationId xmlns:a16="http://schemas.microsoft.com/office/drawing/2014/main" id="{7511026F-0CDA-DE56-94EC-F8DB5A02F665}"/>
                </a:ext>
              </a:extLst>
            </p:cNvPr>
            <p:cNvSpPr>
              <a:spLocks noChangeAspect="1" noChangeArrowheads="1" noTextEdit="1"/>
            </p:cNvSpPr>
            <p:nvPr/>
          </p:nvSpPr>
          <p:spPr bwMode="auto">
            <a:xfrm>
              <a:off x="5255" y="306"/>
              <a:ext cx="2196" cy="1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Oval 5">
              <a:extLst>
                <a:ext uri="{FF2B5EF4-FFF2-40B4-BE49-F238E27FC236}">
                  <a16:creationId xmlns:a16="http://schemas.microsoft.com/office/drawing/2014/main" id="{8734AA17-2F52-1F9C-D913-89A68FD4E58A}"/>
                </a:ext>
              </a:extLst>
            </p:cNvPr>
            <p:cNvSpPr>
              <a:spLocks noChangeArrowheads="1"/>
            </p:cNvSpPr>
            <p:nvPr/>
          </p:nvSpPr>
          <p:spPr bwMode="auto">
            <a:xfrm>
              <a:off x="5879" y="819"/>
              <a:ext cx="801" cy="802"/>
            </a:xfrm>
            <a:prstGeom prst="ellipse">
              <a:avLst/>
            </a:prstGeom>
            <a:noFill/>
            <a:ln w="28575" cap="flat">
              <a:solidFill>
                <a:srgbClr val="F4F4F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Line 6">
              <a:extLst>
                <a:ext uri="{FF2B5EF4-FFF2-40B4-BE49-F238E27FC236}">
                  <a16:creationId xmlns:a16="http://schemas.microsoft.com/office/drawing/2014/main" id="{7FDD90E3-8C05-A9E6-C4A3-CCA8DF8518D0}"/>
                </a:ext>
              </a:extLst>
            </p:cNvPr>
            <p:cNvSpPr>
              <a:spLocks noChangeShapeType="1"/>
            </p:cNvSpPr>
            <p:nvPr/>
          </p:nvSpPr>
          <p:spPr bwMode="auto">
            <a:xfrm flipH="1">
              <a:off x="5459" y="612"/>
              <a:ext cx="792" cy="997"/>
            </a:xfrm>
            <a:prstGeom prst="line">
              <a:avLst/>
            </a:prstGeom>
            <a:noFill/>
            <a:ln w="28575" cap="flat">
              <a:solidFill>
                <a:srgbClr val="F4F4F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Line 7">
              <a:extLst>
                <a:ext uri="{FF2B5EF4-FFF2-40B4-BE49-F238E27FC236}">
                  <a16:creationId xmlns:a16="http://schemas.microsoft.com/office/drawing/2014/main" id="{7CC3EA1A-673A-D769-6876-70BD2B45DF6B}"/>
                </a:ext>
              </a:extLst>
            </p:cNvPr>
            <p:cNvSpPr>
              <a:spLocks noChangeShapeType="1"/>
            </p:cNvSpPr>
            <p:nvPr/>
          </p:nvSpPr>
          <p:spPr bwMode="auto">
            <a:xfrm>
              <a:off x="5459" y="1609"/>
              <a:ext cx="1770" cy="24"/>
            </a:xfrm>
            <a:prstGeom prst="line">
              <a:avLst/>
            </a:prstGeom>
            <a:noFill/>
            <a:ln w="28575" cap="flat">
              <a:solidFill>
                <a:srgbClr val="F4F4F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Line 8">
              <a:extLst>
                <a:ext uri="{FF2B5EF4-FFF2-40B4-BE49-F238E27FC236}">
                  <a16:creationId xmlns:a16="http://schemas.microsoft.com/office/drawing/2014/main" id="{89CB41D0-EC63-CFD0-58B1-23A2AAF51E56}"/>
                </a:ext>
              </a:extLst>
            </p:cNvPr>
            <p:cNvSpPr>
              <a:spLocks noChangeShapeType="1"/>
            </p:cNvSpPr>
            <p:nvPr/>
          </p:nvSpPr>
          <p:spPr bwMode="auto">
            <a:xfrm>
              <a:off x="6251" y="612"/>
              <a:ext cx="978" cy="1021"/>
            </a:xfrm>
            <a:prstGeom prst="line">
              <a:avLst/>
            </a:prstGeom>
            <a:noFill/>
            <a:ln w="28575" cap="flat">
              <a:solidFill>
                <a:srgbClr val="F4F4F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Line 9">
              <a:extLst>
                <a:ext uri="{FF2B5EF4-FFF2-40B4-BE49-F238E27FC236}">
                  <a16:creationId xmlns:a16="http://schemas.microsoft.com/office/drawing/2014/main" id="{5A8EB173-734F-C9CF-964C-024273217B25}"/>
                </a:ext>
              </a:extLst>
            </p:cNvPr>
            <p:cNvSpPr>
              <a:spLocks noChangeShapeType="1"/>
            </p:cNvSpPr>
            <p:nvPr/>
          </p:nvSpPr>
          <p:spPr bwMode="auto">
            <a:xfrm flipV="1">
              <a:off x="6279" y="942"/>
              <a:ext cx="289" cy="278"/>
            </a:xfrm>
            <a:prstGeom prst="line">
              <a:avLst/>
            </a:prstGeom>
            <a:noFill/>
            <a:ln w="28575" cap="flat">
              <a:solidFill>
                <a:srgbClr val="F4F4F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Line 10">
              <a:extLst>
                <a:ext uri="{FF2B5EF4-FFF2-40B4-BE49-F238E27FC236}">
                  <a16:creationId xmlns:a16="http://schemas.microsoft.com/office/drawing/2014/main" id="{F04986A7-3D3D-AA2D-68A5-BB51B8D01F49}"/>
                </a:ext>
              </a:extLst>
            </p:cNvPr>
            <p:cNvSpPr>
              <a:spLocks noChangeShapeType="1"/>
            </p:cNvSpPr>
            <p:nvPr/>
          </p:nvSpPr>
          <p:spPr bwMode="auto">
            <a:xfrm flipH="1">
              <a:off x="6274" y="1220"/>
              <a:ext cx="5" cy="400"/>
            </a:xfrm>
            <a:prstGeom prst="line">
              <a:avLst/>
            </a:prstGeom>
            <a:noFill/>
            <a:ln w="28575" cap="flat">
              <a:solidFill>
                <a:srgbClr val="F4F4F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Line 11">
              <a:extLst>
                <a:ext uri="{FF2B5EF4-FFF2-40B4-BE49-F238E27FC236}">
                  <a16:creationId xmlns:a16="http://schemas.microsoft.com/office/drawing/2014/main" id="{FE032BCA-730E-9641-26E1-06BC5810A64D}"/>
                </a:ext>
              </a:extLst>
            </p:cNvPr>
            <p:cNvSpPr>
              <a:spLocks noChangeShapeType="1"/>
            </p:cNvSpPr>
            <p:nvPr/>
          </p:nvSpPr>
          <p:spPr bwMode="auto">
            <a:xfrm>
              <a:off x="5966" y="970"/>
              <a:ext cx="313" cy="250"/>
            </a:xfrm>
            <a:prstGeom prst="line">
              <a:avLst/>
            </a:prstGeom>
            <a:noFill/>
            <a:ln w="28575" cap="flat">
              <a:solidFill>
                <a:srgbClr val="F4F4F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Line 12">
              <a:extLst>
                <a:ext uri="{FF2B5EF4-FFF2-40B4-BE49-F238E27FC236}">
                  <a16:creationId xmlns:a16="http://schemas.microsoft.com/office/drawing/2014/main" id="{28A33124-A5AB-B21E-2CE8-CA06CFF93BA0}"/>
                </a:ext>
              </a:extLst>
            </p:cNvPr>
            <p:cNvSpPr>
              <a:spLocks noChangeShapeType="1"/>
            </p:cNvSpPr>
            <p:nvPr/>
          </p:nvSpPr>
          <p:spPr bwMode="auto">
            <a:xfrm flipV="1">
              <a:off x="5975" y="1006"/>
              <a:ext cx="35" cy="44"/>
            </a:xfrm>
            <a:prstGeom prst="line">
              <a:avLst/>
            </a:prstGeom>
            <a:noFill/>
            <a:ln w="28575" cap="flat">
              <a:solidFill>
                <a:srgbClr val="F4F4F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Line 13">
              <a:extLst>
                <a:ext uri="{FF2B5EF4-FFF2-40B4-BE49-F238E27FC236}">
                  <a16:creationId xmlns:a16="http://schemas.microsoft.com/office/drawing/2014/main" id="{B09C06D6-3DAE-D5BF-15CD-4F87DC4B6AF9}"/>
                </a:ext>
              </a:extLst>
            </p:cNvPr>
            <p:cNvSpPr>
              <a:spLocks noChangeShapeType="1"/>
            </p:cNvSpPr>
            <p:nvPr/>
          </p:nvSpPr>
          <p:spPr bwMode="auto">
            <a:xfrm flipH="1" flipV="1">
              <a:off x="5931" y="1015"/>
              <a:ext cx="44" cy="35"/>
            </a:xfrm>
            <a:prstGeom prst="line">
              <a:avLst/>
            </a:prstGeom>
            <a:noFill/>
            <a:ln w="28575" cap="flat">
              <a:solidFill>
                <a:srgbClr val="F4F4F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Line 14">
              <a:extLst>
                <a:ext uri="{FF2B5EF4-FFF2-40B4-BE49-F238E27FC236}">
                  <a16:creationId xmlns:a16="http://schemas.microsoft.com/office/drawing/2014/main" id="{47857008-EE0B-DA55-BC89-F5A355C9B8B2}"/>
                </a:ext>
              </a:extLst>
            </p:cNvPr>
            <p:cNvSpPr>
              <a:spLocks noChangeShapeType="1"/>
            </p:cNvSpPr>
            <p:nvPr/>
          </p:nvSpPr>
          <p:spPr bwMode="auto">
            <a:xfrm flipH="1" flipV="1">
              <a:off x="6275" y="1560"/>
              <a:ext cx="60" cy="1"/>
            </a:xfrm>
            <a:prstGeom prst="line">
              <a:avLst/>
            </a:prstGeom>
            <a:noFill/>
            <a:ln w="28575" cap="flat">
              <a:solidFill>
                <a:srgbClr val="F4F4F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Line 15">
              <a:extLst>
                <a:ext uri="{FF2B5EF4-FFF2-40B4-BE49-F238E27FC236}">
                  <a16:creationId xmlns:a16="http://schemas.microsoft.com/office/drawing/2014/main" id="{296AEA26-510B-8E5D-F4E8-3C4A0F991EB0}"/>
                </a:ext>
              </a:extLst>
            </p:cNvPr>
            <p:cNvSpPr>
              <a:spLocks noChangeShapeType="1"/>
            </p:cNvSpPr>
            <p:nvPr/>
          </p:nvSpPr>
          <p:spPr bwMode="auto">
            <a:xfrm flipH="1">
              <a:off x="6334" y="1561"/>
              <a:ext cx="1" cy="60"/>
            </a:xfrm>
            <a:prstGeom prst="line">
              <a:avLst/>
            </a:prstGeom>
            <a:noFill/>
            <a:ln w="28575" cap="flat">
              <a:solidFill>
                <a:srgbClr val="F4F4F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Line 16">
              <a:extLst>
                <a:ext uri="{FF2B5EF4-FFF2-40B4-BE49-F238E27FC236}">
                  <a16:creationId xmlns:a16="http://schemas.microsoft.com/office/drawing/2014/main" id="{29B518F1-024E-2336-0DE1-57FD9D5AF300}"/>
                </a:ext>
              </a:extLst>
            </p:cNvPr>
            <p:cNvSpPr>
              <a:spLocks noChangeShapeType="1"/>
            </p:cNvSpPr>
            <p:nvPr/>
          </p:nvSpPr>
          <p:spPr bwMode="auto">
            <a:xfrm flipV="1">
              <a:off x="6569" y="987"/>
              <a:ext cx="41" cy="39"/>
            </a:xfrm>
            <a:prstGeom prst="line">
              <a:avLst/>
            </a:prstGeom>
            <a:noFill/>
            <a:ln w="28575" cap="flat">
              <a:solidFill>
                <a:srgbClr val="F4F4F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Line 17">
              <a:extLst>
                <a:ext uri="{FF2B5EF4-FFF2-40B4-BE49-F238E27FC236}">
                  <a16:creationId xmlns:a16="http://schemas.microsoft.com/office/drawing/2014/main" id="{F51CDA59-39A8-C8EE-405C-8CC55CB3C00B}"/>
                </a:ext>
              </a:extLst>
            </p:cNvPr>
            <p:cNvSpPr>
              <a:spLocks noChangeShapeType="1"/>
            </p:cNvSpPr>
            <p:nvPr/>
          </p:nvSpPr>
          <p:spPr bwMode="auto">
            <a:xfrm flipH="1" flipV="1">
              <a:off x="6527" y="982"/>
              <a:ext cx="42" cy="44"/>
            </a:xfrm>
            <a:prstGeom prst="line">
              <a:avLst/>
            </a:prstGeom>
            <a:noFill/>
            <a:ln w="28575" cap="flat">
              <a:solidFill>
                <a:srgbClr val="F4F4F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Rectangle 18">
              <a:extLst>
                <a:ext uri="{FF2B5EF4-FFF2-40B4-BE49-F238E27FC236}">
                  <a16:creationId xmlns:a16="http://schemas.microsoft.com/office/drawing/2014/main" id="{5628BA11-2349-7E62-5A42-9876FDE807E2}"/>
                </a:ext>
              </a:extLst>
            </p:cNvPr>
            <p:cNvSpPr>
              <a:spLocks noChangeArrowheads="1"/>
            </p:cNvSpPr>
            <p:nvPr/>
          </p:nvSpPr>
          <p:spPr bwMode="auto">
            <a:xfrm>
              <a:off x="6221" y="1946"/>
              <a:ext cx="209"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1" u="none" strike="noStrike" cap="none" normalizeH="0" baseline="0">
                  <a:ln>
                    <a:noFill/>
                  </a:ln>
                  <a:solidFill>
                    <a:srgbClr val="F4F4F4"/>
                  </a:solidFill>
                  <a:effectLst/>
                  <a:latin typeface="Times New Roman" panose="02020603050405020304" pitchFamily="18"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 name="Rectangle 19">
              <a:extLst>
                <a:ext uri="{FF2B5EF4-FFF2-40B4-BE49-F238E27FC236}">
                  <a16:creationId xmlns:a16="http://schemas.microsoft.com/office/drawing/2014/main" id="{8A5E2A7E-0CD3-96CF-1466-157A60467134}"/>
                </a:ext>
              </a:extLst>
            </p:cNvPr>
            <p:cNvSpPr>
              <a:spLocks noChangeArrowheads="1"/>
            </p:cNvSpPr>
            <p:nvPr/>
          </p:nvSpPr>
          <p:spPr bwMode="auto">
            <a:xfrm>
              <a:off x="7229" y="1652"/>
              <a:ext cx="181"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1" u="none" strike="noStrike" cap="none" normalizeH="0" baseline="0">
                  <a:ln>
                    <a:noFill/>
                  </a:ln>
                  <a:solidFill>
                    <a:srgbClr val="F4F4F4"/>
                  </a:solidFill>
                  <a:effectLst/>
                  <a:latin typeface="Times New Roman" panose="02020603050405020304" pitchFamily="18"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 name="Rectangle 20">
              <a:extLst>
                <a:ext uri="{FF2B5EF4-FFF2-40B4-BE49-F238E27FC236}">
                  <a16:creationId xmlns:a16="http://schemas.microsoft.com/office/drawing/2014/main" id="{8FA955E0-4FBF-2615-BE80-3CC251800C38}"/>
                </a:ext>
              </a:extLst>
            </p:cNvPr>
            <p:cNvSpPr>
              <a:spLocks noChangeArrowheads="1"/>
            </p:cNvSpPr>
            <p:nvPr/>
          </p:nvSpPr>
          <p:spPr bwMode="auto">
            <a:xfrm>
              <a:off x="6180" y="379"/>
              <a:ext cx="181"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1" u="none" strike="noStrike" cap="none" normalizeH="0" baseline="0">
                  <a:ln>
                    <a:noFill/>
                  </a:ln>
                  <a:solidFill>
                    <a:srgbClr val="F4F4F4"/>
                  </a:solidFill>
                  <a:effectLst/>
                  <a:latin typeface="Times New Roman" panose="02020603050405020304" pitchFamily="18"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 name="Rectangle 21">
              <a:extLst>
                <a:ext uri="{FF2B5EF4-FFF2-40B4-BE49-F238E27FC236}">
                  <a16:creationId xmlns:a16="http://schemas.microsoft.com/office/drawing/2014/main" id="{303116BA-F360-ADDC-4399-319858471FF1}"/>
                </a:ext>
              </a:extLst>
            </p:cNvPr>
            <p:cNvSpPr>
              <a:spLocks noChangeArrowheads="1"/>
            </p:cNvSpPr>
            <p:nvPr/>
          </p:nvSpPr>
          <p:spPr bwMode="auto">
            <a:xfrm>
              <a:off x="5340" y="1604"/>
              <a:ext cx="181"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1" u="none" strike="noStrike" cap="none" normalizeH="0" baseline="0">
                  <a:ln>
                    <a:noFill/>
                  </a:ln>
                  <a:solidFill>
                    <a:srgbClr val="F4F4F4"/>
                  </a:solidFill>
                  <a:effectLst/>
                  <a:latin typeface="Times New Roman" panose="02020603050405020304" pitchFamily="18"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Rectangle 22">
              <a:extLst>
                <a:ext uri="{FF2B5EF4-FFF2-40B4-BE49-F238E27FC236}">
                  <a16:creationId xmlns:a16="http://schemas.microsoft.com/office/drawing/2014/main" id="{E988F78D-3D6F-DD67-01C2-632CA3B9B3CD}"/>
                </a:ext>
              </a:extLst>
            </p:cNvPr>
            <p:cNvSpPr>
              <a:spLocks noChangeArrowheads="1"/>
            </p:cNvSpPr>
            <p:nvPr/>
          </p:nvSpPr>
          <p:spPr bwMode="auto">
            <a:xfrm>
              <a:off x="6197" y="1676"/>
              <a:ext cx="21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1" u="none" strike="noStrike" cap="none" normalizeH="0" baseline="0">
                  <a:ln>
                    <a:noFill/>
                  </a:ln>
                  <a:solidFill>
                    <a:srgbClr val="F4F4F4"/>
                  </a:solidFill>
                  <a:effectLst/>
                  <a:latin typeface="Times New Roman" panose="02020603050405020304" pitchFamily="18" charset="0"/>
                </a:rPr>
                <a:t>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9" name="Rectangle 23">
              <a:extLst>
                <a:ext uri="{FF2B5EF4-FFF2-40B4-BE49-F238E27FC236}">
                  <a16:creationId xmlns:a16="http://schemas.microsoft.com/office/drawing/2014/main" id="{BB079CB6-251E-55D4-E688-9B2D852053E4}"/>
                </a:ext>
              </a:extLst>
            </p:cNvPr>
            <p:cNvSpPr>
              <a:spLocks noChangeArrowheads="1"/>
            </p:cNvSpPr>
            <p:nvPr/>
          </p:nvSpPr>
          <p:spPr bwMode="auto">
            <a:xfrm>
              <a:off x="6641" y="763"/>
              <a:ext cx="190"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1" u="none" strike="noStrike" cap="none" normalizeH="0" baseline="0">
                  <a:ln>
                    <a:noFill/>
                  </a:ln>
                  <a:solidFill>
                    <a:srgbClr val="F4F4F4"/>
                  </a:solidFill>
                  <a:effectLst/>
                  <a:latin typeface="Times New Roman" panose="02020603050405020304" pitchFamily="18"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 name="Rectangle 24">
              <a:extLst>
                <a:ext uri="{FF2B5EF4-FFF2-40B4-BE49-F238E27FC236}">
                  <a16:creationId xmlns:a16="http://schemas.microsoft.com/office/drawing/2014/main" id="{D6E99DCC-FE60-A431-6454-F5BCAFD500FC}"/>
                </a:ext>
              </a:extLst>
            </p:cNvPr>
            <p:cNvSpPr>
              <a:spLocks noChangeArrowheads="1"/>
            </p:cNvSpPr>
            <p:nvPr/>
          </p:nvSpPr>
          <p:spPr bwMode="auto">
            <a:xfrm>
              <a:off x="5801" y="799"/>
              <a:ext cx="172"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1" u="none" strike="noStrike" cap="none" normalizeH="0" baseline="0">
                  <a:ln>
                    <a:noFill/>
                  </a:ln>
                  <a:solidFill>
                    <a:srgbClr val="F4F4F4"/>
                  </a:solidFill>
                  <a:effectLst/>
                  <a:latin typeface="Times New Roman" panose="02020603050405020304" pitchFamily="18" charset="0"/>
                </a:rPr>
                <a:t>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 name="Rectangle 25">
              <a:extLst>
                <a:ext uri="{FF2B5EF4-FFF2-40B4-BE49-F238E27FC236}">
                  <a16:creationId xmlns:a16="http://schemas.microsoft.com/office/drawing/2014/main" id="{60B907F9-E784-5CD5-9BB1-D16CEAE014C8}"/>
                </a:ext>
              </a:extLst>
            </p:cNvPr>
            <p:cNvSpPr>
              <a:spLocks noChangeArrowheads="1"/>
            </p:cNvSpPr>
            <p:nvPr/>
          </p:nvSpPr>
          <p:spPr bwMode="auto">
            <a:xfrm>
              <a:off x="6353" y="1201"/>
              <a:ext cx="134"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1" u="none" strike="noStrike" cap="none" normalizeH="0" baseline="0">
                  <a:ln>
                    <a:noFill/>
                  </a:ln>
                  <a:solidFill>
                    <a:srgbClr val="F4F4F4"/>
                  </a:solidFill>
                  <a:effectLst/>
                  <a:latin typeface="Times New Roman" panose="02020603050405020304" pitchFamily="18"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32" name="Group 28">
              <a:extLst>
                <a:ext uri="{FF2B5EF4-FFF2-40B4-BE49-F238E27FC236}">
                  <a16:creationId xmlns:a16="http://schemas.microsoft.com/office/drawing/2014/main" id="{E309A32F-0C10-3110-A004-D968DEBD3FB2}"/>
                </a:ext>
              </a:extLst>
            </p:cNvPr>
            <p:cNvGrpSpPr>
              <a:grpSpLocks/>
            </p:cNvGrpSpPr>
            <p:nvPr/>
          </p:nvGrpSpPr>
          <p:grpSpPr bwMode="auto">
            <a:xfrm>
              <a:off x="5942" y="946"/>
              <a:ext cx="48" cy="48"/>
              <a:chOff x="5942" y="946"/>
              <a:chExt cx="48" cy="48"/>
            </a:xfrm>
          </p:grpSpPr>
          <p:sp>
            <p:nvSpPr>
              <p:cNvPr id="51" name="Oval 26">
                <a:extLst>
                  <a:ext uri="{FF2B5EF4-FFF2-40B4-BE49-F238E27FC236}">
                    <a16:creationId xmlns:a16="http://schemas.microsoft.com/office/drawing/2014/main" id="{53321B60-DF19-54C8-A910-DA0E08F119E1}"/>
                  </a:ext>
                </a:extLst>
              </p:cNvPr>
              <p:cNvSpPr>
                <a:spLocks noChangeArrowheads="1"/>
              </p:cNvSpPr>
              <p:nvPr/>
            </p:nvSpPr>
            <p:spPr bwMode="auto">
              <a:xfrm>
                <a:off x="5942" y="946"/>
                <a:ext cx="48" cy="48"/>
              </a:xfrm>
              <a:prstGeom prst="ellipse">
                <a:avLst/>
              </a:prstGeom>
              <a:solidFill>
                <a:srgbClr val="F4F4F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Oval 27">
                <a:extLst>
                  <a:ext uri="{FF2B5EF4-FFF2-40B4-BE49-F238E27FC236}">
                    <a16:creationId xmlns:a16="http://schemas.microsoft.com/office/drawing/2014/main" id="{0A539041-CC98-390A-E610-6A71B4EECB41}"/>
                  </a:ext>
                </a:extLst>
              </p:cNvPr>
              <p:cNvSpPr>
                <a:spLocks noChangeArrowheads="1"/>
              </p:cNvSpPr>
              <p:nvPr/>
            </p:nvSpPr>
            <p:spPr bwMode="auto">
              <a:xfrm>
                <a:off x="5942" y="946"/>
                <a:ext cx="48" cy="48"/>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3" name="Group 31">
              <a:extLst>
                <a:ext uri="{FF2B5EF4-FFF2-40B4-BE49-F238E27FC236}">
                  <a16:creationId xmlns:a16="http://schemas.microsoft.com/office/drawing/2014/main" id="{2E772450-3A9E-A38F-E0D7-5A46F3C0CDB5}"/>
                </a:ext>
              </a:extLst>
            </p:cNvPr>
            <p:cNvGrpSpPr>
              <a:grpSpLocks/>
            </p:cNvGrpSpPr>
            <p:nvPr/>
          </p:nvGrpSpPr>
          <p:grpSpPr bwMode="auto">
            <a:xfrm>
              <a:off x="6250" y="1596"/>
              <a:ext cx="48" cy="48"/>
              <a:chOff x="6250" y="1596"/>
              <a:chExt cx="48" cy="48"/>
            </a:xfrm>
          </p:grpSpPr>
          <p:sp>
            <p:nvSpPr>
              <p:cNvPr id="49" name="Oval 29">
                <a:extLst>
                  <a:ext uri="{FF2B5EF4-FFF2-40B4-BE49-F238E27FC236}">
                    <a16:creationId xmlns:a16="http://schemas.microsoft.com/office/drawing/2014/main" id="{2DA79A07-B956-1AAA-9073-9095AD69D212}"/>
                  </a:ext>
                </a:extLst>
              </p:cNvPr>
              <p:cNvSpPr>
                <a:spLocks noChangeArrowheads="1"/>
              </p:cNvSpPr>
              <p:nvPr/>
            </p:nvSpPr>
            <p:spPr bwMode="auto">
              <a:xfrm>
                <a:off x="6250" y="1596"/>
                <a:ext cx="48" cy="48"/>
              </a:xfrm>
              <a:prstGeom prst="ellipse">
                <a:avLst/>
              </a:prstGeom>
              <a:solidFill>
                <a:srgbClr val="F4F4F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Oval 30">
                <a:extLst>
                  <a:ext uri="{FF2B5EF4-FFF2-40B4-BE49-F238E27FC236}">
                    <a16:creationId xmlns:a16="http://schemas.microsoft.com/office/drawing/2014/main" id="{A17A2995-B435-4293-C18D-5917335E0750}"/>
                  </a:ext>
                </a:extLst>
              </p:cNvPr>
              <p:cNvSpPr>
                <a:spLocks noChangeArrowheads="1"/>
              </p:cNvSpPr>
              <p:nvPr/>
            </p:nvSpPr>
            <p:spPr bwMode="auto">
              <a:xfrm>
                <a:off x="6250" y="1596"/>
                <a:ext cx="48" cy="48"/>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4" name="Group 34">
              <a:extLst>
                <a:ext uri="{FF2B5EF4-FFF2-40B4-BE49-F238E27FC236}">
                  <a16:creationId xmlns:a16="http://schemas.microsoft.com/office/drawing/2014/main" id="{CFBE1BE1-C073-37F2-0C74-222904BDC367}"/>
                </a:ext>
              </a:extLst>
            </p:cNvPr>
            <p:cNvGrpSpPr>
              <a:grpSpLocks/>
            </p:cNvGrpSpPr>
            <p:nvPr/>
          </p:nvGrpSpPr>
          <p:grpSpPr bwMode="auto">
            <a:xfrm>
              <a:off x="6544" y="918"/>
              <a:ext cx="48" cy="48"/>
              <a:chOff x="6544" y="918"/>
              <a:chExt cx="48" cy="48"/>
            </a:xfrm>
          </p:grpSpPr>
          <p:sp>
            <p:nvSpPr>
              <p:cNvPr id="47" name="Oval 32">
                <a:extLst>
                  <a:ext uri="{FF2B5EF4-FFF2-40B4-BE49-F238E27FC236}">
                    <a16:creationId xmlns:a16="http://schemas.microsoft.com/office/drawing/2014/main" id="{75841E62-F3BD-EF70-2D8E-99F15E5D150E}"/>
                  </a:ext>
                </a:extLst>
              </p:cNvPr>
              <p:cNvSpPr>
                <a:spLocks noChangeArrowheads="1"/>
              </p:cNvSpPr>
              <p:nvPr/>
            </p:nvSpPr>
            <p:spPr bwMode="auto">
              <a:xfrm>
                <a:off x="6544" y="918"/>
                <a:ext cx="48" cy="48"/>
              </a:xfrm>
              <a:prstGeom prst="ellipse">
                <a:avLst/>
              </a:prstGeom>
              <a:solidFill>
                <a:srgbClr val="F4F4F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Oval 33">
                <a:extLst>
                  <a:ext uri="{FF2B5EF4-FFF2-40B4-BE49-F238E27FC236}">
                    <a16:creationId xmlns:a16="http://schemas.microsoft.com/office/drawing/2014/main" id="{C24DB570-FFE3-F0E7-66DF-1CD668B67AC0}"/>
                  </a:ext>
                </a:extLst>
              </p:cNvPr>
              <p:cNvSpPr>
                <a:spLocks noChangeArrowheads="1"/>
              </p:cNvSpPr>
              <p:nvPr/>
            </p:nvSpPr>
            <p:spPr bwMode="auto">
              <a:xfrm>
                <a:off x="6544" y="918"/>
                <a:ext cx="48" cy="48"/>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5" name="Group 37">
              <a:extLst>
                <a:ext uri="{FF2B5EF4-FFF2-40B4-BE49-F238E27FC236}">
                  <a16:creationId xmlns:a16="http://schemas.microsoft.com/office/drawing/2014/main" id="{251D9E47-4BB6-48A4-E96B-A51B63012CAF}"/>
                </a:ext>
              </a:extLst>
            </p:cNvPr>
            <p:cNvGrpSpPr>
              <a:grpSpLocks/>
            </p:cNvGrpSpPr>
            <p:nvPr/>
          </p:nvGrpSpPr>
          <p:grpSpPr bwMode="auto">
            <a:xfrm>
              <a:off x="6255" y="1196"/>
              <a:ext cx="48" cy="48"/>
              <a:chOff x="6255" y="1196"/>
              <a:chExt cx="48" cy="48"/>
            </a:xfrm>
          </p:grpSpPr>
          <p:sp>
            <p:nvSpPr>
              <p:cNvPr id="45" name="Oval 35">
                <a:extLst>
                  <a:ext uri="{FF2B5EF4-FFF2-40B4-BE49-F238E27FC236}">
                    <a16:creationId xmlns:a16="http://schemas.microsoft.com/office/drawing/2014/main" id="{8FD5FFDC-331F-F11D-34BF-94D67503E601}"/>
                  </a:ext>
                </a:extLst>
              </p:cNvPr>
              <p:cNvSpPr>
                <a:spLocks noChangeArrowheads="1"/>
              </p:cNvSpPr>
              <p:nvPr/>
            </p:nvSpPr>
            <p:spPr bwMode="auto">
              <a:xfrm>
                <a:off x="6255" y="1196"/>
                <a:ext cx="48" cy="48"/>
              </a:xfrm>
              <a:prstGeom prst="ellipse">
                <a:avLst/>
              </a:prstGeom>
              <a:solidFill>
                <a:srgbClr val="F4F4F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Oval 36">
                <a:extLst>
                  <a:ext uri="{FF2B5EF4-FFF2-40B4-BE49-F238E27FC236}">
                    <a16:creationId xmlns:a16="http://schemas.microsoft.com/office/drawing/2014/main" id="{13FA1D7F-27A6-0D18-AF98-AC844334E881}"/>
                  </a:ext>
                </a:extLst>
              </p:cNvPr>
              <p:cNvSpPr>
                <a:spLocks noChangeArrowheads="1"/>
              </p:cNvSpPr>
              <p:nvPr/>
            </p:nvSpPr>
            <p:spPr bwMode="auto">
              <a:xfrm>
                <a:off x="6255" y="1196"/>
                <a:ext cx="48" cy="48"/>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6" name="Group 40">
              <a:extLst>
                <a:ext uri="{FF2B5EF4-FFF2-40B4-BE49-F238E27FC236}">
                  <a16:creationId xmlns:a16="http://schemas.microsoft.com/office/drawing/2014/main" id="{7EF952FC-9005-B147-F8C3-85C01A7A19B5}"/>
                </a:ext>
              </a:extLst>
            </p:cNvPr>
            <p:cNvGrpSpPr>
              <a:grpSpLocks/>
            </p:cNvGrpSpPr>
            <p:nvPr/>
          </p:nvGrpSpPr>
          <p:grpSpPr bwMode="auto">
            <a:xfrm>
              <a:off x="6227" y="588"/>
              <a:ext cx="48" cy="48"/>
              <a:chOff x="6227" y="588"/>
              <a:chExt cx="48" cy="48"/>
            </a:xfrm>
          </p:grpSpPr>
          <p:sp>
            <p:nvSpPr>
              <p:cNvPr id="43" name="Oval 38">
                <a:extLst>
                  <a:ext uri="{FF2B5EF4-FFF2-40B4-BE49-F238E27FC236}">
                    <a16:creationId xmlns:a16="http://schemas.microsoft.com/office/drawing/2014/main" id="{191548FC-CFD0-59E7-AB34-0F4E39D36DEC}"/>
                  </a:ext>
                </a:extLst>
              </p:cNvPr>
              <p:cNvSpPr>
                <a:spLocks noChangeArrowheads="1"/>
              </p:cNvSpPr>
              <p:nvPr/>
            </p:nvSpPr>
            <p:spPr bwMode="auto">
              <a:xfrm>
                <a:off x="6227" y="588"/>
                <a:ext cx="48" cy="48"/>
              </a:xfrm>
              <a:prstGeom prst="ellipse">
                <a:avLst/>
              </a:prstGeom>
              <a:solidFill>
                <a:srgbClr val="F4F4F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Oval 39">
                <a:extLst>
                  <a:ext uri="{FF2B5EF4-FFF2-40B4-BE49-F238E27FC236}">
                    <a16:creationId xmlns:a16="http://schemas.microsoft.com/office/drawing/2014/main" id="{626B050A-087F-F6FC-19BE-957355BE3D16}"/>
                  </a:ext>
                </a:extLst>
              </p:cNvPr>
              <p:cNvSpPr>
                <a:spLocks noChangeArrowheads="1"/>
              </p:cNvSpPr>
              <p:nvPr/>
            </p:nvSpPr>
            <p:spPr bwMode="auto">
              <a:xfrm>
                <a:off x="6227" y="588"/>
                <a:ext cx="48" cy="48"/>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7" name="Group 43">
              <a:extLst>
                <a:ext uri="{FF2B5EF4-FFF2-40B4-BE49-F238E27FC236}">
                  <a16:creationId xmlns:a16="http://schemas.microsoft.com/office/drawing/2014/main" id="{2933F680-6850-F590-7E56-8C12ACAC2CD7}"/>
                </a:ext>
              </a:extLst>
            </p:cNvPr>
            <p:cNvGrpSpPr>
              <a:grpSpLocks/>
            </p:cNvGrpSpPr>
            <p:nvPr/>
          </p:nvGrpSpPr>
          <p:grpSpPr bwMode="auto">
            <a:xfrm>
              <a:off x="5435" y="1585"/>
              <a:ext cx="48" cy="48"/>
              <a:chOff x="5435" y="1585"/>
              <a:chExt cx="48" cy="48"/>
            </a:xfrm>
          </p:grpSpPr>
          <p:sp>
            <p:nvSpPr>
              <p:cNvPr id="41" name="Oval 41">
                <a:extLst>
                  <a:ext uri="{FF2B5EF4-FFF2-40B4-BE49-F238E27FC236}">
                    <a16:creationId xmlns:a16="http://schemas.microsoft.com/office/drawing/2014/main" id="{0AFDADD9-E31B-28E2-0981-5C6E565B4AA2}"/>
                  </a:ext>
                </a:extLst>
              </p:cNvPr>
              <p:cNvSpPr>
                <a:spLocks noChangeArrowheads="1"/>
              </p:cNvSpPr>
              <p:nvPr/>
            </p:nvSpPr>
            <p:spPr bwMode="auto">
              <a:xfrm>
                <a:off x="5435" y="1585"/>
                <a:ext cx="48" cy="48"/>
              </a:xfrm>
              <a:prstGeom prst="ellipse">
                <a:avLst/>
              </a:prstGeom>
              <a:solidFill>
                <a:srgbClr val="F4F4F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Oval 42">
                <a:extLst>
                  <a:ext uri="{FF2B5EF4-FFF2-40B4-BE49-F238E27FC236}">
                    <a16:creationId xmlns:a16="http://schemas.microsoft.com/office/drawing/2014/main" id="{D32BDF57-E2CE-0AE1-9A16-83826A0C3F42}"/>
                  </a:ext>
                </a:extLst>
              </p:cNvPr>
              <p:cNvSpPr>
                <a:spLocks noChangeArrowheads="1"/>
              </p:cNvSpPr>
              <p:nvPr/>
            </p:nvSpPr>
            <p:spPr bwMode="auto">
              <a:xfrm>
                <a:off x="5435" y="1585"/>
                <a:ext cx="48" cy="48"/>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8" name="Group 46">
              <a:extLst>
                <a:ext uri="{FF2B5EF4-FFF2-40B4-BE49-F238E27FC236}">
                  <a16:creationId xmlns:a16="http://schemas.microsoft.com/office/drawing/2014/main" id="{15A9F619-4762-8E48-C65D-EBB072CD8CA4}"/>
                </a:ext>
              </a:extLst>
            </p:cNvPr>
            <p:cNvGrpSpPr>
              <a:grpSpLocks/>
            </p:cNvGrpSpPr>
            <p:nvPr/>
          </p:nvGrpSpPr>
          <p:grpSpPr bwMode="auto">
            <a:xfrm>
              <a:off x="7205" y="1609"/>
              <a:ext cx="48" cy="48"/>
              <a:chOff x="7205" y="1609"/>
              <a:chExt cx="48" cy="48"/>
            </a:xfrm>
          </p:grpSpPr>
          <p:sp>
            <p:nvSpPr>
              <p:cNvPr id="39" name="Oval 44">
                <a:extLst>
                  <a:ext uri="{FF2B5EF4-FFF2-40B4-BE49-F238E27FC236}">
                    <a16:creationId xmlns:a16="http://schemas.microsoft.com/office/drawing/2014/main" id="{4CA6BA54-0151-C94B-B847-CD4CE7984792}"/>
                  </a:ext>
                </a:extLst>
              </p:cNvPr>
              <p:cNvSpPr>
                <a:spLocks noChangeArrowheads="1"/>
              </p:cNvSpPr>
              <p:nvPr/>
            </p:nvSpPr>
            <p:spPr bwMode="auto">
              <a:xfrm>
                <a:off x="7205" y="1609"/>
                <a:ext cx="48" cy="48"/>
              </a:xfrm>
              <a:prstGeom prst="ellipse">
                <a:avLst/>
              </a:prstGeom>
              <a:solidFill>
                <a:srgbClr val="F4F4F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Oval 45">
                <a:extLst>
                  <a:ext uri="{FF2B5EF4-FFF2-40B4-BE49-F238E27FC236}">
                    <a16:creationId xmlns:a16="http://schemas.microsoft.com/office/drawing/2014/main" id="{B8B32B86-4A33-3952-8AED-B60907FEA795}"/>
                  </a:ext>
                </a:extLst>
              </p:cNvPr>
              <p:cNvSpPr>
                <a:spLocks noChangeArrowheads="1"/>
              </p:cNvSpPr>
              <p:nvPr/>
            </p:nvSpPr>
            <p:spPr bwMode="auto">
              <a:xfrm>
                <a:off x="7205" y="1609"/>
                <a:ext cx="48" cy="48"/>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53" name="Group 49">
            <a:extLst>
              <a:ext uri="{FF2B5EF4-FFF2-40B4-BE49-F238E27FC236}">
                <a16:creationId xmlns:a16="http://schemas.microsoft.com/office/drawing/2014/main" id="{29F22DEE-73B2-6B78-6CC0-FE08CB411C3F}"/>
              </a:ext>
            </a:extLst>
          </p:cNvPr>
          <p:cNvGrpSpPr>
            <a:grpSpLocks noChangeAspect="1"/>
          </p:cNvGrpSpPr>
          <p:nvPr/>
        </p:nvGrpSpPr>
        <p:grpSpPr bwMode="auto">
          <a:xfrm>
            <a:off x="8264525" y="3227388"/>
            <a:ext cx="3641725" cy="3144837"/>
            <a:chOff x="5206" y="2033"/>
            <a:chExt cx="2294" cy="1981"/>
          </a:xfrm>
        </p:grpSpPr>
        <p:sp>
          <p:nvSpPr>
            <p:cNvPr id="54" name="AutoShape 48">
              <a:extLst>
                <a:ext uri="{FF2B5EF4-FFF2-40B4-BE49-F238E27FC236}">
                  <a16:creationId xmlns:a16="http://schemas.microsoft.com/office/drawing/2014/main" id="{E0B51272-9DED-5E75-2EE5-FED4E2D3CCF5}"/>
                </a:ext>
              </a:extLst>
            </p:cNvPr>
            <p:cNvSpPr>
              <a:spLocks noChangeAspect="1" noChangeArrowheads="1" noTextEdit="1"/>
            </p:cNvSpPr>
            <p:nvPr/>
          </p:nvSpPr>
          <p:spPr bwMode="auto">
            <a:xfrm>
              <a:off x="5206" y="2033"/>
              <a:ext cx="2294" cy="1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Oval 50">
              <a:extLst>
                <a:ext uri="{FF2B5EF4-FFF2-40B4-BE49-F238E27FC236}">
                  <a16:creationId xmlns:a16="http://schemas.microsoft.com/office/drawing/2014/main" id="{E1B85E5D-8543-DCA2-0794-8D3673A4D77B}"/>
                </a:ext>
              </a:extLst>
            </p:cNvPr>
            <p:cNvSpPr>
              <a:spLocks noChangeArrowheads="1"/>
            </p:cNvSpPr>
            <p:nvPr/>
          </p:nvSpPr>
          <p:spPr bwMode="auto">
            <a:xfrm>
              <a:off x="6043" y="2532"/>
              <a:ext cx="925" cy="924"/>
            </a:xfrm>
            <a:prstGeom prst="ellipse">
              <a:avLst/>
            </a:prstGeom>
            <a:noFill/>
            <a:ln w="28575" cap="flat">
              <a:solidFill>
                <a:srgbClr val="F8F8F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Line 51">
              <a:extLst>
                <a:ext uri="{FF2B5EF4-FFF2-40B4-BE49-F238E27FC236}">
                  <a16:creationId xmlns:a16="http://schemas.microsoft.com/office/drawing/2014/main" id="{B0FE6911-54A6-217A-C52C-36ED1791709D}"/>
                </a:ext>
              </a:extLst>
            </p:cNvPr>
            <p:cNvSpPr>
              <a:spLocks noChangeShapeType="1"/>
            </p:cNvSpPr>
            <p:nvPr/>
          </p:nvSpPr>
          <p:spPr bwMode="auto">
            <a:xfrm>
              <a:off x="6671" y="2339"/>
              <a:ext cx="613" cy="1105"/>
            </a:xfrm>
            <a:prstGeom prst="line">
              <a:avLst/>
            </a:prstGeom>
            <a:noFill/>
            <a:ln w="28575" cap="flat">
              <a:solidFill>
                <a:srgbClr val="F8F8F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Line 52">
              <a:extLst>
                <a:ext uri="{FF2B5EF4-FFF2-40B4-BE49-F238E27FC236}">
                  <a16:creationId xmlns:a16="http://schemas.microsoft.com/office/drawing/2014/main" id="{14DE4818-FD46-356D-E526-E3AB850C2081}"/>
                </a:ext>
              </a:extLst>
            </p:cNvPr>
            <p:cNvSpPr>
              <a:spLocks noChangeShapeType="1"/>
            </p:cNvSpPr>
            <p:nvPr/>
          </p:nvSpPr>
          <p:spPr bwMode="auto">
            <a:xfrm flipH="1">
              <a:off x="5362" y="2339"/>
              <a:ext cx="1309" cy="1135"/>
            </a:xfrm>
            <a:prstGeom prst="line">
              <a:avLst/>
            </a:prstGeom>
            <a:noFill/>
            <a:ln w="28575" cap="flat">
              <a:solidFill>
                <a:srgbClr val="F8F8F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Line 53">
              <a:extLst>
                <a:ext uri="{FF2B5EF4-FFF2-40B4-BE49-F238E27FC236}">
                  <a16:creationId xmlns:a16="http://schemas.microsoft.com/office/drawing/2014/main" id="{4EB549F6-B48D-CBA0-2C74-3088F0E8A84F}"/>
                </a:ext>
              </a:extLst>
            </p:cNvPr>
            <p:cNvSpPr>
              <a:spLocks noChangeShapeType="1"/>
            </p:cNvSpPr>
            <p:nvPr/>
          </p:nvSpPr>
          <p:spPr bwMode="auto">
            <a:xfrm flipH="1">
              <a:off x="5362" y="3444"/>
              <a:ext cx="1922" cy="30"/>
            </a:xfrm>
            <a:prstGeom prst="line">
              <a:avLst/>
            </a:prstGeom>
            <a:noFill/>
            <a:ln w="28575" cap="flat">
              <a:solidFill>
                <a:srgbClr val="F8F8F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Line 54">
              <a:extLst>
                <a:ext uri="{FF2B5EF4-FFF2-40B4-BE49-F238E27FC236}">
                  <a16:creationId xmlns:a16="http://schemas.microsoft.com/office/drawing/2014/main" id="{A252702C-1FEB-5CFE-5EC3-F63DFA5038B6}"/>
                </a:ext>
              </a:extLst>
            </p:cNvPr>
            <p:cNvSpPr>
              <a:spLocks noChangeShapeType="1"/>
            </p:cNvSpPr>
            <p:nvPr/>
          </p:nvSpPr>
          <p:spPr bwMode="auto">
            <a:xfrm flipV="1">
              <a:off x="6506" y="2770"/>
              <a:ext cx="404" cy="224"/>
            </a:xfrm>
            <a:prstGeom prst="line">
              <a:avLst/>
            </a:prstGeom>
            <a:noFill/>
            <a:ln w="28575" cap="flat">
              <a:solidFill>
                <a:srgbClr val="F8F8F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Line 55">
              <a:extLst>
                <a:ext uri="{FF2B5EF4-FFF2-40B4-BE49-F238E27FC236}">
                  <a16:creationId xmlns:a16="http://schemas.microsoft.com/office/drawing/2014/main" id="{BE6CF2B6-6E2A-B583-2684-22051982C0F7}"/>
                </a:ext>
              </a:extLst>
            </p:cNvPr>
            <p:cNvSpPr>
              <a:spLocks noChangeShapeType="1"/>
            </p:cNvSpPr>
            <p:nvPr/>
          </p:nvSpPr>
          <p:spPr bwMode="auto">
            <a:xfrm>
              <a:off x="6506" y="2994"/>
              <a:ext cx="7" cy="462"/>
            </a:xfrm>
            <a:prstGeom prst="line">
              <a:avLst/>
            </a:prstGeom>
            <a:noFill/>
            <a:ln w="28575" cap="flat">
              <a:solidFill>
                <a:srgbClr val="F8F8F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Line 56">
              <a:extLst>
                <a:ext uri="{FF2B5EF4-FFF2-40B4-BE49-F238E27FC236}">
                  <a16:creationId xmlns:a16="http://schemas.microsoft.com/office/drawing/2014/main" id="{86B1CE42-5B0D-5084-F399-FACE6800914C}"/>
                </a:ext>
              </a:extLst>
            </p:cNvPr>
            <p:cNvSpPr>
              <a:spLocks noChangeShapeType="1"/>
            </p:cNvSpPr>
            <p:nvPr/>
          </p:nvSpPr>
          <p:spPr bwMode="auto">
            <a:xfrm flipV="1">
              <a:off x="6827" y="2719"/>
              <a:ext cx="51" cy="28"/>
            </a:xfrm>
            <a:prstGeom prst="line">
              <a:avLst/>
            </a:prstGeom>
            <a:noFill/>
            <a:ln w="28575" cap="flat">
              <a:solidFill>
                <a:srgbClr val="F8F8F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Line 57">
              <a:extLst>
                <a:ext uri="{FF2B5EF4-FFF2-40B4-BE49-F238E27FC236}">
                  <a16:creationId xmlns:a16="http://schemas.microsoft.com/office/drawing/2014/main" id="{11FD4CA5-1F1E-ADA5-A6B7-554C6C46B0F3}"/>
                </a:ext>
              </a:extLst>
            </p:cNvPr>
            <p:cNvSpPr>
              <a:spLocks noChangeShapeType="1"/>
            </p:cNvSpPr>
            <p:nvPr/>
          </p:nvSpPr>
          <p:spPr bwMode="auto">
            <a:xfrm>
              <a:off x="6827" y="2747"/>
              <a:ext cx="29" cy="52"/>
            </a:xfrm>
            <a:prstGeom prst="line">
              <a:avLst/>
            </a:prstGeom>
            <a:noFill/>
            <a:ln w="28575" cap="flat">
              <a:solidFill>
                <a:srgbClr val="F8F8F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Line 58">
              <a:extLst>
                <a:ext uri="{FF2B5EF4-FFF2-40B4-BE49-F238E27FC236}">
                  <a16:creationId xmlns:a16="http://schemas.microsoft.com/office/drawing/2014/main" id="{59877EC1-CC1D-8F25-6B58-DCAF9700C6A8}"/>
                </a:ext>
              </a:extLst>
            </p:cNvPr>
            <p:cNvSpPr>
              <a:spLocks noChangeShapeType="1"/>
            </p:cNvSpPr>
            <p:nvPr/>
          </p:nvSpPr>
          <p:spPr bwMode="auto">
            <a:xfrm flipH="1">
              <a:off x="6512" y="3396"/>
              <a:ext cx="69" cy="1"/>
            </a:xfrm>
            <a:prstGeom prst="line">
              <a:avLst/>
            </a:prstGeom>
            <a:noFill/>
            <a:ln w="28575" cap="flat">
              <a:solidFill>
                <a:srgbClr val="F8F8F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Line 59">
              <a:extLst>
                <a:ext uri="{FF2B5EF4-FFF2-40B4-BE49-F238E27FC236}">
                  <a16:creationId xmlns:a16="http://schemas.microsoft.com/office/drawing/2014/main" id="{EAE9AE11-14EF-A6BD-428B-A57D1866D724}"/>
                </a:ext>
              </a:extLst>
            </p:cNvPr>
            <p:cNvSpPr>
              <a:spLocks noChangeShapeType="1"/>
            </p:cNvSpPr>
            <p:nvPr/>
          </p:nvSpPr>
          <p:spPr bwMode="auto">
            <a:xfrm>
              <a:off x="6581" y="3396"/>
              <a:ext cx="1" cy="59"/>
            </a:xfrm>
            <a:prstGeom prst="line">
              <a:avLst/>
            </a:prstGeom>
            <a:noFill/>
            <a:ln w="28575" cap="flat">
              <a:solidFill>
                <a:srgbClr val="F8F8F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Rectangle 60">
              <a:extLst>
                <a:ext uri="{FF2B5EF4-FFF2-40B4-BE49-F238E27FC236}">
                  <a16:creationId xmlns:a16="http://schemas.microsoft.com/office/drawing/2014/main" id="{F7254DCA-E2E7-6EBA-02A5-9328738F308C}"/>
                </a:ext>
              </a:extLst>
            </p:cNvPr>
            <p:cNvSpPr>
              <a:spLocks noChangeArrowheads="1"/>
            </p:cNvSpPr>
            <p:nvPr/>
          </p:nvSpPr>
          <p:spPr bwMode="auto">
            <a:xfrm>
              <a:off x="6449" y="3750"/>
              <a:ext cx="209"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1" u="none" strike="noStrike" cap="none" normalizeH="0" baseline="0">
                  <a:ln>
                    <a:noFill/>
                  </a:ln>
                  <a:solidFill>
                    <a:srgbClr val="F8F8F8"/>
                  </a:solidFill>
                  <a:effectLst/>
                  <a:latin typeface="Times New Roman" panose="02020603050405020304" pitchFamily="18"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6" name="Rectangle 61">
              <a:extLst>
                <a:ext uri="{FF2B5EF4-FFF2-40B4-BE49-F238E27FC236}">
                  <a16:creationId xmlns:a16="http://schemas.microsoft.com/office/drawing/2014/main" id="{7625B940-C69E-2033-60ED-E5F04FD6C9E9}"/>
                </a:ext>
              </a:extLst>
            </p:cNvPr>
            <p:cNvSpPr>
              <a:spLocks noChangeArrowheads="1"/>
            </p:cNvSpPr>
            <p:nvPr/>
          </p:nvSpPr>
          <p:spPr bwMode="auto">
            <a:xfrm>
              <a:off x="6341" y="2910"/>
              <a:ext cx="135"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1" u="none" strike="noStrike" cap="none" normalizeH="0" baseline="0">
                  <a:ln>
                    <a:noFill/>
                  </a:ln>
                  <a:solidFill>
                    <a:srgbClr val="F8F8F8"/>
                  </a:solidFill>
                  <a:effectLst/>
                  <a:latin typeface="Times New Roman" panose="02020603050405020304" pitchFamily="18"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7" name="Rectangle 62">
              <a:extLst>
                <a:ext uri="{FF2B5EF4-FFF2-40B4-BE49-F238E27FC236}">
                  <a16:creationId xmlns:a16="http://schemas.microsoft.com/office/drawing/2014/main" id="{80951053-296B-1ED2-C59A-8E864925F0A5}"/>
                </a:ext>
              </a:extLst>
            </p:cNvPr>
            <p:cNvSpPr>
              <a:spLocks noChangeArrowheads="1"/>
            </p:cNvSpPr>
            <p:nvPr/>
          </p:nvSpPr>
          <p:spPr bwMode="auto">
            <a:xfrm>
              <a:off x="5879" y="2676"/>
              <a:ext cx="190"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1" u="none" strike="noStrike" cap="none" normalizeH="0" baseline="0">
                  <a:ln>
                    <a:noFill/>
                  </a:ln>
                  <a:solidFill>
                    <a:srgbClr val="F8F8F8"/>
                  </a:solidFill>
                  <a:effectLst/>
                  <a:latin typeface="Times New Roman" panose="02020603050405020304" pitchFamily="18" charset="0"/>
                </a:rPr>
                <a:t>Q</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8" name="Rectangle 63">
              <a:extLst>
                <a:ext uri="{FF2B5EF4-FFF2-40B4-BE49-F238E27FC236}">
                  <a16:creationId xmlns:a16="http://schemas.microsoft.com/office/drawing/2014/main" id="{A75E6AA0-0E37-C004-7361-E71367B92D45}"/>
                </a:ext>
              </a:extLst>
            </p:cNvPr>
            <p:cNvSpPr>
              <a:spLocks noChangeArrowheads="1"/>
            </p:cNvSpPr>
            <p:nvPr/>
          </p:nvSpPr>
          <p:spPr bwMode="auto">
            <a:xfrm>
              <a:off x="6305" y="2334"/>
              <a:ext cx="172"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1" u="none" strike="noStrike" cap="none" normalizeH="0" baseline="0">
                  <a:ln>
                    <a:noFill/>
                  </a:ln>
                  <a:solidFill>
                    <a:srgbClr val="F8F8F8"/>
                  </a:solidFill>
                  <a:effectLst/>
                  <a:latin typeface="Times New Roman" panose="02020603050405020304" pitchFamily="18" charset="0"/>
                </a:rPr>
                <a:t>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9" name="Rectangle 64">
              <a:extLst>
                <a:ext uri="{FF2B5EF4-FFF2-40B4-BE49-F238E27FC236}">
                  <a16:creationId xmlns:a16="http://schemas.microsoft.com/office/drawing/2014/main" id="{E0E9652C-3940-4A24-EE6B-EA5A146FA7C6}"/>
                </a:ext>
              </a:extLst>
            </p:cNvPr>
            <p:cNvSpPr>
              <a:spLocks noChangeArrowheads="1"/>
            </p:cNvSpPr>
            <p:nvPr/>
          </p:nvSpPr>
          <p:spPr bwMode="auto">
            <a:xfrm>
              <a:off x="6978" y="2616"/>
              <a:ext cx="190"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1" u="none" strike="noStrike" cap="none" normalizeH="0" baseline="0">
                  <a:ln>
                    <a:noFill/>
                  </a:ln>
                  <a:solidFill>
                    <a:srgbClr val="F8F8F8"/>
                  </a:solidFill>
                  <a:effectLst/>
                  <a:latin typeface="Times New Roman" panose="02020603050405020304" pitchFamily="18"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0" name="Rectangle 65">
              <a:extLst>
                <a:ext uri="{FF2B5EF4-FFF2-40B4-BE49-F238E27FC236}">
                  <a16:creationId xmlns:a16="http://schemas.microsoft.com/office/drawing/2014/main" id="{47A51E32-41CD-1F39-54A6-5F1461E25EE7}"/>
                </a:ext>
              </a:extLst>
            </p:cNvPr>
            <p:cNvSpPr>
              <a:spLocks noChangeArrowheads="1"/>
            </p:cNvSpPr>
            <p:nvPr/>
          </p:nvSpPr>
          <p:spPr bwMode="auto">
            <a:xfrm>
              <a:off x="6425" y="3492"/>
              <a:ext cx="21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1" u="none" strike="noStrike" cap="none" normalizeH="0" baseline="0">
                  <a:ln>
                    <a:noFill/>
                  </a:ln>
                  <a:solidFill>
                    <a:srgbClr val="F8F8F8"/>
                  </a:solidFill>
                  <a:effectLst/>
                  <a:latin typeface="Times New Roman" panose="02020603050405020304" pitchFamily="18" charset="0"/>
                </a:rPr>
                <a:t>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1" name="Rectangle 66">
              <a:extLst>
                <a:ext uri="{FF2B5EF4-FFF2-40B4-BE49-F238E27FC236}">
                  <a16:creationId xmlns:a16="http://schemas.microsoft.com/office/drawing/2014/main" id="{D12BEA27-375D-2482-26EE-F03365AA79D3}"/>
                </a:ext>
              </a:extLst>
            </p:cNvPr>
            <p:cNvSpPr>
              <a:spLocks noChangeArrowheads="1"/>
            </p:cNvSpPr>
            <p:nvPr/>
          </p:nvSpPr>
          <p:spPr bwMode="auto">
            <a:xfrm>
              <a:off x="7278" y="3451"/>
              <a:ext cx="182"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1" u="none" strike="noStrike" cap="none" normalizeH="0" baseline="0">
                  <a:ln>
                    <a:noFill/>
                  </a:ln>
                  <a:solidFill>
                    <a:srgbClr val="F8F8F8"/>
                  </a:solidFill>
                  <a:effectLst/>
                  <a:latin typeface="Times New Roman" panose="02020603050405020304" pitchFamily="18"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2" name="Rectangle 67">
              <a:extLst>
                <a:ext uri="{FF2B5EF4-FFF2-40B4-BE49-F238E27FC236}">
                  <a16:creationId xmlns:a16="http://schemas.microsoft.com/office/drawing/2014/main" id="{D8351943-3932-8D29-BFED-C8BE0C9A6B5B}"/>
                </a:ext>
              </a:extLst>
            </p:cNvPr>
            <p:cNvSpPr>
              <a:spLocks noChangeArrowheads="1"/>
            </p:cNvSpPr>
            <p:nvPr/>
          </p:nvSpPr>
          <p:spPr bwMode="auto">
            <a:xfrm>
              <a:off x="5291" y="3516"/>
              <a:ext cx="182"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1" u="none" strike="noStrike" cap="none" normalizeH="0" baseline="0">
                  <a:ln>
                    <a:noFill/>
                  </a:ln>
                  <a:solidFill>
                    <a:srgbClr val="F8F8F8"/>
                  </a:solidFill>
                  <a:effectLst/>
                  <a:latin typeface="Times New Roman" panose="02020603050405020304" pitchFamily="18"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3" name="Rectangle 68">
              <a:extLst>
                <a:ext uri="{FF2B5EF4-FFF2-40B4-BE49-F238E27FC236}">
                  <a16:creationId xmlns:a16="http://schemas.microsoft.com/office/drawing/2014/main" id="{FB41D70E-5D0E-79E3-2455-586CF869B6E0}"/>
                </a:ext>
              </a:extLst>
            </p:cNvPr>
            <p:cNvSpPr>
              <a:spLocks noChangeArrowheads="1"/>
            </p:cNvSpPr>
            <p:nvPr/>
          </p:nvSpPr>
          <p:spPr bwMode="auto">
            <a:xfrm>
              <a:off x="6599" y="2106"/>
              <a:ext cx="182"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1" u="none" strike="noStrike" cap="none" normalizeH="0" baseline="0">
                  <a:ln>
                    <a:noFill/>
                  </a:ln>
                  <a:solidFill>
                    <a:srgbClr val="F8F8F8"/>
                  </a:solidFill>
                  <a:effectLst/>
                  <a:latin typeface="Times New Roman" panose="02020603050405020304" pitchFamily="18"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74" name="Group 71">
              <a:extLst>
                <a:ext uri="{FF2B5EF4-FFF2-40B4-BE49-F238E27FC236}">
                  <a16:creationId xmlns:a16="http://schemas.microsoft.com/office/drawing/2014/main" id="{B0834EE5-EB09-A6A7-73B3-FB69015C4135}"/>
                </a:ext>
              </a:extLst>
            </p:cNvPr>
            <p:cNvGrpSpPr>
              <a:grpSpLocks/>
            </p:cNvGrpSpPr>
            <p:nvPr/>
          </p:nvGrpSpPr>
          <p:grpSpPr bwMode="auto">
            <a:xfrm>
              <a:off x="6037" y="2844"/>
              <a:ext cx="48" cy="49"/>
              <a:chOff x="6037" y="2844"/>
              <a:chExt cx="48" cy="49"/>
            </a:xfrm>
          </p:grpSpPr>
          <p:sp>
            <p:nvSpPr>
              <p:cNvPr id="96" name="Oval 69">
                <a:extLst>
                  <a:ext uri="{FF2B5EF4-FFF2-40B4-BE49-F238E27FC236}">
                    <a16:creationId xmlns:a16="http://schemas.microsoft.com/office/drawing/2014/main" id="{CD1AA165-87A6-127B-D05C-96D96238E421}"/>
                  </a:ext>
                </a:extLst>
              </p:cNvPr>
              <p:cNvSpPr>
                <a:spLocks noChangeArrowheads="1"/>
              </p:cNvSpPr>
              <p:nvPr/>
            </p:nvSpPr>
            <p:spPr bwMode="auto">
              <a:xfrm>
                <a:off x="6037" y="2844"/>
                <a:ext cx="48" cy="49"/>
              </a:xfrm>
              <a:prstGeom prst="ellipse">
                <a:avLst/>
              </a:prstGeom>
              <a:solidFill>
                <a:srgbClr val="F8F8F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Oval 70">
                <a:extLst>
                  <a:ext uri="{FF2B5EF4-FFF2-40B4-BE49-F238E27FC236}">
                    <a16:creationId xmlns:a16="http://schemas.microsoft.com/office/drawing/2014/main" id="{43126425-3743-1343-E1F8-94263F954096}"/>
                  </a:ext>
                </a:extLst>
              </p:cNvPr>
              <p:cNvSpPr>
                <a:spLocks noChangeArrowheads="1"/>
              </p:cNvSpPr>
              <p:nvPr/>
            </p:nvSpPr>
            <p:spPr bwMode="auto">
              <a:xfrm>
                <a:off x="6037" y="2844"/>
                <a:ext cx="48" cy="49"/>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75" name="Group 74">
              <a:extLst>
                <a:ext uri="{FF2B5EF4-FFF2-40B4-BE49-F238E27FC236}">
                  <a16:creationId xmlns:a16="http://schemas.microsoft.com/office/drawing/2014/main" id="{CD0D946C-AB8F-7598-E235-AAB761723628}"/>
                </a:ext>
              </a:extLst>
            </p:cNvPr>
            <p:cNvGrpSpPr>
              <a:grpSpLocks/>
            </p:cNvGrpSpPr>
            <p:nvPr/>
          </p:nvGrpSpPr>
          <p:grpSpPr bwMode="auto">
            <a:xfrm>
              <a:off x="6421" y="2512"/>
              <a:ext cx="48" cy="48"/>
              <a:chOff x="6421" y="2512"/>
              <a:chExt cx="48" cy="48"/>
            </a:xfrm>
          </p:grpSpPr>
          <p:sp>
            <p:nvSpPr>
              <p:cNvPr id="94" name="Oval 72">
                <a:extLst>
                  <a:ext uri="{FF2B5EF4-FFF2-40B4-BE49-F238E27FC236}">
                    <a16:creationId xmlns:a16="http://schemas.microsoft.com/office/drawing/2014/main" id="{18F22387-16A9-A031-C9E6-CC62B022BC89}"/>
                  </a:ext>
                </a:extLst>
              </p:cNvPr>
              <p:cNvSpPr>
                <a:spLocks noChangeArrowheads="1"/>
              </p:cNvSpPr>
              <p:nvPr/>
            </p:nvSpPr>
            <p:spPr bwMode="auto">
              <a:xfrm>
                <a:off x="6421" y="2512"/>
                <a:ext cx="48" cy="48"/>
              </a:xfrm>
              <a:prstGeom prst="ellipse">
                <a:avLst/>
              </a:prstGeom>
              <a:solidFill>
                <a:srgbClr val="F8F8F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Oval 73">
                <a:extLst>
                  <a:ext uri="{FF2B5EF4-FFF2-40B4-BE49-F238E27FC236}">
                    <a16:creationId xmlns:a16="http://schemas.microsoft.com/office/drawing/2014/main" id="{666EEE7C-9F3F-0AED-2872-61F6F29028F7}"/>
                  </a:ext>
                </a:extLst>
              </p:cNvPr>
              <p:cNvSpPr>
                <a:spLocks noChangeArrowheads="1"/>
              </p:cNvSpPr>
              <p:nvPr/>
            </p:nvSpPr>
            <p:spPr bwMode="auto">
              <a:xfrm>
                <a:off x="6421" y="2512"/>
                <a:ext cx="48" cy="48"/>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76" name="Group 77">
              <a:extLst>
                <a:ext uri="{FF2B5EF4-FFF2-40B4-BE49-F238E27FC236}">
                  <a16:creationId xmlns:a16="http://schemas.microsoft.com/office/drawing/2014/main" id="{7F309A3C-A884-862E-F016-C211BDC03D7E}"/>
                </a:ext>
              </a:extLst>
            </p:cNvPr>
            <p:cNvGrpSpPr>
              <a:grpSpLocks/>
            </p:cNvGrpSpPr>
            <p:nvPr/>
          </p:nvGrpSpPr>
          <p:grpSpPr bwMode="auto">
            <a:xfrm>
              <a:off x="6489" y="3432"/>
              <a:ext cx="48" cy="48"/>
              <a:chOff x="6489" y="3432"/>
              <a:chExt cx="48" cy="48"/>
            </a:xfrm>
          </p:grpSpPr>
          <p:sp>
            <p:nvSpPr>
              <p:cNvPr id="92" name="Oval 75">
                <a:extLst>
                  <a:ext uri="{FF2B5EF4-FFF2-40B4-BE49-F238E27FC236}">
                    <a16:creationId xmlns:a16="http://schemas.microsoft.com/office/drawing/2014/main" id="{F97D3946-93CA-8462-1FD9-83053E7DAB6E}"/>
                  </a:ext>
                </a:extLst>
              </p:cNvPr>
              <p:cNvSpPr>
                <a:spLocks noChangeArrowheads="1"/>
              </p:cNvSpPr>
              <p:nvPr/>
            </p:nvSpPr>
            <p:spPr bwMode="auto">
              <a:xfrm>
                <a:off x="6489" y="3432"/>
                <a:ext cx="48" cy="48"/>
              </a:xfrm>
              <a:prstGeom prst="ellipse">
                <a:avLst/>
              </a:prstGeom>
              <a:solidFill>
                <a:srgbClr val="F8F8F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Oval 76">
                <a:extLst>
                  <a:ext uri="{FF2B5EF4-FFF2-40B4-BE49-F238E27FC236}">
                    <a16:creationId xmlns:a16="http://schemas.microsoft.com/office/drawing/2014/main" id="{37AB722D-CA07-4860-FCB0-68B396872DC8}"/>
                  </a:ext>
                </a:extLst>
              </p:cNvPr>
              <p:cNvSpPr>
                <a:spLocks noChangeArrowheads="1"/>
              </p:cNvSpPr>
              <p:nvPr/>
            </p:nvSpPr>
            <p:spPr bwMode="auto">
              <a:xfrm>
                <a:off x="6489" y="3432"/>
                <a:ext cx="48" cy="48"/>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77" name="Group 80">
              <a:extLst>
                <a:ext uri="{FF2B5EF4-FFF2-40B4-BE49-F238E27FC236}">
                  <a16:creationId xmlns:a16="http://schemas.microsoft.com/office/drawing/2014/main" id="{BED507BD-66C3-8D49-E904-4E089C9C6053}"/>
                </a:ext>
              </a:extLst>
            </p:cNvPr>
            <p:cNvGrpSpPr>
              <a:grpSpLocks/>
            </p:cNvGrpSpPr>
            <p:nvPr/>
          </p:nvGrpSpPr>
          <p:grpSpPr bwMode="auto">
            <a:xfrm>
              <a:off x="6886" y="2746"/>
              <a:ext cx="48" cy="48"/>
              <a:chOff x="6886" y="2746"/>
              <a:chExt cx="48" cy="48"/>
            </a:xfrm>
          </p:grpSpPr>
          <p:sp>
            <p:nvSpPr>
              <p:cNvPr id="90" name="Oval 78">
                <a:extLst>
                  <a:ext uri="{FF2B5EF4-FFF2-40B4-BE49-F238E27FC236}">
                    <a16:creationId xmlns:a16="http://schemas.microsoft.com/office/drawing/2014/main" id="{D31FF572-DFF6-4E7D-9D9F-1D6E39EC25E3}"/>
                  </a:ext>
                </a:extLst>
              </p:cNvPr>
              <p:cNvSpPr>
                <a:spLocks noChangeArrowheads="1"/>
              </p:cNvSpPr>
              <p:nvPr/>
            </p:nvSpPr>
            <p:spPr bwMode="auto">
              <a:xfrm>
                <a:off x="6886" y="2746"/>
                <a:ext cx="48" cy="48"/>
              </a:xfrm>
              <a:prstGeom prst="ellipse">
                <a:avLst/>
              </a:prstGeom>
              <a:solidFill>
                <a:srgbClr val="F8F8F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Oval 79">
                <a:extLst>
                  <a:ext uri="{FF2B5EF4-FFF2-40B4-BE49-F238E27FC236}">
                    <a16:creationId xmlns:a16="http://schemas.microsoft.com/office/drawing/2014/main" id="{B839210C-EDAC-C00F-A5E8-429AEC01839C}"/>
                  </a:ext>
                </a:extLst>
              </p:cNvPr>
              <p:cNvSpPr>
                <a:spLocks noChangeArrowheads="1"/>
              </p:cNvSpPr>
              <p:nvPr/>
            </p:nvSpPr>
            <p:spPr bwMode="auto">
              <a:xfrm>
                <a:off x="6886" y="2746"/>
                <a:ext cx="48" cy="48"/>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78" name="Group 83">
              <a:extLst>
                <a:ext uri="{FF2B5EF4-FFF2-40B4-BE49-F238E27FC236}">
                  <a16:creationId xmlns:a16="http://schemas.microsoft.com/office/drawing/2014/main" id="{59336771-0FBD-796B-180E-E84950190815}"/>
                </a:ext>
              </a:extLst>
            </p:cNvPr>
            <p:cNvGrpSpPr>
              <a:grpSpLocks/>
            </p:cNvGrpSpPr>
            <p:nvPr/>
          </p:nvGrpSpPr>
          <p:grpSpPr bwMode="auto">
            <a:xfrm>
              <a:off x="6647" y="2315"/>
              <a:ext cx="48" cy="48"/>
              <a:chOff x="6647" y="2315"/>
              <a:chExt cx="48" cy="48"/>
            </a:xfrm>
          </p:grpSpPr>
          <p:sp>
            <p:nvSpPr>
              <p:cNvPr id="88" name="Oval 81">
                <a:extLst>
                  <a:ext uri="{FF2B5EF4-FFF2-40B4-BE49-F238E27FC236}">
                    <a16:creationId xmlns:a16="http://schemas.microsoft.com/office/drawing/2014/main" id="{85AC79E8-5402-1031-BAFA-F1899AF4DC8E}"/>
                  </a:ext>
                </a:extLst>
              </p:cNvPr>
              <p:cNvSpPr>
                <a:spLocks noChangeArrowheads="1"/>
              </p:cNvSpPr>
              <p:nvPr/>
            </p:nvSpPr>
            <p:spPr bwMode="auto">
              <a:xfrm>
                <a:off x="6647" y="2315"/>
                <a:ext cx="48" cy="48"/>
              </a:xfrm>
              <a:prstGeom prst="ellipse">
                <a:avLst/>
              </a:prstGeom>
              <a:solidFill>
                <a:srgbClr val="F8F8F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Oval 82">
                <a:extLst>
                  <a:ext uri="{FF2B5EF4-FFF2-40B4-BE49-F238E27FC236}">
                    <a16:creationId xmlns:a16="http://schemas.microsoft.com/office/drawing/2014/main" id="{8A16C4E1-149C-74F4-9679-E927C63736D1}"/>
                  </a:ext>
                </a:extLst>
              </p:cNvPr>
              <p:cNvSpPr>
                <a:spLocks noChangeArrowheads="1"/>
              </p:cNvSpPr>
              <p:nvPr/>
            </p:nvSpPr>
            <p:spPr bwMode="auto">
              <a:xfrm>
                <a:off x="6647" y="2315"/>
                <a:ext cx="48" cy="48"/>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79" name="Group 86">
              <a:extLst>
                <a:ext uri="{FF2B5EF4-FFF2-40B4-BE49-F238E27FC236}">
                  <a16:creationId xmlns:a16="http://schemas.microsoft.com/office/drawing/2014/main" id="{A0D6A160-CA5D-C140-A5F3-674CB2171248}"/>
                </a:ext>
              </a:extLst>
            </p:cNvPr>
            <p:cNvGrpSpPr>
              <a:grpSpLocks/>
            </p:cNvGrpSpPr>
            <p:nvPr/>
          </p:nvGrpSpPr>
          <p:grpSpPr bwMode="auto">
            <a:xfrm>
              <a:off x="7260" y="3420"/>
              <a:ext cx="48" cy="48"/>
              <a:chOff x="7260" y="3420"/>
              <a:chExt cx="48" cy="48"/>
            </a:xfrm>
          </p:grpSpPr>
          <p:sp>
            <p:nvSpPr>
              <p:cNvPr id="86" name="Oval 84">
                <a:extLst>
                  <a:ext uri="{FF2B5EF4-FFF2-40B4-BE49-F238E27FC236}">
                    <a16:creationId xmlns:a16="http://schemas.microsoft.com/office/drawing/2014/main" id="{E7B94923-F31D-986A-1298-2BE9D1B12574}"/>
                  </a:ext>
                </a:extLst>
              </p:cNvPr>
              <p:cNvSpPr>
                <a:spLocks noChangeArrowheads="1"/>
              </p:cNvSpPr>
              <p:nvPr/>
            </p:nvSpPr>
            <p:spPr bwMode="auto">
              <a:xfrm>
                <a:off x="7260" y="3420"/>
                <a:ext cx="48" cy="48"/>
              </a:xfrm>
              <a:prstGeom prst="ellipse">
                <a:avLst/>
              </a:prstGeom>
              <a:solidFill>
                <a:srgbClr val="F8F8F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Oval 85">
                <a:extLst>
                  <a:ext uri="{FF2B5EF4-FFF2-40B4-BE49-F238E27FC236}">
                    <a16:creationId xmlns:a16="http://schemas.microsoft.com/office/drawing/2014/main" id="{834862FB-63CE-4637-CF1D-EC0D19A59938}"/>
                  </a:ext>
                </a:extLst>
              </p:cNvPr>
              <p:cNvSpPr>
                <a:spLocks noChangeArrowheads="1"/>
              </p:cNvSpPr>
              <p:nvPr/>
            </p:nvSpPr>
            <p:spPr bwMode="auto">
              <a:xfrm>
                <a:off x="7260" y="3420"/>
                <a:ext cx="48" cy="48"/>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0" name="Group 89">
              <a:extLst>
                <a:ext uri="{FF2B5EF4-FFF2-40B4-BE49-F238E27FC236}">
                  <a16:creationId xmlns:a16="http://schemas.microsoft.com/office/drawing/2014/main" id="{839AC485-DA5E-F5E6-AEC0-D6B4E4B49EA0}"/>
                </a:ext>
              </a:extLst>
            </p:cNvPr>
            <p:cNvGrpSpPr>
              <a:grpSpLocks/>
            </p:cNvGrpSpPr>
            <p:nvPr/>
          </p:nvGrpSpPr>
          <p:grpSpPr bwMode="auto">
            <a:xfrm>
              <a:off x="5338" y="3450"/>
              <a:ext cx="48" cy="48"/>
              <a:chOff x="5338" y="3450"/>
              <a:chExt cx="48" cy="48"/>
            </a:xfrm>
          </p:grpSpPr>
          <p:sp>
            <p:nvSpPr>
              <p:cNvPr id="84" name="Oval 87">
                <a:extLst>
                  <a:ext uri="{FF2B5EF4-FFF2-40B4-BE49-F238E27FC236}">
                    <a16:creationId xmlns:a16="http://schemas.microsoft.com/office/drawing/2014/main" id="{3D513A08-C247-69A9-D0E2-798956F16A31}"/>
                  </a:ext>
                </a:extLst>
              </p:cNvPr>
              <p:cNvSpPr>
                <a:spLocks noChangeArrowheads="1"/>
              </p:cNvSpPr>
              <p:nvPr/>
            </p:nvSpPr>
            <p:spPr bwMode="auto">
              <a:xfrm>
                <a:off x="5338" y="3450"/>
                <a:ext cx="48" cy="48"/>
              </a:xfrm>
              <a:prstGeom prst="ellipse">
                <a:avLst/>
              </a:prstGeom>
              <a:solidFill>
                <a:srgbClr val="F8F8F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Oval 88">
                <a:extLst>
                  <a:ext uri="{FF2B5EF4-FFF2-40B4-BE49-F238E27FC236}">
                    <a16:creationId xmlns:a16="http://schemas.microsoft.com/office/drawing/2014/main" id="{D1C49239-EF97-B459-BA54-9E0C5CE4A03C}"/>
                  </a:ext>
                </a:extLst>
              </p:cNvPr>
              <p:cNvSpPr>
                <a:spLocks noChangeArrowheads="1"/>
              </p:cNvSpPr>
              <p:nvPr/>
            </p:nvSpPr>
            <p:spPr bwMode="auto">
              <a:xfrm>
                <a:off x="5338" y="3450"/>
                <a:ext cx="48" cy="48"/>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1" name="Group 92">
              <a:extLst>
                <a:ext uri="{FF2B5EF4-FFF2-40B4-BE49-F238E27FC236}">
                  <a16:creationId xmlns:a16="http://schemas.microsoft.com/office/drawing/2014/main" id="{E7FB3797-8DC9-1FA7-543F-BB24EA3EE352}"/>
                </a:ext>
              </a:extLst>
            </p:cNvPr>
            <p:cNvGrpSpPr>
              <a:grpSpLocks/>
            </p:cNvGrpSpPr>
            <p:nvPr/>
          </p:nvGrpSpPr>
          <p:grpSpPr bwMode="auto">
            <a:xfrm>
              <a:off x="6482" y="2970"/>
              <a:ext cx="48" cy="48"/>
              <a:chOff x="6482" y="2970"/>
              <a:chExt cx="48" cy="48"/>
            </a:xfrm>
          </p:grpSpPr>
          <p:sp>
            <p:nvSpPr>
              <p:cNvPr id="82" name="Oval 90">
                <a:extLst>
                  <a:ext uri="{FF2B5EF4-FFF2-40B4-BE49-F238E27FC236}">
                    <a16:creationId xmlns:a16="http://schemas.microsoft.com/office/drawing/2014/main" id="{92B6FD03-DFB8-ED97-4C3A-13079E19B673}"/>
                  </a:ext>
                </a:extLst>
              </p:cNvPr>
              <p:cNvSpPr>
                <a:spLocks noChangeArrowheads="1"/>
              </p:cNvSpPr>
              <p:nvPr/>
            </p:nvSpPr>
            <p:spPr bwMode="auto">
              <a:xfrm>
                <a:off x="6482" y="2970"/>
                <a:ext cx="48" cy="48"/>
              </a:xfrm>
              <a:prstGeom prst="ellipse">
                <a:avLst/>
              </a:prstGeom>
              <a:solidFill>
                <a:srgbClr val="F8F8F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Oval 91">
                <a:extLst>
                  <a:ext uri="{FF2B5EF4-FFF2-40B4-BE49-F238E27FC236}">
                    <a16:creationId xmlns:a16="http://schemas.microsoft.com/office/drawing/2014/main" id="{AF315BEA-91A4-2D8D-859B-850878E8713A}"/>
                  </a:ext>
                </a:extLst>
              </p:cNvPr>
              <p:cNvSpPr>
                <a:spLocks noChangeArrowheads="1"/>
              </p:cNvSpPr>
              <p:nvPr/>
            </p:nvSpPr>
            <p:spPr bwMode="auto">
              <a:xfrm>
                <a:off x="6482" y="2970"/>
                <a:ext cx="48" cy="48"/>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422241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anim calcmode="lin" valueType="num">
                                      <p:cBhvr>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fade">
                                      <p:cBhvr>
                                        <p:cTn id="19" dur="1000"/>
                                        <p:tgtEl>
                                          <p:spTgt spid="10">
                                            <p:txEl>
                                              <p:pRg st="1" end="1"/>
                                            </p:txEl>
                                          </p:spTgt>
                                        </p:tgtEl>
                                      </p:cBhvr>
                                    </p:animEffect>
                                    <p:anim calcmode="lin" valueType="num">
                                      <p:cBhvr>
                                        <p:cTn id="20"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xEl>
                                              <p:pRg st="2" end="2"/>
                                            </p:txEl>
                                          </p:spTgt>
                                        </p:tgtEl>
                                        <p:attrNameLst>
                                          <p:attrName>style.visibility</p:attrName>
                                        </p:attrNameLst>
                                      </p:cBhvr>
                                      <p:to>
                                        <p:strVal val="visible"/>
                                      </p:to>
                                    </p:set>
                                    <p:animEffect transition="in" filter="barn(inVertical)">
                                      <p:cBhvr>
                                        <p:cTn id="26"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C351E48-8DAC-E085-650B-C7EA77A375F3}"/>
                  </a:ext>
                </a:extLst>
              </p:cNvPr>
              <p:cNvSpPr txBox="1"/>
              <p:nvPr/>
            </p:nvSpPr>
            <p:spPr>
              <a:xfrm>
                <a:off x="269852" y="799996"/>
                <a:ext cx="7380288" cy="1461939"/>
              </a:xfrm>
              <a:prstGeom prst="rect">
                <a:avLst/>
              </a:prstGeom>
              <a:noFill/>
            </p:spPr>
            <p:txBody>
              <a:bodyPr wrap="square">
                <a:spAutoFit/>
              </a:bodyPr>
              <a:lstStyle/>
              <a:p>
                <a:pPr>
                  <a:spcBef>
                    <a:spcPts val="300"/>
                  </a:spcBef>
                  <a:spcAft>
                    <a:spcPts val="300"/>
                  </a:spcAft>
                </a:pPr>
                <a:r>
                  <a:rPr lang="fr-FR" sz="28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Luyện</a:t>
                </a:r>
                <a:r>
                  <a:rPr lang="fr-FR" sz="28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fr-FR" sz="28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lang="fr-FR" sz="28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sgk</a:t>
                </a:r>
                <a:r>
                  <a:rPr lang="fr-FR" sz="28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fr-FR" sz="28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fr-FR" sz="28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72)</a:t>
                </a:r>
                <a:endParaRPr lang="en-US" sz="28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300"/>
                  </a:spcBef>
                  <a:spcAft>
                    <a:spcPts val="300"/>
                  </a:spcAft>
                </a:pP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11,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tròn</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d>
                      <m:dPr>
                        <m:ctrlPr>
                          <a:rPr lang="en-US" sz="2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nor/>
                          </m:rPr>
                          <a:rPr lang="fr-FR"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I</m:t>
                        </m:r>
                      </m:e>
                    </m:d>
                  </m:oMath>
                </a14:m>
                <a:r>
                  <a:rPr lang="fr-FR"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tròn</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tam</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giác</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4C351E48-8DAC-E085-650B-C7EA77A375F3}"/>
                  </a:ext>
                </a:extLst>
              </p:cNvPr>
              <p:cNvSpPr txBox="1">
                <a:spLocks noRot="1" noChangeAspect="1" noMove="1" noResize="1" noEditPoints="1" noAdjustHandles="1" noChangeArrowheads="1" noChangeShapeType="1" noTextEdit="1"/>
              </p:cNvSpPr>
              <p:nvPr/>
            </p:nvSpPr>
            <p:spPr>
              <a:xfrm>
                <a:off x="269852" y="799996"/>
                <a:ext cx="7380288" cy="1461939"/>
              </a:xfrm>
              <a:prstGeom prst="rect">
                <a:avLst/>
              </a:prstGeom>
              <a:blipFill>
                <a:blip r:embed="rId2"/>
                <a:stretch>
                  <a:fillRect l="-1652" t="-4167" b="-10833"/>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A5833858-1E1E-AFF8-9CCF-DE32AF86B752}"/>
              </a:ext>
            </a:extLst>
          </p:cNvPr>
          <p:cNvSpPr txBox="1"/>
          <p:nvPr/>
        </p:nvSpPr>
        <p:spPr>
          <a:xfrm>
            <a:off x="9238822" y="5265985"/>
            <a:ext cx="1365738" cy="523220"/>
          </a:xfrm>
          <a:prstGeom prst="rect">
            <a:avLst/>
          </a:prstGeom>
          <a:noFill/>
        </p:spPr>
        <p:txBody>
          <a:bodyPr wrap="square">
            <a:spAutoFit/>
          </a:bodyPr>
          <a:lstStyle/>
          <a:p>
            <a:r>
              <a:rPr lang="fr-FR" sz="28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a:t>
            </a:r>
            <a:r>
              <a:rPr lang="fr-FR" sz="28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ình</a:t>
            </a:r>
            <a:r>
              <a:rPr lang="fr-FR"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11</a:t>
            </a:r>
            <a:endParaRPr lang="en-US" sz="2800" i="1"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35E5701-B339-030B-55C0-D1C210D6B279}"/>
                  </a:ext>
                </a:extLst>
              </p:cNvPr>
              <p:cNvSpPr txBox="1"/>
              <p:nvPr/>
            </p:nvSpPr>
            <p:spPr>
              <a:xfrm>
                <a:off x="378039" y="2686223"/>
                <a:ext cx="6525182" cy="1461939"/>
              </a:xfrm>
              <a:prstGeom prst="rect">
                <a:avLst/>
              </a:prstGeom>
              <a:noFill/>
            </p:spPr>
            <p:txBody>
              <a:bodyPr wrap="square">
                <a:spAutoFit/>
              </a:bodyPr>
              <a:lstStyle/>
              <a:p>
                <a:pPr algn="ctr">
                  <a:spcBef>
                    <a:spcPts val="300"/>
                  </a:spcBef>
                  <a:spcAft>
                    <a:spcPts val="300"/>
                  </a:spcAft>
                </a:pPr>
                <a:r>
                  <a:rPr lang="fr-FR" sz="2800" b="1"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fr-FR" sz="2800" b="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300"/>
                  </a:spcBef>
                  <a:spcAft>
                    <a:spcPts val="300"/>
                  </a:spcAft>
                </a:pP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tròn</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d>
                      <m:dPr>
                        <m:ctrlPr>
                          <a:rPr lang="en-US" sz="2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nor/>
                          </m:rPr>
                          <a:rPr lang="fr-FR"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I</m:t>
                        </m:r>
                      </m:e>
                    </m:d>
                  </m:oMath>
                </a14:m>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là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tròn</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fr-FR"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ΔABC</m:t>
                    </m:r>
                  </m:oMath>
                </a14:m>
                <a:r>
                  <a:rPr lang="fr-FR"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fr-FR"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ΔDEC</m:t>
                    </m:r>
                  </m:oMath>
                </a14:m>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935E5701-B339-030B-55C0-D1C210D6B279}"/>
                  </a:ext>
                </a:extLst>
              </p:cNvPr>
              <p:cNvSpPr txBox="1">
                <a:spLocks noRot="1" noChangeAspect="1" noMove="1" noResize="1" noEditPoints="1" noAdjustHandles="1" noChangeArrowheads="1" noChangeShapeType="1" noTextEdit="1"/>
              </p:cNvSpPr>
              <p:nvPr/>
            </p:nvSpPr>
            <p:spPr>
              <a:xfrm>
                <a:off x="378039" y="2686223"/>
                <a:ext cx="6525182" cy="1461939"/>
              </a:xfrm>
              <a:prstGeom prst="rect">
                <a:avLst/>
              </a:prstGeom>
              <a:blipFill>
                <a:blip r:embed="rId3"/>
                <a:stretch>
                  <a:fillRect l="-1869" t="-4603" b="-11297"/>
                </a:stretch>
              </a:blipFill>
            </p:spPr>
            <p:txBody>
              <a:bodyPr/>
              <a:lstStyle/>
              <a:p>
                <a:r>
                  <a:rPr lang="en-US">
                    <a:noFill/>
                  </a:rPr>
                  <a:t> </a:t>
                </a:r>
              </a:p>
            </p:txBody>
          </p:sp>
        </mc:Fallback>
      </mc:AlternateContent>
      <p:sp>
        <p:nvSpPr>
          <p:cNvPr id="4"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BBC1615-47F0-4924-A966-B295A8F173CA}"/>
              </a:ext>
            </a:extLst>
          </p:cNvPr>
          <p:cNvSpPr txBox="1">
            <a:spLocks/>
          </p:cNvSpPr>
          <p:nvPr/>
        </p:nvSpPr>
        <p:spPr>
          <a:xfrm>
            <a:off x="85629" y="0"/>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0"/>
              </a:spcBef>
              <a:spcAft>
                <a:spcPts val="600"/>
              </a:spcAft>
            </a:pPr>
            <a:r>
              <a:rPr lang="en-US" sz="2400" b="1">
                <a:solidFill>
                  <a:srgbClr val="FFFF00"/>
                </a:solidFill>
                <a:latin typeface="Times New Roman" panose="02020603050405020304" pitchFamily="18" charset="0"/>
                <a:cs typeface="Times New Roman" panose="02020603050405020304" pitchFamily="18" charset="0"/>
              </a:rPr>
              <a:t>BÀI 1. ĐƯỜNG TRÒN NGOẠI TIẾP VÀ ĐƯỜNG TRÒN NỘI TIẾP TAM GIÁC </a:t>
            </a:r>
            <a:r>
              <a:rPr lang="en-US" sz="2800" b="1">
                <a:solidFill>
                  <a:srgbClr val="FFFF00"/>
                </a:solidFill>
                <a:latin typeface="Times New Roman" panose="02020603050405020304" pitchFamily="18" charset="0"/>
                <a:cs typeface="Times New Roman" panose="02020603050405020304" pitchFamily="18" charset="0"/>
              </a:rPr>
              <a:t>(Tiết 2)</a:t>
            </a:r>
            <a:endParaRPr kumimoji="0" lang="en-US" sz="28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98722E0-B03C-C7A3-1BAE-468F192F99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819"/>
          <a:stretch/>
        </p:blipFill>
        <p:spPr>
          <a:xfrm>
            <a:off x="11021469" y="799996"/>
            <a:ext cx="1501859" cy="1501859"/>
          </a:xfrm>
          <a:prstGeom prst="rect">
            <a:avLst/>
          </a:prstGeom>
        </p:spPr>
      </p:pic>
      <p:grpSp>
        <p:nvGrpSpPr>
          <p:cNvPr id="111" name="Group 110">
            <a:extLst>
              <a:ext uri="{FF2B5EF4-FFF2-40B4-BE49-F238E27FC236}">
                <a16:creationId xmlns:a16="http://schemas.microsoft.com/office/drawing/2014/main" id="{66285222-089C-1C9D-3474-74BB833E22FD}"/>
              </a:ext>
            </a:extLst>
          </p:cNvPr>
          <p:cNvGrpSpPr/>
          <p:nvPr/>
        </p:nvGrpSpPr>
        <p:grpSpPr>
          <a:xfrm>
            <a:off x="6927350" y="845724"/>
            <a:ext cx="4964112" cy="4316423"/>
            <a:chOff x="6927350" y="845724"/>
            <a:chExt cx="4964112" cy="4316423"/>
          </a:xfrm>
        </p:grpSpPr>
        <p:sp>
          <p:nvSpPr>
            <p:cNvPr id="81" name="Oval 40">
              <a:extLst>
                <a:ext uri="{FF2B5EF4-FFF2-40B4-BE49-F238E27FC236}">
                  <a16:creationId xmlns:a16="http://schemas.microsoft.com/office/drawing/2014/main" id="{23ECA032-F112-3A3B-EBA7-8EA0430B96EA}"/>
                </a:ext>
              </a:extLst>
            </p:cNvPr>
            <p:cNvSpPr>
              <a:spLocks noChangeArrowheads="1"/>
            </p:cNvSpPr>
            <p:nvPr/>
          </p:nvSpPr>
          <p:spPr bwMode="auto">
            <a:xfrm>
              <a:off x="8343400" y="2428462"/>
              <a:ext cx="2257425" cy="2257425"/>
            </a:xfrm>
            <a:prstGeom prst="ellipse">
              <a:avLst/>
            </a:prstGeom>
            <a:noFill/>
            <a:ln w="285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800"/>
            </a:p>
          </p:txBody>
        </p:sp>
        <p:sp>
          <p:nvSpPr>
            <p:cNvPr id="82" name="Line 41">
              <a:extLst>
                <a:ext uri="{FF2B5EF4-FFF2-40B4-BE49-F238E27FC236}">
                  <a16:creationId xmlns:a16="http://schemas.microsoft.com/office/drawing/2014/main" id="{5A5A61E3-91BF-374E-42BD-F6AABE9EC9DD}"/>
                </a:ext>
              </a:extLst>
            </p:cNvPr>
            <p:cNvSpPr>
              <a:spLocks noChangeShapeType="1"/>
            </p:cNvSpPr>
            <p:nvPr/>
          </p:nvSpPr>
          <p:spPr bwMode="auto">
            <a:xfrm flipV="1">
              <a:off x="7790950" y="1368012"/>
              <a:ext cx="1362075" cy="3309938"/>
            </a:xfrm>
            <a:prstGeom prst="line">
              <a:avLst/>
            </a:prstGeom>
            <a:noFill/>
            <a:ln w="28575" cap="flat">
              <a:solidFill>
                <a:srgbClr val="FBFB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800"/>
            </a:p>
          </p:txBody>
        </p:sp>
        <p:sp>
          <p:nvSpPr>
            <p:cNvPr id="83" name="Line 42">
              <a:extLst>
                <a:ext uri="{FF2B5EF4-FFF2-40B4-BE49-F238E27FC236}">
                  <a16:creationId xmlns:a16="http://schemas.microsoft.com/office/drawing/2014/main" id="{B7BB9CFD-E901-ED3D-C930-6F78C51CFC47}"/>
                </a:ext>
              </a:extLst>
            </p:cNvPr>
            <p:cNvSpPr>
              <a:spLocks noChangeShapeType="1"/>
            </p:cNvSpPr>
            <p:nvPr/>
          </p:nvSpPr>
          <p:spPr bwMode="auto">
            <a:xfrm>
              <a:off x="7790950" y="4677949"/>
              <a:ext cx="4056063" cy="20638"/>
            </a:xfrm>
            <a:prstGeom prst="line">
              <a:avLst/>
            </a:prstGeom>
            <a:noFill/>
            <a:ln w="28575" cap="flat">
              <a:solidFill>
                <a:srgbClr val="FBFB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800"/>
            </a:p>
          </p:txBody>
        </p:sp>
        <p:sp>
          <p:nvSpPr>
            <p:cNvPr id="84" name="Line 43">
              <a:extLst>
                <a:ext uri="{FF2B5EF4-FFF2-40B4-BE49-F238E27FC236}">
                  <a16:creationId xmlns:a16="http://schemas.microsoft.com/office/drawing/2014/main" id="{EAB39386-F2BD-6803-2007-DAF70BE3E8CD}"/>
                </a:ext>
              </a:extLst>
            </p:cNvPr>
            <p:cNvSpPr>
              <a:spLocks noChangeShapeType="1"/>
            </p:cNvSpPr>
            <p:nvPr/>
          </p:nvSpPr>
          <p:spPr bwMode="auto">
            <a:xfrm>
              <a:off x="9153025" y="1368012"/>
              <a:ext cx="2693988" cy="3330575"/>
            </a:xfrm>
            <a:prstGeom prst="line">
              <a:avLst/>
            </a:prstGeom>
            <a:noFill/>
            <a:ln w="28575" cap="flat">
              <a:solidFill>
                <a:srgbClr val="FBFB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800"/>
            </a:p>
          </p:txBody>
        </p:sp>
        <p:sp>
          <p:nvSpPr>
            <p:cNvPr id="85" name="Line 44">
              <a:extLst>
                <a:ext uri="{FF2B5EF4-FFF2-40B4-BE49-F238E27FC236}">
                  <a16:creationId xmlns:a16="http://schemas.microsoft.com/office/drawing/2014/main" id="{9C879C0A-3AF8-217C-C0B1-2FA5D1A13FDE}"/>
                </a:ext>
              </a:extLst>
            </p:cNvPr>
            <p:cNvSpPr>
              <a:spLocks noChangeShapeType="1"/>
            </p:cNvSpPr>
            <p:nvPr/>
          </p:nvSpPr>
          <p:spPr bwMode="auto">
            <a:xfrm>
              <a:off x="7081337" y="4674774"/>
              <a:ext cx="4765675" cy="23813"/>
            </a:xfrm>
            <a:prstGeom prst="line">
              <a:avLst/>
            </a:prstGeom>
            <a:noFill/>
            <a:ln w="28575" cap="flat">
              <a:solidFill>
                <a:srgbClr val="FBFB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800"/>
            </a:p>
          </p:txBody>
        </p:sp>
        <p:sp>
          <p:nvSpPr>
            <p:cNvPr id="86" name="Line 45">
              <a:extLst>
                <a:ext uri="{FF2B5EF4-FFF2-40B4-BE49-F238E27FC236}">
                  <a16:creationId xmlns:a16="http://schemas.microsoft.com/office/drawing/2014/main" id="{A3BCF6E9-0AC8-8DC3-E681-B601B19BDCC5}"/>
                </a:ext>
              </a:extLst>
            </p:cNvPr>
            <p:cNvSpPr>
              <a:spLocks noChangeShapeType="1"/>
            </p:cNvSpPr>
            <p:nvPr/>
          </p:nvSpPr>
          <p:spPr bwMode="auto">
            <a:xfrm flipH="1">
              <a:off x="7081337" y="1775999"/>
              <a:ext cx="2401888" cy="2898775"/>
            </a:xfrm>
            <a:prstGeom prst="line">
              <a:avLst/>
            </a:prstGeom>
            <a:noFill/>
            <a:ln w="28575" cap="flat">
              <a:solidFill>
                <a:srgbClr val="FBFB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800"/>
            </a:p>
          </p:txBody>
        </p:sp>
        <p:sp>
          <p:nvSpPr>
            <p:cNvPr id="108" name="Oval 46">
              <a:extLst>
                <a:ext uri="{FF2B5EF4-FFF2-40B4-BE49-F238E27FC236}">
                  <a16:creationId xmlns:a16="http://schemas.microsoft.com/office/drawing/2014/main" id="{6C466884-CAB9-D7FD-0217-A8A50C47FB68}"/>
                </a:ext>
              </a:extLst>
            </p:cNvPr>
            <p:cNvSpPr>
              <a:spLocks noChangeArrowheads="1"/>
            </p:cNvSpPr>
            <p:nvPr/>
          </p:nvSpPr>
          <p:spPr bwMode="auto">
            <a:xfrm>
              <a:off x="9444331" y="1736311"/>
              <a:ext cx="76200" cy="76200"/>
            </a:xfrm>
            <a:prstGeom prst="ellipse">
              <a:avLst/>
            </a:prstGeom>
            <a:solidFill>
              <a:srgbClr val="FFF9F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800"/>
            </a:p>
          </p:txBody>
        </p:sp>
        <p:sp>
          <p:nvSpPr>
            <p:cNvPr id="109" name="Oval 47">
              <a:extLst>
                <a:ext uri="{FF2B5EF4-FFF2-40B4-BE49-F238E27FC236}">
                  <a16:creationId xmlns:a16="http://schemas.microsoft.com/office/drawing/2014/main" id="{6D4B0EF1-71FB-0E3D-B062-94EC2F9E656E}"/>
                </a:ext>
              </a:extLst>
            </p:cNvPr>
            <p:cNvSpPr>
              <a:spLocks noChangeArrowheads="1"/>
            </p:cNvSpPr>
            <p:nvPr/>
          </p:nvSpPr>
          <p:spPr bwMode="auto">
            <a:xfrm>
              <a:off x="9444331" y="1736311"/>
              <a:ext cx="76200" cy="76200"/>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800"/>
            </a:p>
          </p:txBody>
        </p:sp>
        <p:sp>
          <p:nvSpPr>
            <p:cNvPr id="110" name="Rectangle 48">
              <a:extLst>
                <a:ext uri="{FF2B5EF4-FFF2-40B4-BE49-F238E27FC236}">
                  <a16:creationId xmlns:a16="http://schemas.microsoft.com/office/drawing/2014/main" id="{24083993-E04B-A385-A721-09305E330709}"/>
                </a:ext>
              </a:extLst>
            </p:cNvPr>
            <p:cNvSpPr>
              <a:spLocks noChangeArrowheads="1"/>
            </p:cNvSpPr>
            <p:nvPr/>
          </p:nvSpPr>
          <p:spPr bwMode="auto">
            <a:xfrm>
              <a:off x="9661341" y="1360081"/>
              <a:ext cx="2603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F6F6F6"/>
                  </a:solidFill>
                  <a:effectLst/>
                  <a:latin typeface="Times New Roman" panose="02020603050405020304" pitchFamily="18" charset="0"/>
                </a:rPr>
                <a:t>D</a:t>
              </a:r>
              <a:endParaRPr kumimoji="0" lang="en-US" altLang="en-US" sz="2800" b="0" i="0" u="none" strike="noStrike" cap="none" normalizeH="0" baseline="0" dirty="0">
                <a:ln>
                  <a:noFill/>
                </a:ln>
                <a:solidFill>
                  <a:schemeClr val="tx1"/>
                </a:solidFill>
                <a:effectLst/>
              </a:endParaRPr>
            </a:p>
          </p:txBody>
        </p:sp>
        <p:sp>
          <p:nvSpPr>
            <p:cNvPr id="105" name="Oval 50">
              <a:extLst>
                <a:ext uri="{FF2B5EF4-FFF2-40B4-BE49-F238E27FC236}">
                  <a16:creationId xmlns:a16="http://schemas.microsoft.com/office/drawing/2014/main" id="{722A6B2E-54D7-F0BE-E556-51214B08F6CF}"/>
                </a:ext>
              </a:extLst>
            </p:cNvPr>
            <p:cNvSpPr>
              <a:spLocks noChangeArrowheads="1"/>
            </p:cNvSpPr>
            <p:nvPr/>
          </p:nvSpPr>
          <p:spPr bwMode="auto">
            <a:xfrm>
              <a:off x="7043238" y="4636674"/>
              <a:ext cx="76200" cy="76200"/>
            </a:xfrm>
            <a:prstGeom prst="ellipse">
              <a:avLst/>
            </a:prstGeom>
            <a:solidFill>
              <a:srgbClr val="FFF9F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800"/>
            </a:p>
          </p:txBody>
        </p:sp>
        <p:sp>
          <p:nvSpPr>
            <p:cNvPr id="106" name="Oval 51">
              <a:extLst>
                <a:ext uri="{FF2B5EF4-FFF2-40B4-BE49-F238E27FC236}">
                  <a16:creationId xmlns:a16="http://schemas.microsoft.com/office/drawing/2014/main" id="{B3BA34C7-927B-34AA-D3FA-B73EBB227924}"/>
                </a:ext>
              </a:extLst>
            </p:cNvPr>
            <p:cNvSpPr>
              <a:spLocks noChangeArrowheads="1"/>
            </p:cNvSpPr>
            <p:nvPr/>
          </p:nvSpPr>
          <p:spPr bwMode="auto">
            <a:xfrm>
              <a:off x="7043238" y="4636674"/>
              <a:ext cx="76200" cy="76200"/>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800"/>
            </a:p>
          </p:txBody>
        </p:sp>
        <p:sp>
          <p:nvSpPr>
            <p:cNvPr id="107" name="Rectangle 52">
              <a:extLst>
                <a:ext uri="{FF2B5EF4-FFF2-40B4-BE49-F238E27FC236}">
                  <a16:creationId xmlns:a16="http://schemas.microsoft.com/office/drawing/2014/main" id="{E64F9E96-5845-30FE-6AD2-CB141531FFAC}"/>
                </a:ext>
              </a:extLst>
            </p:cNvPr>
            <p:cNvSpPr>
              <a:spLocks noChangeArrowheads="1"/>
            </p:cNvSpPr>
            <p:nvPr/>
          </p:nvSpPr>
          <p:spPr bwMode="auto">
            <a:xfrm>
              <a:off x="6927350" y="4719224"/>
              <a:ext cx="2381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F6F6F6"/>
                  </a:solidFill>
                  <a:effectLst/>
                  <a:latin typeface="Times New Roman" panose="02020603050405020304" pitchFamily="18" charset="0"/>
                </a:rPr>
                <a:t>E</a:t>
              </a:r>
              <a:endParaRPr kumimoji="0" lang="en-US" altLang="en-US" sz="2800" b="0" i="0" u="none" strike="noStrike" cap="none" normalizeH="0" baseline="0" dirty="0">
                <a:ln>
                  <a:noFill/>
                </a:ln>
                <a:solidFill>
                  <a:schemeClr val="tx1"/>
                </a:solidFill>
                <a:effectLst/>
              </a:endParaRPr>
            </a:p>
          </p:txBody>
        </p:sp>
        <p:sp>
          <p:nvSpPr>
            <p:cNvPr id="102" name="Oval 54">
              <a:extLst>
                <a:ext uri="{FF2B5EF4-FFF2-40B4-BE49-F238E27FC236}">
                  <a16:creationId xmlns:a16="http://schemas.microsoft.com/office/drawing/2014/main" id="{A8FDC990-F24F-63A7-090E-AFE10A206C84}"/>
                </a:ext>
              </a:extLst>
            </p:cNvPr>
            <p:cNvSpPr>
              <a:spLocks noChangeArrowheads="1"/>
            </p:cNvSpPr>
            <p:nvPr/>
          </p:nvSpPr>
          <p:spPr bwMode="auto">
            <a:xfrm>
              <a:off x="11808912" y="4660496"/>
              <a:ext cx="76200" cy="76200"/>
            </a:xfrm>
            <a:prstGeom prst="ellipse">
              <a:avLst/>
            </a:prstGeom>
            <a:solidFill>
              <a:srgbClr val="FFF9F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800"/>
            </a:p>
          </p:txBody>
        </p:sp>
        <p:sp>
          <p:nvSpPr>
            <p:cNvPr id="103" name="Oval 55">
              <a:extLst>
                <a:ext uri="{FF2B5EF4-FFF2-40B4-BE49-F238E27FC236}">
                  <a16:creationId xmlns:a16="http://schemas.microsoft.com/office/drawing/2014/main" id="{34E1988D-F173-1949-3ACD-7BF2E5958BC7}"/>
                </a:ext>
              </a:extLst>
            </p:cNvPr>
            <p:cNvSpPr>
              <a:spLocks noChangeArrowheads="1"/>
            </p:cNvSpPr>
            <p:nvPr/>
          </p:nvSpPr>
          <p:spPr bwMode="auto">
            <a:xfrm>
              <a:off x="11808912" y="4660496"/>
              <a:ext cx="76200" cy="76200"/>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800"/>
            </a:p>
          </p:txBody>
        </p:sp>
        <p:sp>
          <p:nvSpPr>
            <p:cNvPr id="104" name="Rectangle 56">
              <a:extLst>
                <a:ext uri="{FF2B5EF4-FFF2-40B4-BE49-F238E27FC236}">
                  <a16:creationId xmlns:a16="http://schemas.microsoft.com/office/drawing/2014/main" id="{B20B19A3-E8B9-BB57-948B-E4E71A1ED532}"/>
                </a:ext>
              </a:extLst>
            </p:cNvPr>
            <p:cNvSpPr>
              <a:spLocks noChangeArrowheads="1"/>
            </p:cNvSpPr>
            <p:nvPr/>
          </p:nvSpPr>
          <p:spPr bwMode="auto">
            <a:xfrm>
              <a:off x="11653337" y="4731934"/>
              <a:ext cx="2381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a:ln>
                    <a:noFill/>
                  </a:ln>
                  <a:solidFill>
                    <a:srgbClr val="F6F6F6"/>
                  </a:solidFill>
                  <a:effectLst/>
                  <a:latin typeface="Times New Roman" panose="02020603050405020304" pitchFamily="18" charset="0"/>
                </a:rPr>
                <a:t>C</a:t>
              </a:r>
              <a:endParaRPr kumimoji="0" lang="en-US" altLang="en-US" sz="2800" b="0" i="0" u="none" strike="noStrike" cap="none" normalizeH="0" baseline="0">
                <a:ln>
                  <a:noFill/>
                </a:ln>
                <a:solidFill>
                  <a:schemeClr val="tx1"/>
                </a:solidFill>
                <a:effectLst/>
              </a:endParaRPr>
            </a:p>
          </p:txBody>
        </p:sp>
        <p:sp>
          <p:nvSpPr>
            <p:cNvPr id="99" name="Oval 58">
              <a:extLst>
                <a:ext uri="{FF2B5EF4-FFF2-40B4-BE49-F238E27FC236}">
                  <a16:creationId xmlns:a16="http://schemas.microsoft.com/office/drawing/2014/main" id="{F4685376-B529-A3B8-BAA3-BD0579578573}"/>
                </a:ext>
              </a:extLst>
            </p:cNvPr>
            <p:cNvSpPr>
              <a:spLocks noChangeArrowheads="1"/>
            </p:cNvSpPr>
            <p:nvPr/>
          </p:nvSpPr>
          <p:spPr bwMode="auto">
            <a:xfrm>
              <a:off x="9114925" y="1329912"/>
              <a:ext cx="76200" cy="76200"/>
            </a:xfrm>
            <a:prstGeom prst="ellipse">
              <a:avLst/>
            </a:prstGeom>
            <a:solidFill>
              <a:srgbClr val="FFF9F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800"/>
            </a:p>
          </p:txBody>
        </p:sp>
        <p:sp>
          <p:nvSpPr>
            <p:cNvPr id="100" name="Oval 59">
              <a:extLst>
                <a:ext uri="{FF2B5EF4-FFF2-40B4-BE49-F238E27FC236}">
                  <a16:creationId xmlns:a16="http://schemas.microsoft.com/office/drawing/2014/main" id="{4106DC8C-1E7B-983C-A248-0AE2E546A2A2}"/>
                </a:ext>
              </a:extLst>
            </p:cNvPr>
            <p:cNvSpPr>
              <a:spLocks noChangeArrowheads="1"/>
            </p:cNvSpPr>
            <p:nvPr/>
          </p:nvSpPr>
          <p:spPr bwMode="auto">
            <a:xfrm>
              <a:off x="9114925" y="1329912"/>
              <a:ext cx="76200" cy="76200"/>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800"/>
            </a:p>
          </p:txBody>
        </p:sp>
        <p:sp>
          <p:nvSpPr>
            <p:cNvPr id="101" name="Rectangle 60">
              <a:extLst>
                <a:ext uri="{FF2B5EF4-FFF2-40B4-BE49-F238E27FC236}">
                  <a16:creationId xmlns:a16="http://schemas.microsoft.com/office/drawing/2014/main" id="{0BEC1F6B-B01C-D606-6238-DC3FCC4C8CC4}"/>
                </a:ext>
              </a:extLst>
            </p:cNvPr>
            <p:cNvSpPr>
              <a:spLocks noChangeArrowheads="1"/>
            </p:cNvSpPr>
            <p:nvPr/>
          </p:nvSpPr>
          <p:spPr bwMode="auto">
            <a:xfrm>
              <a:off x="9072062" y="845724"/>
              <a:ext cx="2381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F6F6F6"/>
                  </a:solidFill>
                  <a:effectLst/>
                  <a:latin typeface="Times New Roman" panose="02020603050405020304" pitchFamily="18" charset="0"/>
                </a:rPr>
                <a:t>A</a:t>
              </a:r>
              <a:endParaRPr kumimoji="0" lang="en-US" altLang="en-US" sz="2800" b="0" i="0" u="none" strike="noStrike" cap="none" normalizeH="0" baseline="0" dirty="0">
                <a:ln>
                  <a:noFill/>
                </a:ln>
                <a:solidFill>
                  <a:schemeClr val="tx1"/>
                </a:solidFill>
                <a:effectLst/>
              </a:endParaRPr>
            </a:p>
          </p:txBody>
        </p:sp>
        <p:sp>
          <p:nvSpPr>
            <p:cNvPr id="96" name="Oval 62">
              <a:extLst>
                <a:ext uri="{FF2B5EF4-FFF2-40B4-BE49-F238E27FC236}">
                  <a16:creationId xmlns:a16="http://schemas.microsoft.com/office/drawing/2014/main" id="{04F31E25-DD25-E5D8-F002-E35DBA9AFF99}"/>
                </a:ext>
              </a:extLst>
            </p:cNvPr>
            <p:cNvSpPr>
              <a:spLocks noChangeArrowheads="1"/>
            </p:cNvSpPr>
            <p:nvPr/>
          </p:nvSpPr>
          <p:spPr bwMode="auto">
            <a:xfrm>
              <a:off x="7752850" y="4639858"/>
              <a:ext cx="77788" cy="76200"/>
            </a:xfrm>
            <a:prstGeom prst="ellipse">
              <a:avLst/>
            </a:prstGeom>
            <a:solidFill>
              <a:srgbClr val="FFF9F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800"/>
            </a:p>
          </p:txBody>
        </p:sp>
        <p:sp>
          <p:nvSpPr>
            <p:cNvPr id="97" name="Oval 63">
              <a:extLst>
                <a:ext uri="{FF2B5EF4-FFF2-40B4-BE49-F238E27FC236}">
                  <a16:creationId xmlns:a16="http://schemas.microsoft.com/office/drawing/2014/main" id="{61140FAD-073F-28B8-6723-D2010FE87D9C}"/>
                </a:ext>
              </a:extLst>
            </p:cNvPr>
            <p:cNvSpPr>
              <a:spLocks noChangeArrowheads="1"/>
            </p:cNvSpPr>
            <p:nvPr/>
          </p:nvSpPr>
          <p:spPr bwMode="auto">
            <a:xfrm>
              <a:off x="7752850" y="4639858"/>
              <a:ext cx="77788" cy="76200"/>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800"/>
            </a:p>
          </p:txBody>
        </p:sp>
        <p:sp>
          <p:nvSpPr>
            <p:cNvPr id="98" name="Rectangle 64">
              <a:extLst>
                <a:ext uri="{FF2B5EF4-FFF2-40B4-BE49-F238E27FC236}">
                  <a16:creationId xmlns:a16="http://schemas.microsoft.com/office/drawing/2014/main" id="{0DB552EC-5777-385F-E65A-3C037F2C6EE1}"/>
                </a:ext>
              </a:extLst>
            </p:cNvPr>
            <p:cNvSpPr>
              <a:spLocks noChangeArrowheads="1"/>
            </p:cNvSpPr>
            <p:nvPr/>
          </p:nvSpPr>
          <p:spPr bwMode="auto">
            <a:xfrm>
              <a:off x="7775075" y="4730346"/>
              <a:ext cx="2381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F6F6F6"/>
                  </a:solidFill>
                  <a:effectLst/>
                  <a:latin typeface="Times New Roman" panose="02020603050405020304" pitchFamily="18" charset="0"/>
                </a:rPr>
                <a:t>B</a:t>
              </a:r>
              <a:endParaRPr kumimoji="0" lang="en-US" altLang="en-US" sz="2800" b="0" i="0" u="none" strike="noStrike" cap="none" normalizeH="0" baseline="0" dirty="0">
                <a:ln>
                  <a:noFill/>
                </a:ln>
                <a:solidFill>
                  <a:schemeClr val="tx1"/>
                </a:solidFill>
                <a:effectLst/>
              </a:endParaRPr>
            </a:p>
          </p:txBody>
        </p:sp>
        <p:sp>
          <p:nvSpPr>
            <p:cNvPr id="93" name="Oval 66">
              <a:extLst>
                <a:ext uri="{FF2B5EF4-FFF2-40B4-BE49-F238E27FC236}">
                  <a16:creationId xmlns:a16="http://schemas.microsoft.com/office/drawing/2014/main" id="{DA43999D-2496-DED0-0CD8-F156FE7E99C8}"/>
                </a:ext>
              </a:extLst>
            </p:cNvPr>
            <p:cNvSpPr>
              <a:spLocks noChangeArrowheads="1"/>
            </p:cNvSpPr>
            <p:nvPr/>
          </p:nvSpPr>
          <p:spPr bwMode="auto">
            <a:xfrm>
              <a:off x="9434012" y="3519080"/>
              <a:ext cx="76200" cy="76200"/>
            </a:xfrm>
            <a:prstGeom prst="ellipse">
              <a:avLst/>
            </a:prstGeom>
            <a:solidFill>
              <a:srgbClr val="FFF9F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800"/>
            </a:p>
          </p:txBody>
        </p:sp>
        <p:sp>
          <p:nvSpPr>
            <p:cNvPr id="94" name="Oval 67">
              <a:extLst>
                <a:ext uri="{FF2B5EF4-FFF2-40B4-BE49-F238E27FC236}">
                  <a16:creationId xmlns:a16="http://schemas.microsoft.com/office/drawing/2014/main" id="{630D2992-1E97-576A-09E4-A0D303BB902C}"/>
                </a:ext>
              </a:extLst>
            </p:cNvPr>
            <p:cNvSpPr>
              <a:spLocks noChangeArrowheads="1"/>
            </p:cNvSpPr>
            <p:nvPr/>
          </p:nvSpPr>
          <p:spPr bwMode="auto">
            <a:xfrm>
              <a:off x="9434012" y="3519080"/>
              <a:ext cx="76200" cy="76200"/>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800"/>
            </a:p>
          </p:txBody>
        </p:sp>
        <p:sp>
          <p:nvSpPr>
            <p:cNvPr id="95" name="Rectangle 68">
              <a:extLst>
                <a:ext uri="{FF2B5EF4-FFF2-40B4-BE49-F238E27FC236}">
                  <a16:creationId xmlns:a16="http://schemas.microsoft.com/office/drawing/2014/main" id="{F3F14136-FE8E-174C-E059-956D51C645AF}"/>
                </a:ext>
              </a:extLst>
            </p:cNvPr>
            <p:cNvSpPr>
              <a:spLocks noChangeArrowheads="1"/>
            </p:cNvSpPr>
            <p:nvPr/>
          </p:nvSpPr>
          <p:spPr bwMode="auto">
            <a:xfrm>
              <a:off x="9549900" y="3606393"/>
              <a:ext cx="1397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a:ln>
                    <a:noFill/>
                  </a:ln>
                  <a:solidFill>
                    <a:srgbClr val="F6F6F6"/>
                  </a:solidFill>
                  <a:effectLst/>
                  <a:latin typeface="Times New Roman" panose="02020603050405020304" pitchFamily="18" charset="0"/>
                </a:rPr>
                <a:t>I</a:t>
              </a:r>
              <a:endParaRPr kumimoji="0" lang="en-US" altLang="en-US" sz="2800" b="0" i="0" u="none" strike="noStrike" cap="none" normalizeH="0" baseline="0">
                <a:ln>
                  <a:noFill/>
                </a:ln>
                <a:solidFill>
                  <a:schemeClr val="tx1"/>
                </a:solidFill>
                <a:effectLst/>
              </a:endParaRPr>
            </a:p>
          </p:txBody>
        </p:sp>
      </p:grpSp>
    </p:spTree>
    <p:extLst>
      <p:ext uri="{BB962C8B-B14F-4D97-AF65-F5344CB8AC3E}">
        <p14:creationId xmlns:p14="http://schemas.microsoft.com/office/powerpoint/2010/main" val="88889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2063503-7B20-46E8-CF6F-B0FBAD3D2EE9}"/>
              </a:ext>
            </a:extLst>
          </p:cNvPr>
          <p:cNvSpPr txBox="1"/>
          <p:nvPr/>
        </p:nvSpPr>
        <p:spPr>
          <a:xfrm>
            <a:off x="246185" y="790528"/>
            <a:ext cx="11344030" cy="584775"/>
          </a:xfrm>
          <a:prstGeom prst="rect">
            <a:avLst/>
          </a:prstGeom>
          <a:noFill/>
        </p:spPr>
        <p:txBody>
          <a:bodyPr wrap="square">
            <a:spAutoFit/>
          </a:bodyPr>
          <a:lstStyle/>
          <a:p>
            <a:pPr>
              <a:spcBef>
                <a:spcPts val="300"/>
              </a:spcBef>
              <a:spcAft>
                <a:spcPts val="300"/>
              </a:spcAft>
            </a:pPr>
            <a:r>
              <a:rPr lang="en-US" sz="32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2. Xác định tâm và bán kính của đường tròn nội tiếp tam giác</a:t>
            </a:r>
          </a:p>
        </p:txBody>
      </p:sp>
      <p:sp>
        <p:nvSpPr>
          <p:cNvPr id="8" name="TextBox 7">
            <a:extLst>
              <a:ext uri="{FF2B5EF4-FFF2-40B4-BE49-F238E27FC236}">
                <a16:creationId xmlns:a16="http://schemas.microsoft.com/office/drawing/2014/main" id="{8933D718-5047-8F52-8E0C-FD6CAD633494}"/>
              </a:ext>
            </a:extLst>
          </p:cNvPr>
          <p:cNvSpPr txBox="1"/>
          <p:nvPr/>
        </p:nvSpPr>
        <p:spPr>
          <a:xfrm>
            <a:off x="363416" y="1375303"/>
            <a:ext cx="6181968" cy="523220"/>
          </a:xfrm>
          <a:prstGeom prst="rect">
            <a:avLst/>
          </a:prstGeom>
          <a:noFill/>
        </p:spPr>
        <p:txBody>
          <a:bodyPr wrap="square">
            <a:spAutoFit/>
          </a:bodyPr>
          <a:lstStyle/>
          <a:p>
            <a:pPr>
              <a:spcBef>
                <a:spcPts val="300"/>
              </a:spcBef>
              <a:spcAft>
                <a:spcPts val="300"/>
              </a:spcAft>
            </a:pPr>
            <a:r>
              <a:rPr lang="en-US" sz="28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Hoạt động 6 (sgk/trang 72)</a:t>
            </a:r>
          </a:p>
        </p:txBody>
      </p:sp>
      <p:sp>
        <p:nvSpPr>
          <p:cNvPr id="7"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8493723-DFB8-EEAA-41B3-DABA2800D33D}"/>
              </a:ext>
            </a:extLst>
          </p:cNvPr>
          <p:cNvSpPr txBox="1">
            <a:spLocks/>
          </p:cNvSpPr>
          <p:nvPr/>
        </p:nvSpPr>
        <p:spPr>
          <a:xfrm>
            <a:off x="85629" y="0"/>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0"/>
              </a:spcBef>
              <a:spcAft>
                <a:spcPts val="600"/>
              </a:spcAft>
            </a:pPr>
            <a:r>
              <a:rPr lang="en-US" sz="2400" b="1">
                <a:solidFill>
                  <a:srgbClr val="FFFF00"/>
                </a:solidFill>
                <a:latin typeface="Times New Roman" panose="02020603050405020304" pitchFamily="18" charset="0"/>
                <a:cs typeface="Times New Roman" panose="02020603050405020304" pitchFamily="18" charset="0"/>
              </a:rPr>
              <a:t>BÀI 1. ĐƯỜNG TRÒN NGOẠI TIẾP VÀ ĐƯỜNG TRÒN NỘI TIẾP TAM GIÁC </a:t>
            </a:r>
            <a:r>
              <a:rPr lang="en-US" sz="2800" b="1">
                <a:solidFill>
                  <a:srgbClr val="FFFF00"/>
                </a:solidFill>
                <a:latin typeface="Times New Roman" panose="02020603050405020304" pitchFamily="18" charset="0"/>
                <a:cs typeface="Times New Roman" panose="02020603050405020304" pitchFamily="18" charset="0"/>
              </a:rPr>
              <a:t>(Tiết 2)</a:t>
            </a:r>
            <a:endParaRPr kumimoji="0" lang="en-US" sz="28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614D6B5D-7C43-1C9B-3A13-4CE77C72C5AC}"/>
                  </a:ext>
                </a:extLst>
              </p:cNvPr>
              <p:cNvSpPr txBox="1"/>
              <p:nvPr/>
            </p:nvSpPr>
            <p:spPr>
              <a:xfrm>
                <a:off x="205924" y="1959121"/>
                <a:ext cx="6809238" cy="3493585"/>
              </a:xfrm>
              <a:prstGeom prst="rect">
                <a:avLst/>
              </a:prstGeom>
              <a:noFill/>
            </p:spPr>
            <p:txBody>
              <a:bodyPr wrap="square">
                <a:spAutoFit/>
              </a:bodyPr>
              <a:lstStyle/>
              <a:p>
                <a:pPr algn="just">
                  <a:lnSpc>
                    <a:spcPct val="107000"/>
                  </a:lnSpc>
                  <a:spcAft>
                    <a:spcPts val="800"/>
                  </a:spcAft>
                </a:pPr>
                <a:r>
                  <a:rPr lang="en-US" sz="2800"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Cho tam </a:t>
                </a:r>
                <a:r>
                  <a:rPr lang="en-US" sz="2800" kern="100" dirty="0" err="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giác</a:t>
                </a:r>
                <a:r>
                  <a:rPr lang="en-US" sz="2800"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m:rPr>
                        <m:nor/>
                      </m:rPr>
                      <a:rPr lang="en-US" sz="2800" i="1" kern="10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m:t>ABC</m:t>
                    </m:r>
                  </m:oMath>
                </a14:m>
                <a:r>
                  <a:rPr lang="en-US" sz="2800" i="1"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i="1"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m:rPr>
                        <m:nor/>
                      </m:rPr>
                      <a:rPr lang="en-US" sz="2800" i="1" kern="10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m:t>I</m:t>
                    </m:r>
                  </m:oMath>
                </a14:m>
                <a:r>
                  <a:rPr lang="en-US" sz="2800" i="1"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giao</a:t>
                </a:r>
                <a:r>
                  <a:rPr lang="en-US" sz="2800"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800"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ba</a:t>
                </a:r>
                <a:r>
                  <a:rPr lang="en-US" sz="2800"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800"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giác</a:t>
                </a:r>
                <a:r>
                  <a:rPr lang="en-US" sz="2800"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Gọi</a:t>
                </a:r>
                <a:r>
                  <a:rPr lang="en-US" sz="2800"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m:rPr>
                        <m:nor/>
                      </m:rPr>
                      <a:rPr lang="en-US" sz="2800" i="1" kern="10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m:t>M</m:t>
                    </m:r>
                  </m:oMath>
                </a14:m>
                <a:r>
                  <a:rPr lang="en-US" sz="2800" i="1"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m:rPr>
                        <m:nor/>
                      </m:rPr>
                      <a:rPr lang="en-US" sz="2800" i="1" kern="10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m:t>N</m:t>
                    </m:r>
                  </m:oMath>
                </a14:m>
                <a:r>
                  <a:rPr lang="en-US" sz="2800" i="1"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m:rPr>
                        <m:nor/>
                      </m:rPr>
                      <a:rPr lang="en-US" sz="2800" i="1" kern="10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m:t>P</m:t>
                    </m:r>
                  </m:oMath>
                </a14:m>
                <a:r>
                  <a:rPr lang="en-US" sz="2800" i="1"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lần</a:t>
                </a:r>
                <a:r>
                  <a:rPr lang="en-US" sz="2800"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lượt</a:t>
                </a:r>
                <a:r>
                  <a:rPr lang="en-US" sz="2800"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chiếu</a:t>
                </a:r>
                <a:r>
                  <a:rPr lang="en-US" sz="2800"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m:rPr>
                        <m:nor/>
                      </m:rPr>
                      <a:rPr lang="en-US" sz="2800" i="1" kern="10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m:t>I</m:t>
                    </m:r>
                  </m:oMath>
                </a14:m>
                <a:r>
                  <a:rPr lang="en-US" sz="2800" i="1"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cạnh</a:t>
                </a:r>
                <a:r>
                  <a:rPr lang="en-US" sz="2800"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m:rPr>
                        <m:nor/>
                      </m:rPr>
                      <a:rPr lang="en-US" sz="2800" i="1" kern="10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m:t>BC</m:t>
                    </m:r>
                  </m:oMath>
                </a14:m>
                <a:r>
                  <a:rPr lang="en-US" sz="2800" i="1"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m:rPr>
                        <m:nor/>
                      </m:rPr>
                      <a:rPr lang="en-US" sz="2800" i="1" kern="10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m:t>CA</m:t>
                    </m:r>
                  </m:oMath>
                </a14:m>
                <a:r>
                  <a:rPr lang="en-US" sz="2800" i="1"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m:rPr>
                        <m:nor/>
                      </m:rPr>
                      <a:rPr lang="en-US" sz="2800" i="1" kern="10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m:t>AB</m:t>
                    </m:r>
                  </m:oMath>
                </a14:m>
                <a:r>
                  <a:rPr lang="en-US" sz="2800"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800"/>
                  </a:spcAft>
                </a:pPr>
                <a:r>
                  <a:rPr lang="en-US" sz="2800"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a) So </a:t>
                </a:r>
                <a:r>
                  <a:rPr lang="en-US" sz="2800" kern="100" dirty="0" err="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sánh</a:t>
                </a:r>
                <a:r>
                  <a:rPr lang="en-US" sz="2800"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thẳng</a:t>
                </a:r>
                <a:r>
                  <a:rPr lang="en-US" sz="2800"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m:rPr>
                        <m:nor/>
                      </m:rPr>
                      <a:rPr lang="en-US" sz="2800" i="1" kern="10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m:t>IM</m:t>
                    </m:r>
                  </m:oMath>
                </a14:m>
                <a:r>
                  <a:rPr lang="en-US" sz="2800" i="1"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m:rPr>
                        <m:nor/>
                      </m:rPr>
                      <a:rPr lang="en-US" sz="2800" i="1" kern="10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m:t>IN</m:t>
                    </m:r>
                  </m:oMath>
                </a14:m>
                <a:r>
                  <a:rPr lang="en-US" sz="2800" i="1"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và </a:t>
                </a:r>
                <a14:m>
                  <m:oMath xmlns:m="http://schemas.openxmlformats.org/officeDocument/2006/math">
                    <m:r>
                      <m:rPr>
                        <m:nor/>
                      </m:rPr>
                      <a:rPr lang="en-US" sz="2800" i="1" kern="10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m:t>IP</m:t>
                    </m:r>
                  </m:oMath>
                </a14:m>
                <a:r>
                  <a:rPr lang="en-US" sz="2800" i="1"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800"/>
                  </a:spcAft>
                </a:pPr>
                <a:r>
                  <a:rPr lang="en-US" sz="2800"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kern="100" dirty="0" err="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800"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m:rPr>
                        <m:nor/>
                      </m:rPr>
                      <a:rPr lang="en-US" sz="2800" i="1" kern="10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m:t>r</m:t>
                    </m:r>
                    <m:r>
                      <m:rPr>
                        <m:nor/>
                      </m:rPr>
                      <a:rPr lang="en-US" sz="2800" b="0" i="1" kern="100" smtClean="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m:t> </m:t>
                    </m:r>
                    <m:r>
                      <m:rPr>
                        <m:nor/>
                      </m:rPr>
                      <a:rPr lang="en-US" sz="2800" i="1" kern="10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m:t>=</m:t>
                    </m:r>
                    <m:r>
                      <m:rPr>
                        <m:nor/>
                      </m:rPr>
                      <a:rPr lang="en-US" sz="2800" b="0" i="1" kern="100" smtClean="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m:t> </m:t>
                    </m:r>
                    <m:r>
                      <m:rPr>
                        <m:nor/>
                      </m:rPr>
                      <a:rPr lang="en-US" sz="2800" i="1" kern="10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m:t>IM</m:t>
                    </m:r>
                  </m:oMath>
                </a14:m>
                <a:r>
                  <a:rPr lang="en-US" sz="2800" i="1"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800"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tròn</a:t>
                </a:r>
                <a:r>
                  <a:rPr lang="en-US" sz="2800"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d>
                      <m:dPr>
                        <m:ctrlPr>
                          <a:rPr lang="en-US" sz="2800" i="1" kern="100">
                            <a:solidFill>
                              <a:srgbClr val="FFFFFF"/>
                            </a:solidFill>
                            <a:effectLst/>
                            <a:latin typeface="Cambria Math" panose="02040503050406030204" pitchFamily="18" charset="0"/>
                            <a:ea typeface="Calibri" panose="020F0502020204030204" pitchFamily="34" charset="0"/>
                            <a:cs typeface="Times New Roman" panose="02020603050405020304" pitchFamily="18" charset="0"/>
                          </a:rPr>
                        </m:ctrlPr>
                      </m:dPr>
                      <m:e>
                        <m:r>
                          <m:rPr>
                            <m:nor/>
                          </m:rPr>
                          <a:rPr lang="en-US" sz="2800" i="1" kern="10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m:t>I</m:t>
                        </m:r>
                        <m:r>
                          <m:rPr>
                            <m:nor/>
                          </m:rPr>
                          <a:rPr lang="en-US" sz="2800" i="1" kern="10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m:t>; </m:t>
                        </m:r>
                        <m:r>
                          <m:rPr>
                            <m:nor/>
                          </m:rPr>
                          <a:rPr lang="en-US" sz="2800" i="1" kern="10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m:t>r</m:t>
                        </m:r>
                      </m:e>
                    </m:d>
                  </m:oMath>
                </a14:m>
                <a:r>
                  <a:rPr lang="en-US" sz="2800" i="1"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800"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800"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tròn</a:t>
                </a:r>
                <a:r>
                  <a:rPr lang="en-US" sz="2800"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800"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tam </a:t>
                </a:r>
                <a:r>
                  <a:rPr lang="en-US" sz="2800" kern="100" dirty="0" err="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giác</a:t>
                </a:r>
                <a:r>
                  <a:rPr lang="en-US" sz="2800"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m:rPr>
                        <m:nor/>
                      </m:rPr>
                      <a:rPr lang="en-US" sz="2800" i="1" kern="10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m:t>ABC</m:t>
                    </m:r>
                  </m:oMath>
                </a14:m>
                <a:r>
                  <a:rPr lang="en-US" sz="2800" i="1"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hay </a:t>
                </a:r>
                <a:r>
                  <a:rPr lang="en-US" sz="2800" kern="100" dirty="0" err="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800"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800" kern="1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mc:Choice>
        <mc:Fallback xmlns="">
          <p:sp>
            <p:nvSpPr>
              <p:cNvPr id="74" name="TextBox 73">
                <a:extLst>
                  <a:ext uri="{FF2B5EF4-FFF2-40B4-BE49-F238E27FC236}">
                    <a16:creationId xmlns:a16="http://schemas.microsoft.com/office/drawing/2014/main" xmlns:a14="http://schemas.microsoft.com/office/drawing/2010/main" xmlns="" id="{614D6B5D-7C43-1C9B-3A13-4CE77C72C5AC}"/>
                  </a:ext>
                </a:extLst>
              </p:cNvPr>
              <p:cNvSpPr txBox="1">
                <a:spLocks noRot="1" noChangeAspect="1" noMove="1" noResize="1" noEditPoints="1" noAdjustHandles="1" noChangeArrowheads="1" noChangeShapeType="1" noTextEdit="1"/>
              </p:cNvSpPr>
              <p:nvPr/>
            </p:nvSpPr>
            <p:spPr>
              <a:xfrm>
                <a:off x="205924" y="1959121"/>
                <a:ext cx="6809238" cy="3493585"/>
              </a:xfrm>
              <a:prstGeom prst="rect">
                <a:avLst/>
              </a:prstGeom>
              <a:blipFill rotWithShape="1">
                <a:blip r:embed="rId4"/>
                <a:stretch>
                  <a:fillRect l="-1880" t="-1745" r="-1791" b="-4014"/>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9F339D21-A023-0464-2FA6-0EC2B37018F4}"/>
              </a:ext>
            </a:extLst>
          </p:cNvPr>
          <p:cNvGrpSpPr/>
          <p:nvPr/>
        </p:nvGrpSpPr>
        <p:grpSpPr>
          <a:xfrm>
            <a:off x="6804269" y="963445"/>
            <a:ext cx="5734095" cy="5292226"/>
            <a:chOff x="3398838" y="495799"/>
            <a:chExt cx="5734095" cy="5292226"/>
          </a:xfrm>
        </p:grpSpPr>
        <p:sp>
          <p:nvSpPr>
            <p:cNvPr id="65" name="AutoShape 3">
              <a:extLst>
                <a:ext uri="{FF2B5EF4-FFF2-40B4-BE49-F238E27FC236}">
                  <a16:creationId xmlns:a16="http://schemas.microsoft.com/office/drawing/2014/main" id="{887731B9-628E-E91A-8458-AC6F13B0A5E6}"/>
                </a:ext>
              </a:extLst>
            </p:cNvPr>
            <p:cNvSpPr>
              <a:spLocks noChangeAspect="1" noChangeArrowheads="1" noTextEdit="1"/>
            </p:cNvSpPr>
            <p:nvPr/>
          </p:nvSpPr>
          <p:spPr bwMode="auto">
            <a:xfrm>
              <a:off x="3738608" y="495799"/>
              <a:ext cx="5394325" cy="47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AutoShape 71">
              <a:extLst>
                <a:ext uri="{FF2B5EF4-FFF2-40B4-BE49-F238E27FC236}">
                  <a16:creationId xmlns:a16="http://schemas.microsoft.com/office/drawing/2014/main" id="{8F114FC8-3B2B-AD8D-0A02-1099805E7AD0}"/>
                </a:ext>
              </a:extLst>
            </p:cNvPr>
            <p:cNvSpPr>
              <a:spLocks noChangeAspect="1" noChangeArrowheads="1" noTextEdit="1"/>
            </p:cNvSpPr>
            <p:nvPr/>
          </p:nvSpPr>
          <p:spPr bwMode="auto">
            <a:xfrm>
              <a:off x="3398838" y="1069975"/>
              <a:ext cx="5394325" cy="47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74">
              <a:extLst>
                <a:ext uri="{FF2B5EF4-FFF2-40B4-BE49-F238E27FC236}">
                  <a16:creationId xmlns:a16="http://schemas.microsoft.com/office/drawing/2014/main" id="{245F5DCE-78A7-DFDA-EC91-5C4CBE06DEC3}"/>
                </a:ext>
              </a:extLst>
            </p:cNvPr>
            <p:cNvSpPr>
              <a:spLocks/>
            </p:cNvSpPr>
            <p:nvPr/>
          </p:nvSpPr>
          <p:spPr bwMode="auto">
            <a:xfrm>
              <a:off x="6405563" y="5167313"/>
              <a:ext cx="161925" cy="165100"/>
            </a:xfrm>
            <a:custGeom>
              <a:avLst/>
              <a:gdLst>
                <a:gd name="T0" fmla="*/ 0 w 102"/>
                <a:gd name="T1" fmla="*/ 0 h 104"/>
                <a:gd name="T2" fmla="*/ 102 w 102"/>
                <a:gd name="T3" fmla="*/ 2 h 104"/>
                <a:gd name="T4" fmla="*/ 100 w 102"/>
                <a:gd name="T5" fmla="*/ 104 h 104"/>
              </a:gdLst>
              <a:ahLst/>
              <a:cxnLst>
                <a:cxn ang="0">
                  <a:pos x="T0" y="T1"/>
                </a:cxn>
                <a:cxn ang="0">
                  <a:pos x="T2" y="T3"/>
                </a:cxn>
                <a:cxn ang="0">
                  <a:pos x="T4" y="T5"/>
                </a:cxn>
              </a:cxnLst>
              <a:rect l="0" t="0" r="r" b="b"/>
              <a:pathLst>
                <a:path w="102" h="104">
                  <a:moveTo>
                    <a:pt x="0" y="0"/>
                  </a:moveTo>
                  <a:lnTo>
                    <a:pt x="102" y="2"/>
                  </a:lnTo>
                  <a:lnTo>
                    <a:pt x="100" y="104"/>
                  </a:lnTo>
                </a:path>
              </a:pathLst>
            </a:custGeom>
            <a:noFill/>
            <a:ln w="28575" cap="flat">
              <a:solidFill>
                <a:srgbClr val="FFFFF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 name="Freeform 75">
              <a:extLst>
                <a:ext uri="{FF2B5EF4-FFF2-40B4-BE49-F238E27FC236}">
                  <a16:creationId xmlns:a16="http://schemas.microsoft.com/office/drawing/2014/main" id="{855B18D9-4179-B579-0C48-6F23FD2C8B24}"/>
                </a:ext>
              </a:extLst>
            </p:cNvPr>
            <p:cNvSpPr>
              <a:spLocks/>
            </p:cNvSpPr>
            <p:nvPr/>
          </p:nvSpPr>
          <p:spPr bwMode="auto">
            <a:xfrm>
              <a:off x="7493001" y="3565525"/>
              <a:ext cx="212725" cy="147638"/>
            </a:xfrm>
            <a:custGeom>
              <a:avLst/>
              <a:gdLst>
                <a:gd name="T0" fmla="*/ 134 w 134"/>
                <a:gd name="T1" fmla="*/ 53 h 93"/>
                <a:gd name="T2" fmla="*/ 40 w 134"/>
                <a:gd name="T3" fmla="*/ 93 h 93"/>
                <a:gd name="T4" fmla="*/ 0 w 134"/>
                <a:gd name="T5" fmla="*/ 0 h 93"/>
              </a:gdLst>
              <a:ahLst/>
              <a:cxnLst>
                <a:cxn ang="0">
                  <a:pos x="T0" y="T1"/>
                </a:cxn>
                <a:cxn ang="0">
                  <a:pos x="T2" y="T3"/>
                </a:cxn>
                <a:cxn ang="0">
                  <a:pos x="T4" y="T5"/>
                </a:cxn>
              </a:cxnLst>
              <a:rect l="0" t="0" r="r" b="b"/>
              <a:pathLst>
                <a:path w="134" h="93">
                  <a:moveTo>
                    <a:pt x="134" y="53"/>
                  </a:moveTo>
                  <a:lnTo>
                    <a:pt x="40" y="93"/>
                  </a:lnTo>
                  <a:lnTo>
                    <a:pt x="0" y="0"/>
                  </a:lnTo>
                </a:path>
              </a:pathLst>
            </a:custGeom>
            <a:noFill/>
            <a:ln w="28575" cap="flat">
              <a:solidFill>
                <a:srgbClr val="FFFFF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 name="Freeform 76">
              <a:extLst>
                <a:ext uri="{FF2B5EF4-FFF2-40B4-BE49-F238E27FC236}">
                  <a16:creationId xmlns:a16="http://schemas.microsoft.com/office/drawing/2014/main" id="{556B7441-B8F5-729A-3D94-E7B63359618A}"/>
                </a:ext>
              </a:extLst>
            </p:cNvPr>
            <p:cNvSpPr>
              <a:spLocks/>
            </p:cNvSpPr>
            <p:nvPr/>
          </p:nvSpPr>
          <p:spPr bwMode="auto">
            <a:xfrm>
              <a:off x="5308601" y="3295650"/>
              <a:ext cx="227013" cy="127000"/>
            </a:xfrm>
            <a:custGeom>
              <a:avLst/>
              <a:gdLst>
                <a:gd name="T0" fmla="*/ 143 w 143"/>
                <a:gd name="T1" fmla="*/ 0 h 80"/>
                <a:gd name="T2" fmla="*/ 79 w 143"/>
                <a:gd name="T3" fmla="*/ 80 h 80"/>
                <a:gd name="T4" fmla="*/ 0 w 143"/>
                <a:gd name="T5" fmla="*/ 16 h 80"/>
              </a:gdLst>
              <a:ahLst/>
              <a:cxnLst>
                <a:cxn ang="0">
                  <a:pos x="T0" y="T1"/>
                </a:cxn>
                <a:cxn ang="0">
                  <a:pos x="T2" y="T3"/>
                </a:cxn>
                <a:cxn ang="0">
                  <a:pos x="T4" y="T5"/>
                </a:cxn>
              </a:cxnLst>
              <a:rect l="0" t="0" r="r" b="b"/>
              <a:pathLst>
                <a:path w="143" h="80">
                  <a:moveTo>
                    <a:pt x="143" y="0"/>
                  </a:moveTo>
                  <a:lnTo>
                    <a:pt x="79" y="80"/>
                  </a:lnTo>
                  <a:lnTo>
                    <a:pt x="0" y="16"/>
                  </a:lnTo>
                </a:path>
              </a:pathLst>
            </a:custGeom>
            <a:noFill/>
            <a:ln w="28575" cap="flat">
              <a:solidFill>
                <a:srgbClr val="FFFFF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 name="Freeform 77">
              <a:extLst>
                <a:ext uri="{FF2B5EF4-FFF2-40B4-BE49-F238E27FC236}">
                  <a16:creationId xmlns:a16="http://schemas.microsoft.com/office/drawing/2014/main" id="{3B13C3D5-140D-4893-DFE7-F173A177F999}"/>
                </a:ext>
              </a:extLst>
            </p:cNvPr>
            <p:cNvSpPr>
              <a:spLocks/>
            </p:cNvSpPr>
            <p:nvPr/>
          </p:nvSpPr>
          <p:spPr bwMode="auto">
            <a:xfrm>
              <a:off x="7975601" y="5159375"/>
              <a:ext cx="142875" cy="207963"/>
            </a:xfrm>
            <a:custGeom>
              <a:avLst/>
              <a:gdLst>
                <a:gd name="T0" fmla="*/ 17 w 90"/>
                <a:gd name="T1" fmla="*/ 131 h 131"/>
                <a:gd name="T2" fmla="*/ 84 w 90"/>
                <a:gd name="T3" fmla="*/ 2 h 131"/>
                <a:gd name="T4" fmla="*/ 90 w 90"/>
                <a:gd name="T5" fmla="*/ 0 h 131"/>
              </a:gdLst>
              <a:ahLst/>
              <a:cxnLst>
                <a:cxn ang="0">
                  <a:pos x="T0" y="T1"/>
                </a:cxn>
                <a:cxn ang="0">
                  <a:pos x="T2" y="T3"/>
                </a:cxn>
                <a:cxn ang="0">
                  <a:pos x="T4" y="T5"/>
                </a:cxn>
              </a:cxnLst>
              <a:rect l="0" t="0" r="r" b="b"/>
              <a:pathLst>
                <a:path w="90" h="131">
                  <a:moveTo>
                    <a:pt x="17" y="131"/>
                  </a:moveTo>
                  <a:cubicBezTo>
                    <a:pt x="0" y="77"/>
                    <a:pt x="30" y="19"/>
                    <a:pt x="84" y="2"/>
                  </a:cubicBezTo>
                  <a:cubicBezTo>
                    <a:pt x="86" y="1"/>
                    <a:pt x="88" y="1"/>
                    <a:pt x="90" y="0"/>
                  </a:cubicBezTo>
                </a:path>
              </a:pathLst>
            </a:custGeom>
            <a:noFill/>
            <a:ln w="285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 name="Freeform 78">
              <a:extLst>
                <a:ext uri="{FF2B5EF4-FFF2-40B4-BE49-F238E27FC236}">
                  <a16:creationId xmlns:a16="http://schemas.microsoft.com/office/drawing/2014/main" id="{5310BEBC-4B45-D961-E449-90DAB066D0AF}"/>
                </a:ext>
              </a:extLst>
            </p:cNvPr>
            <p:cNvSpPr>
              <a:spLocks/>
            </p:cNvSpPr>
            <p:nvPr/>
          </p:nvSpPr>
          <p:spPr bwMode="auto">
            <a:xfrm>
              <a:off x="8099426" y="4959350"/>
              <a:ext cx="163513" cy="200025"/>
            </a:xfrm>
            <a:custGeom>
              <a:avLst/>
              <a:gdLst>
                <a:gd name="T0" fmla="*/ 12 w 103"/>
                <a:gd name="T1" fmla="*/ 126 h 126"/>
                <a:gd name="T2" fmla="*/ 91 w 103"/>
                <a:gd name="T3" fmla="*/ 2 h 126"/>
                <a:gd name="T4" fmla="*/ 103 w 103"/>
                <a:gd name="T5" fmla="*/ 0 h 126"/>
              </a:gdLst>
              <a:ahLst/>
              <a:cxnLst>
                <a:cxn ang="0">
                  <a:pos x="T0" y="T1"/>
                </a:cxn>
                <a:cxn ang="0">
                  <a:pos x="T2" y="T3"/>
                </a:cxn>
                <a:cxn ang="0">
                  <a:pos x="T4" y="T5"/>
                </a:cxn>
              </a:cxnLst>
              <a:rect l="0" t="0" r="r" b="b"/>
              <a:pathLst>
                <a:path w="103" h="126">
                  <a:moveTo>
                    <a:pt x="12" y="126"/>
                  </a:moveTo>
                  <a:cubicBezTo>
                    <a:pt x="0" y="70"/>
                    <a:pt x="35" y="15"/>
                    <a:pt x="91" y="2"/>
                  </a:cubicBezTo>
                  <a:cubicBezTo>
                    <a:pt x="95" y="1"/>
                    <a:pt x="99" y="1"/>
                    <a:pt x="103" y="0"/>
                  </a:cubicBezTo>
                </a:path>
              </a:pathLst>
            </a:custGeom>
            <a:noFill/>
            <a:ln w="285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 name="Freeform 79">
              <a:extLst>
                <a:ext uri="{FF2B5EF4-FFF2-40B4-BE49-F238E27FC236}">
                  <a16:creationId xmlns:a16="http://schemas.microsoft.com/office/drawing/2014/main" id="{3E44288B-9ECD-CBAF-4AC5-D6BBEA757C04}"/>
                </a:ext>
              </a:extLst>
            </p:cNvPr>
            <p:cNvSpPr>
              <a:spLocks/>
            </p:cNvSpPr>
            <p:nvPr/>
          </p:nvSpPr>
          <p:spPr bwMode="auto">
            <a:xfrm>
              <a:off x="6710363" y="1989138"/>
              <a:ext cx="288925" cy="68263"/>
            </a:xfrm>
            <a:custGeom>
              <a:avLst/>
              <a:gdLst>
                <a:gd name="T0" fmla="*/ 182 w 182"/>
                <a:gd name="T1" fmla="*/ 0 h 43"/>
                <a:gd name="T2" fmla="*/ 0 w 182"/>
                <a:gd name="T3" fmla="*/ 7 h 43"/>
              </a:gdLst>
              <a:ahLst/>
              <a:cxnLst>
                <a:cxn ang="0">
                  <a:pos x="T0" y="T1"/>
                </a:cxn>
                <a:cxn ang="0">
                  <a:pos x="T2" y="T3"/>
                </a:cxn>
              </a:cxnLst>
              <a:rect l="0" t="0" r="r" b="b"/>
              <a:pathLst>
                <a:path w="182" h="43">
                  <a:moveTo>
                    <a:pt x="182" y="0"/>
                  </a:moveTo>
                  <a:cubicBezTo>
                    <a:pt x="129" y="40"/>
                    <a:pt x="57" y="43"/>
                    <a:pt x="0" y="7"/>
                  </a:cubicBezTo>
                </a:path>
              </a:pathLst>
            </a:custGeom>
            <a:noFill/>
            <a:ln w="285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 name="Freeform 80">
              <a:extLst>
                <a:ext uri="{FF2B5EF4-FFF2-40B4-BE49-F238E27FC236}">
                  <a16:creationId xmlns:a16="http://schemas.microsoft.com/office/drawing/2014/main" id="{E6029BD7-F863-0592-27B2-1BB3524AB16C}"/>
                </a:ext>
              </a:extLst>
            </p:cNvPr>
            <p:cNvSpPr>
              <a:spLocks/>
            </p:cNvSpPr>
            <p:nvPr/>
          </p:nvSpPr>
          <p:spPr bwMode="auto">
            <a:xfrm>
              <a:off x="6488113" y="1846263"/>
              <a:ext cx="222250" cy="153988"/>
            </a:xfrm>
            <a:custGeom>
              <a:avLst/>
              <a:gdLst>
                <a:gd name="T0" fmla="*/ 140 w 140"/>
                <a:gd name="T1" fmla="*/ 97 h 97"/>
                <a:gd name="T2" fmla="*/ 0 w 140"/>
                <a:gd name="T3" fmla="*/ 0 h 97"/>
              </a:gdLst>
              <a:ahLst/>
              <a:cxnLst>
                <a:cxn ang="0">
                  <a:pos x="T0" y="T1"/>
                </a:cxn>
                <a:cxn ang="0">
                  <a:pos x="T2" y="T3"/>
                </a:cxn>
              </a:cxnLst>
              <a:rect l="0" t="0" r="r" b="b"/>
              <a:pathLst>
                <a:path w="140" h="97">
                  <a:moveTo>
                    <a:pt x="140" y="97"/>
                  </a:moveTo>
                  <a:cubicBezTo>
                    <a:pt x="80" y="91"/>
                    <a:pt x="27" y="54"/>
                    <a:pt x="0" y="0"/>
                  </a:cubicBezTo>
                </a:path>
              </a:pathLst>
            </a:custGeom>
            <a:noFill/>
            <a:ln w="285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 name="Freeform 81">
              <a:extLst>
                <a:ext uri="{FF2B5EF4-FFF2-40B4-BE49-F238E27FC236}">
                  <a16:creationId xmlns:a16="http://schemas.microsoft.com/office/drawing/2014/main" id="{D38DFA08-6FEA-7240-56AF-E045295DD51B}"/>
                </a:ext>
              </a:extLst>
            </p:cNvPr>
            <p:cNvSpPr>
              <a:spLocks/>
            </p:cNvSpPr>
            <p:nvPr/>
          </p:nvSpPr>
          <p:spPr bwMode="auto">
            <a:xfrm>
              <a:off x="4270376" y="5014913"/>
              <a:ext cx="115888" cy="261938"/>
            </a:xfrm>
            <a:custGeom>
              <a:avLst/>
              <a:gdLst>
                <a:gd name="T0" fmla="*/ 0 w 73"/>
                <a:gd name="T1" fmla="*/ 0 h 165"/>
                <a:gd name="T2" fmla="*/ 60 w 73"/>
                <a:gd name="T3" fmla="*/ 108 h 165"/>
                <a:gd name="T4" fmla="*/ 10 w 73"/>
                <a:gd name="T5" fmla="*/ 165 h 165"/>
              </a:gdLst>
              <a:ahLst/>
              <a:cxnLst>
                <a:cxn ang="0">
                  <a:pos x="T0" y="T1"/>
                </a:cxn>
                <a:cxn ang="0">
                  <a:pos x="T2" y="T3"/>
                </a:cxn>
                <a:cxn ang="0">
                  <a:pos x="T4" y="T5"/>
                </a:cxn>
              </a:cxnLst>
              <a:rect l="0" t="0" r="r" b="b"/>
              <a:pathLst>
                <a:path w="73" h="165">
                  <a:moveTo>
                    <a:pt x="0" y="0"/>
                  </a:moveTo>
                  <a:cubicBezTo>
                    <a:pt x="46" y="13"/>
                    <a:pt x="73" y="61"/>
                    <a:pt x="60" y="108"/>
                  </a:cubicBezTo>
                  <a:cubicBezTo>
                    <a:pt x="53" y="134"/>
                    <a:pt x="35" y="155"/>
                    <a:pt x="10" y="165"/>
                  </a:cubicBezTo>
                </a:path>
              </a:pathLst>
            </a:custGeom>
            <a:noFill/>
            <a:ln w="285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Freeform 82">
              <a:extLst>
                <a:ext uri="{FF2B5EF4-FFF2-40B4-BE49-F238E27FC236}">
                  <a16:creationId xmlns:a16="http://schemas.microsoft.com/office/drawing/2014/main" id="{12695D86-E05F-8438-A736-91D2B18D38F1}"/>
                </a:ext>
              </a:extLst>
            </p:cNvPr>
            <p:cNvSpPr>
              <a:spLocks/>
            </p:cNvSpPr>
            <p:nvPr/>
          </p:nvSpPr>
          <p:spPr bwMode="auto">
            <a:xfrm>
              <a:off x="4094163" y="4803775"/>
              <a:ext cx="196850" cy="222250"/>
            </a:xfrm>
            <a:custGeom>
              <a:avLst/>
              <a:gdLst>
                <a:gd name="T0" fmla="*/ 0 w 124"/>
                <a:gd name="T1" fmla="*/ 20 h 140"/>
                <a:gd name="T2" fmla="*/ 112 w 124"/>
                <a:gd name="T3" fmla="*/ 60 h 140"/>
                <a:gd name="T4" fmla="*/ 107 w 124"/>
                <a:gd name="T5" fmla="*/ 140 h 140"/>
              </a:gdLst>
              <a:ahLst/>
              <a:cxnLst>
                <a:cxn ang="0">
                  <a:pos x="T0" y="T1"/>
                </a:cxn>
                <a:cxn ang="0">
                  <a:pos x="T2" y="T3"/>
                </a:cxn>
                <a:cxn ang="0">
                  <a:pos x="T4" y="T5"/>
                </a:cxn>
              </a:cxnLst>
              <a:rect l="0" t="0" r="r" b="b"/>
              <a:pathLst>
                <a:path w="124" h="140">
                  <a:moveTo>
                    <a:pt x="0" y="20"/>
                  </a:moveTo>
                  <a:cubicBezTo>
                    <a:pt x="42" y="0"/>
                    <a:pt x="92" y="18"/>
                    <a:pt x="112" y="60"/>
                  </a:cubicBezTo>
                  <a:cubicBezTo>
                    <a:pt x="124" y="85"/>
                    <a:pt x="122" y="116"/>
                    <a:pt x="107" y="140"/>
                  </a:cubicBezTo>
                </a:path>
              </a:pathLst>
            </a:custGeom>
            <a:noFill/>
            <a:ln w="285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Freeform 83">
              <a:extLst>
                <a:ext uri="{FF2B5EF4-FFF2-40B4-BE49-F238E27FC236}">
                  <a16:creationId xmlns:a16="http://schemas.microsoft.com/office/drawing/2014/main" id="{EE3BADE5-91E7-5A49-3B04-EE7237655223}"/>
                </a:ext>
              </a:extLst>
            </p:cNvPr>
            <p:cNvSpPr>
              <a:spLocks/>
            </p:cNvSpPr>
            <p:nvPr/>
          </p:nvSpPr>
          <p:spPr bwMode="auto">
            <a:xfrm>
              <a:off x="5035551" y="3194050"/>
              <a:ext cx="2890838" cy="2314575"/>
            </a:xfrm>
            <a:custGeom>
              <a:avLst/>
              <a:gdLst>
                <a:gd name="T0" fmla="*/ 1642 w 1821"/>
                <a:gd name="T1" fmla="*/ 194 h 1458"/>
                <a:gd name="T2" fmla="*/ 1205 w 1821"/>
                <a:gd name="T3" fmla="*/ 1279 h 1458"/>
                <a:gd name="T4" fmla="*/ 120 w 1821"/>
                <a:gd name="T5" fmla="*/ 841 h 1458"/>
                <a:gd name="T6" fmla="*/ 235 w 1821"/>
                <a:gd name="T7" fmla="*/ 0 h 1458"/>
              </a:gdLst>
              <a:ahLst/>
              <a:cxnLst>
                <a:cxn ang="0">
                  <a:pos x="T0" y="T1"/>
                </a:cxn>
                <a:cxn ang="0">
                  <a:pos x="T2" y="T3"/>
                </a:cxn>
                <a:cxn ang="0">
                  <a:pos x="T4" y="T5"/>
                </a:cxn>
                <a:cxn ang="0">
                  <a:pos x="T6" y="T7"/>
                </a:cxn>
              </a:cxnLst>
              <a:rect l="0" t="0" r="r" b="b"/>
              <a:pathLst>
                <a:path w="1821" h="1458">
                  <a:moveTo>
                    <a:pt x="1642" y="194"/>
                  </a:moveTo>
                  <a:cubicBezTo>
                    <a:pt x="1821" y="614"/>
                    <a:pt x="1625" y="1100"/>
                    <a:pt x="1205" y="1279"/>
                  </a:cubicBezTo>
                  <a:cubicBezTo>
                    <a:pt x="784" y="1458"/>
                    <a:pt x="299" y="1262"/>
                    <a:pt x="120" y="841"/>
                  </a:cubicBezTo>
                  <a:cubicBezTo>
                    <a:pt x="0" y="561"/>
                    <a:pt x="45" y="238"/>
                    <a:pt x="235" y="0"/>
                  </a:cubicBezTo>
                </a:path>
              </a:pathLst>
            </a:custGeom>
            <a:noFill/>
            <a:ln w="285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 name="Freeform 84">
              <a:extLst>
                <a:ext uri="{FF2B5EF4-FFF2-40B4-BE49-F238E27FC236}">
                  <a16:creationId xmlns:a16="http://schemas.microsoft.com/office/drawing/2014/main" id="{EC5F14E9-34D4-A451-F25E-4DB7D885661E}"/>
                </a:ext>
              </a:extLst>
            </p:cNvPr>
            <p:cNvSpPr>
              <a:spLocks/>
            </p:cNvSpPr>
            <p:nvPr/>
          </p:nvSpPr>
          <p:spPr bwMode="auto">
            <a:xfrm>
              <a:off x="5408613" y="2536825"/>
              <a:ext cx="2503488" cy="2801938"/>
            </a:xfrm>
            <a:custGeom>
              <a:avLst/>
              <a:gdLst>
                <a:gd name="T0" fmla="*/ 0 w 1577"/>
                <a:gd name="T1" fmla="*/ 414 h 1765"/>
                <a:gd name="T2" fmla="*/ 1163 w 1577"/>
                <a:gd name="T3" fmla="*/ 286 h 1765"/>
                <a:gd name="T4" fmla="*/ 1292 w 1577"/>
                <a:gd name="T5" fmla="*/ 1449 h 1765"/>
                <a:gd name="T6" fmla="*/ 626 w 1577"/>
                <a:gd name="T7" fmla="*/ 1759 h 1765"/>
              </a:gdLst>
              <a:ahLst/>
              <a:cxnLst>
                <a:cxn ang="0">
                  <a:pos x="T0" y="T1"/>
                </a:cxn>
                <a:cxn ang="0">
                  <a:pos x="T2" y="T3"/>
                </a:cxn>
                <a:cxn ang="0">
                  <a:pos x="T4" y="T5"/>
                </a:cxn>
                <a:cxn ang="0">
                  <a:pos x="T6" y="T7"/>
                </a:cxn>
              </a:cxnLst>
              <a:rect l="0" t="0" r="r" b="b"/>
              <a:pathLst>
                <a:path w="1577" h="1765">
                  <a:moveTo>
                    <a:pt x="0" y="414"/>
                  </a:moveTo>
                  <a:cubicBezTo>
                    <a:pt x="286" y="58"/>
                    <a:pt x="807" y="0"/>
                    <a:pt x="1163" y="286"/>
                  </a:cubicBezTo>
                  <a:cubicBezTo>
                    <a:pt x="1520" y="572"/>
                    <a:pt x="1577" y="1092"/>
                    <a:pt x="1292" y="1449"/>
                  </a:cubicBezTo>
                  <a:cubicBezTo>
                    <a:pt x="1130" y="1650"/>
                    <a:pt x="884" y="1765"/>
                    <a:pt x="626" y="1759"/>
                  </a:cubicBezTo>
                </a:path>
              </a:pathLst>
            </a:custGeom>
            <a:noFill/>
            <a:ln w="285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Line 85">
              <a:extLst>
                <a:ext uri="{FF2B5EF4-FFF2-40B4-BE49-F238E27FC236}">
                  <a16:creationId xmlns:a16="http://schemas.microsoft.com/office/drawing/2014/main" id="{D3BB1347-C0D2-29DF-9B30-5D3B61DDC419}"/>
                </a:ext>
              </a:extLst>
            </p:cNvPr>
            <p:cNvSpPr>
              <a:spLocks noChangeShapeType="1"/>
            </p:cNvSpPr>
            <p:nvPr/>
          </p:nvSpPr>
          <p:spPr bwMode="auto">
            <a:xfrm flipH="1">
              <a:off x="3751263" y="1479550"/>
              <a:ext cx="3030538" cy="3784600"/>
            </a:xfrm>
            <a:prstGeom prst="line">
              <a:avLst/>
            </a:prstGeom>
            <a:noFill/>
            <a:ln w="28575" cap="flat">
              <a:solidFill>
                <a:srgbClr val="FBFB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Line 86">
              <a:extLst>
                <a:ext uri="{FF2B5EF4-FFF2-40B4-BE49-F238E27FC236}">
                  <a16:creationId xmlns:a16="http://schemas.microsoft.com/office/drawing/2014/main" id="{D43F160F-4A14-26D5-0A22-0568554F314B}"/>
                </a:ext>
              </a:extLst>
            </p:cNvPr>
            <p:cNvSpPr>
              <a:spLocks noChangeShapeType="1"/>
            </p:cNvSpPr>
            <p:nvPr/>
          </p:nvSpPr>
          <p:spPr bwMode="auto">
            <a:xfrm>
              <a:off x="3751263" y="5264150"/>
              <a:ext cx="4689475" cy="114300"/>
            </a:xfrm>
            <a:prstGeom prst="line">
              <a:avLst/>
            </a:prstGeom>
            <a:noFill/>
            <a:ln w="28575" cap="flat">
              <a:solidFill>
                <a:srgbClr val="FBFB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Line 87">
              <a:extLst>
                <a:ext uri="{FF2B5EF4-FFF2-40B4-BE49-F238E27FC236}">
                  <a16:creationId xmlns:a16="http://schemas.microsoft.com/office/drawing/2014/main" id="{392007E3-04C6-6286-D77E-CABA7601CC71}"/>
                </a:ext>
              </a:extLst>
            </p:cNvPr>
            <p:cNvSpPr>
              <a:spLocks noChangeShapeType="1"/>
            </p:cNvSpPr>
            <p:nvPr/>
          </p:nvSpPr>
          <p:spPr bwMode="auto">
            <a:xfrm>
              <a:off x="6781801" y="1479550"/>
              <a:ext cx="1658938" cy="3898900"/>
            </a:xfrm>
            <a:prstGeom prst="line">
              <a:avLst/>
            </a:prstGeom>
            <a:noFill/>
            <a:ln w="28575" cap="flat">
              <a:solidFill>
                <a:srgbClr val="FBFB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 name="Line 88">
              <a:extLst>
                <a:ext uri="{FF2B5EF4-FFF2-40B4-BE49-F238E27FC236}">
                  <a16:creationId xmlns:a16="http://schemas.microsoft.com/office/drawing/2014/main" id="{9B100A67-ACA5-91A7-3109-237A35756B8E}"/>
                </a:ext>
              </a:extLst>
            </p:cNvPr>
            <p:cNvSpPr>
              <a:spLocks noChangeShapeType="1"/>
            </p:cNvSpPr>
            <p:nvPr/>
          </p:nvSpPr>
          <p:spPr bwMode="auto">
            <a:xfrm flipH="1" flipV="1">
              <a:off x="5408613" y="3194050"/>
              <a:ext cx="1025525" cy="822325"/>
            </a:xfrm>
            <a:prstGeom prst="line">
              <a:avLst/>
            </a:prstGeom>
            <a:noFill/>
            <a:ln w="28575" cap="flat">
              <a:solidFill>
                <a:srgbClr val="FBFB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Line 89">
              <a:extLst>
                <a:ext uri="{FF2B5EF4-FFF2-40B4-BE49-F238E27FC236}">
                  <a16:creationId xmlns:a16="http://schemas.microsoft.com/office/drawing/2014/main" id="{54419799-027B-6BD4-2173-5634E9B4EEE3}"/>
                </a:ext>
              </a:extLst>
            </p:cNvPr>
            <p:cNvSpPr>
              <a:spLocks noChangeShapeType="1"/>
            </p:cNvSpPr>
            <p:nvPr/>
          </p:nvSpPr>
          <p:spPr bwMode="auto">
            <a:xfrm flipV="1">
              <a:off x="6434138" y="3502025"/>
              <a:ext cx="1208088" cy="514350"/>
            </a:xfrm>
            <a:prstGeom prst="line">
              <a:avLst/>
            </a:prstGeom>
            <a:noFill/>
            <a:ln w="28575" cap="flat">
              <a:solidFill>
                <a:srgbClr val="FBFB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Line 90">
              <a:extLst>
                <a:ext uri="{FF2B5EF4-FFF2-40B4-BE49-F238E27FC236}">
                  <a16:creationId xmlns:a16="http://schemas.microsoft.com/office/drawing/2014/main" id="{3B4628BF-3C47-4F93-1B9E-C44F4C31C95A}"/>
                </a:ext>
              </a:extLst>
            </p:cNvPr>
            <p:cNvSpPr>
              <a:spLocks noChangeShapeType="1"/>
            </p:cNvSpPr>
            <p:nvPr/>
          </p:nvSpPr>
          <p:spPr bwMode="auto">
            <a:xfrm flipH="1">
              <a:off x="6402388" y="4016375"/>
              <a:ext cx="31750" cy="1312863"/>
            </a:xfrm>
            <a:prstGeom prst="line">
              <a:avLst/>
            </a:prstGeom>
            <a:noFill/>
            <a:ln w="28575" cap="flat">
              <a:solidFill>
                <a:srgbClr val="FBFB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 name="Line 91">
              <a:extLst>
                <a:ext uri="{FF2B5EF4-FFF2-40B4-BE49-F238E27FC236}">
                  <a16:creationId xmlns:a16="http://schemas.microsoft.com/office/drawing/2014/main" id="{A2066772-6A3F-C2F4-C0FB-9D3463F36C68}"/>
                </a:ext>
              </a:extLst>
            </p:cNvPr>
            <p:cNvSpPr>
              <a:spLocks noChangeShapeType="1"/>
            </p:cNvSpPr>
            <p:nvPr/>
          </p:nvSpPr>
          <p:spPr bwMode="auto">
            <a:xfrm flipH="1">
              <a:off x="6434138" y="1479550"/>
              <a:ext cx="347663" cy="2536825"/>
            </a:xfrm>
            <a:prstGeom prst="line">
              <a:avLst/>
            </a:prstGeom>
            <a:noFill/>
            <a:ln w="28575" cap="flat">
              <a:solidFill>
                <a:srgbClr val="FBFB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Line 92">
              <a:extLst>
                <a:ext uri="{FF2B5EF4-FFF2-40B4-BE49-F238E27FC236}">
                  <a16:creationId xmlns:a16="http://schemas.microsoft.com/office/drawing/2014/main" id="{160D7C5D-1064-5E17-A88F-F525F6529FEE}"/>
                </a:ext>
              </a:extLst>
            </p:cNvPr>
            <p:cNvSpPr>
              <a:spLocks noChangeShapeType="1"/>
            </p:cNvSpPr>
            <p:nvPr/>
          </p:nvSpPr>
          <p:spPr bwMode="auto">
            <a:xfrm flipV="1">
              <a:off x="3751263" y="4016375"/>
              <a:ext cx="2682875" cy="1247775"/>
            </a:xfrm>
            <a:prstGeom prst="line">
              <a:avLst/>
            </a:prstGeom>
            <a:noFill/>
            <a:ln w="28575" cap="flat">
              <a:solidFill>
                <a:srgbClr val="FBFB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 name="Line 93">
              <a:extLst>
                <a:ext uri="{FF2B5EF4-FFF2-40B4-BE49-F238E27FC236}">
                  <a16:creationId xmlns:a16="http://schemas.microsoft.com/office/drawing/2014/main" id="{0A2D98DE-384B-CB2D-2DBD-A2305A555C2D}"/>
                </a:ext>
              </a:extLst>
            </p:cNvPr>
            <p:cNvSpPr>
              <a:spLocks noChangeShapeType="1"/>
            </p:cNvSpPr>
            <p:nvPr/>
          </p:nvSpPr>
          <p:spPr bwMode="auto">
            <a:xfrm>
              <a:off x="6434138" y="4016375"/>
              <a:ext cx="2006600" cy="1362075"/>
            </a:xfrm>
            <a:prstGeom prst="line">
              <a:avLst/>
            </a:prstGeom>
            <a:noFill/>
            <a:ln w="28575" cap="flat">
              <a:solidFill>
                <a:srgbClr val="FBFB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89" name="Group 96">
              <a:extLst>
                <a:ext uri="{FF2B5EF4-FFF2-40B4-BE49-F238E27FC236}">
                  <a16:creationId xmlns:a16="http://schemas.microsoft.com/office/drawing/2014/main" id="{CF60D392-4B7E-033A-40CE-EE19F83E41AA}"/>
                </a:ext>
              </a:extLst>
            </p:cNvPr>
            <p:cNvGrpSpPr>
              <a:grpSpLocks/>
            </p:cNvGrpSpPr>
            <p:nvPr/>
          </p:nvGrpSpPr>
          <p:grpSpPr bwMode="auto">
            <a:xfrm>
              <a:off x="6813551" y="1963738"/>
              <a:ext cx="65088" cy="153988"/>
              <a:chOff x="4292" y="1237"/>
              <a:chExt cx="41" cy="97"/>
            </a:xfrm>
          </p:grpSpPr>
          <p:sp>
            <p:nvSpPr>
              <p:cNvPr id="123" name="Line 94">
                <a:extLst>
                  <a:ext uri="{FF2B5EF4-FFF2-40B4-BE49-F238E27FC236}">
                    <a16:creationId xmlns:a16="http://schemas.microsoft.com/office/drawing/2014/main" id="{16E626CC-732F-65B3-75C0-EDFB8A853AB2}"/>
                  </a:ext>
                </a:extLst>
              </p:cNvPr>
              <p:cNvSpPr>
                <a:spLocks noChangeShapeType="1"/>
              </p:cNvSpPr>
              <p:nvPr/>
            </p:nvSpPr>
            <p:spPr bwMode="auto">
              <a:xfrm flipH="1" flipV="1">
                <a:off x="4292" y="1240"/>
                <a:ext cx="10" cy="94"/>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 name="Line 95">
                <a:extLst>
                  <a:ext uri="{FF2B5EF4-FFF2-40B4-BE49-F238E27FC236}">
                    <a16:creationId xmlns:a16="http://schemas.microsoft.com/office/drawing/2014/main" id="{F1B2FDAC-A1D4-7735-07FD-C219F500DC5E}"/>
                  </a:ext>
                </a:extLst>
              </p:cNvPr>
              <p:cNvSpPr>
                <a:spLocks noChangeShapeType="1"/>
              </p:cNvSpPr>
              <p:nvPr/>
            </p:nvSpPr>
            <p:spPr bwMode="auto">
              <a:xfrm flipH="1" flipV="1">
                <a:off x="4324" y="1237"/>
                <a:ext cx="9" cy="94"/>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90" name="Group 99">
              <a:extLst>
                <a:ext uri="{FF2B5EF4-FFF2-40B4-BE49-F238E27FC236}">
                  <a16:creationId xmlns:a16="http://schemas.microsoft.com/office/drawing/2014/main" id="{D534425D-A43C-8301-92BB-90E36E426F7B}"/>
                </a:ext>
              </a:extLst>
            </p:cNvPr>
            <p:cNvGrpSpPr>
              <a:grpSpLocks/>
            </p:cNvGrpSpPr>
            <p:nvPr/>
          </p:nvGrpSpPr>
          <p:grpSpPr bwMode="auto">
            <a:xfrm>
              <a:off x="6502401" y="1865313"/>
              <a:ext cx="125413" cy="153988"/>
              <a:chOff x="4096" y="1175"/>
              <a:chExt cx="79" cy="97"/>
            </a:xfrm>
          </p:grpSpPr>
          <p:sp>
            <p:nvSpPr>
              <p:cNvPr id="121" name="Line 97">
                <a:extLst>
                  <a:ext uri="{FF2B5EF4-FFF2-40B4-BE49-F238E27FC236}">
                    <a16:creationId xmlns:a16="http://schemas.microsoft.com/office/drawing/2014/main" id="{68589618-7E5E-C461-3A06-D7DA184B9133}"/>
                  </a:ext>
                </a:extLst>
              </p:cNvPr>
              <p:cNvSpPr>
                <a:spLocks noChangeShapeType="1"/>
              </p:cNvSpPr>
              <p:nvPr/>
            </p:nvSpPr>
            <p:spPr bwMode="auto">
              <a:xfrm flipV="1">
                <a:off x="4096" y="1175"/>
                <a:ext cx="52" cy="79"/>
              </a:xfrm>
              <a:prstGeom prst="line">
                <a:avLst/>
              </a:prstGeom>
              <a:noFill/>
              <a:ln w="28575" cap="flat">
                <a:solidFill>
                  <a:srgbClr val="FDFDF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 name="Line 98">
                <a:extLst>
                  <a:ext uri="{FF2B5EF4-FFF2-40B4-BE49-F238E27FC236}">
                    <a16:creationId xmlns:a16="http://schemas.microsoft.com/office/drawing/2014/main" id="{3D944727-6DF2-D8FF-B9C2-70DD02DA6939}"/>
                  </a:ext>
                </a:extLst>
              </p:cNvPr>
              <p:cNvSpPr>
                <a:spLocks noChangeShapeType="1"/>
              </p:cNvSpPr>
              <p:nvPr/>
            </p:nvSpPr>
            <p:spPr bwMode="auto">
              <a:xfrm flipV="1">
                <a:off x="4123" y="1193"/>
                <a:ext cx="52" cy="79"/>
              </a:xfrm>
              <a:prstGeom prst="line">
                <a:avLst/>
              </a:prstGeom>
              <a:noFill/>
              <a:ln w="28575" cap="flat">
                <a:solidFill>
                  <a:srgbClr val="FDFDF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91" name="Line 100">
              <a:extLst>
                <a:ext uri="{FF2B5EF4-FFF2-40B4-BE49-F238E27FC236}">
                  <a16:creationId xmlns:a16="http://schemas.microsoft.com/office/drawing/2014/main" id="{017B9B61-FE4A-E51E-1396-9F537BAA6C3C}"/>
                </a:ext>
              </a:extLst>
            </p:cNvPr>
            <p:cNvSpPr>
              <a:spLocks noChangeShapeType="1"/>
            </p:cNvSpPr>
            <p:nvPr/>
          </p:nvSpPr>
          <p:spPr bwMode="auto">
            <a:xfrm>
              <a:off x="4298951" y="5129213"/>
              <a:ext cx="149225" cy="14288"/>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 name="Line 101">
              <a:extLst>
                <a:ext uri="{FF2B5EF4-FFF2-40B4-BE49-F238E27FC236}">
                  <a16:creationId xmlns:a16="http://schemas.microsoft.com/office/drawing/2014/main" id="{C5B8306D-48A4-F682-D70C-8CA0A38EF391}"/>
                </a:ext>
              </a:extLst>
            </p:cNvPr>
            <p:cNvSpPr>
              <a:spLocks noChangeShapeType="1"/>
            </p:cNvSpPr>
            <p:nvPr/>
          </p:nvSpPr>
          <p:spPr bwMode="auto">
            <a:xfrm flipV="1">
              <a:off x="4181476" y="4806950"/>
              <a:ext cx="117475" cy="93663"/>
            </a:xfrm>
            <a:prstGeom prst="line">
              <a:avLst/>
            </a:prstGeom>
            <a:noFill/>
            <a:ln w="28575" cap="flat">
              <a:solidFill>
                <a:srgbClr val="FAFAF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93" name="Group 105">
              <a:extLst>
                <a:ext uri="{FF2B5EF4-FFF2-40B4-BE49-F238E27FC236}">
                  <a16:creationId xmlns:a16="http://schemas.microsoft.com/office/drawing/2014/main" id="{1A7AA6BB-224B-BCC5-3699-C753C46CB355}"/>
                </a:ext>
              </a:extLst>
            </p:cNvPr>
            <p:cNvGrpSpPr>
              <a:grpSpLocks/>
            </p:cNvGrpSpPr>
            <p:nvPr/>
          </p:nvGrpSpPr>
          <p:grpSpPr bwMode="auto">
            <a:xfrm>
              <a:off x="6354763" y="5291138"/>
              <a:ext cx="298450" cy="393700"/>
              <a:chOff x="4003" y="3333"/>
              <a:chExt cx="188" cy="248"/>
            </a:xfrm>
          </p:grpSpPr>
          <p:sp>
            <p:nvSpPr>
              <p:cNvPr id="118" name="Oval 102">
                <a:extLst>
                  <a:ext uri="{FF2B5EF4-FFF2-40B4-BE49-F238E27FC236}">
                    <a16:creationId xmlns:a16="http://schemas.microsoft.com/office/drawing/2014/main" id="{19623FD4-DF77-778F-F9ED-109738038546}"/>
                  </a:ext>
                </a:extLst>
              </p:cNvPr>
              <p:cNvSpPr>
                <a:spLocks noChangeArrowheads="1"/>
              </p:cNvSpPr>
              <p:nvPr/>
            </p:nvSpPr>
            <p:spPr bwMode="auto">
              <a:xfrm>
                <a:off x="4009" y="3333"/>
                <a:ext cx="48" cy="48"/>
              </a:xfrm>
              <a:prstGeom prst="ellipse">
                <a:avLst/>
              </a:prstGeom>
              <a:solidFill>
                <a:srgbClr val="FFF9F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 name="Oval 103">
                <a:extLst>
                  <a:ext uri="{FF2B5EF4-FFF2-40B4-BE49-F238E27FC236}">
                    <a16:creationId xmlns:a16="http://schemas.microsoft.com/office/drawing/2014/main" id="{C0E299C0-A885-B6A0-8395-8872A458B034}"/>
                  </a:ext>
                </a:extLst>
              </p:cNvPr>
              <p:cNvSpPr>
                <a:spLocks noChangeArrowheads="1"/>
              </p:cNvSpPr>
              <p:nvPr/>
            </p:nvSpPr>
            <p:spPr bwMode="auto">
              <a:xfrm>
                <a:off x="4009" y="3333"/>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 name="Rectangle 104">
                <a:extLst>
                  <a:ext uri="{FF2B5EF4-FFF2-40B4-BE49-F238E27FC236}">
                    <a16:creationId xmlns:a16="http://schemas.microsoft.com/office/drawing/2014/main" id="{D4BB75D9-35FB-26DB-3875-D3FA7618D36B}"/>
                  </a:ext>
                </a:extLst>
              </p:cNvPr>
              <p:cNvSpPr>
                <a:spLocks noChangeArrowheads="1"/>
              </p:cNvSpPr>
              <p:nvPr/>
            </p:nvSpPr>
            <p:spPr bwMode="auto">
              <a:xfrm>
                <a:off x="4003" y="3389"/>
                <a:ext cx="18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1" u="none" strike="noStrike" cap="none" normalizeH="0" baseline="0">
                    <a:ln>
                      <a:noFill/>
                    </a:ln>
                    <a:solidFill>
                      <a:srgbClr val="F6F6F6"/>
                    </a:solidFill>
                    <a:effectLst/>
                    <a:latin typeface="Times New Roman" panose="02020603050405020304" pitchFamily="18" charset="0"/>
                  </a:rPr>
                  <a:t>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94" name="Group 109">
              <a:extLst>
                <a:ext uri="{FF2B5EF4-FFF2-40B4-BE49-F238E27FC236}">
                  <a16:creationId xmlns:a16="http://schemas.microsoft.com/office/drawing/2014/main" id="{624106BC-3A8B-5584-D94C-2EB862CEB071}"/>
                </a:ext>
              </a:extLst>
            </p:cNvPr>
            <p:cNvGrpSpPr>
              <a:grpSpLocks/>
            </p:cNvGrpSpPr>
            <p:nvPr/>
          </p:nvGrpSpPr>
          <p:grpSpPr bwMode="auto">
            <a:xfrm>
              <a:off x="7604126" y="3397250"/>
              <a:ext cx="371475" cy="304800"/>
              <a:chOff x="4790" y="2140"/>
              <a:chExt cx="234" cy="192"/>
            </a:xfrm>
          </p:grpSpPr>
          <p:sp>
            <p:nvSpPr>
              <p:cNvPr id="115" name="Oval 106">
                <a:extLst>
                  <a:ext uri="{FF2B5EF4-FFF2-40B4-BE49-F238E27FC236}">
                    <a16:creationId xmlns:a16="http://schemas.microsoft.com/office/drawing/2014/main" id="{190C8E64-5D35-4D0D-ABCA-BD3D665D9B24}"/>
                  </a:ext>
                </a:extLst>
              </p:cNvPr>
              <p:cNvSpPr>
                <a:spLocks noChangeArrowheads="1"/>
              </p:cNvSpPr>
              <p:nvPr/>
            </p:nvSpPr>
            <p:spPr bwMode="auto">
              <a:xfrm>
                <a:off x="4790" y="2182"/>
                <a:ext cx="48" cy="48"/>
              </a:xfrm>
              <a:prstGeom prst="ellipse">
                <a:avLst/>
              </a:prstGeom>
              <a:solidFill>
                <a:srgbClr val="FFF9F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 name="Oval 107">
                <a:extLst>
                  <a:ext uri="{FF2B5EF4-FFF2-40B4-BE49-F238E27FC236}">
                    <a16:creationId xmlns:a16="http://schemas.microsoft.com/office/drawing/2014/main" id="{FFDFB334-0845-4C7D-9CA3-852B5E8AB810}"/>
                  </a:ext>
                </a:extLst>
              </p:cNvPr>
              <p:cNvSpPr>
                <a:spLocks noChangeArrowheads="1"/>
              </p:cNvSpPr>
              <p:nvPr/>
            </p:nvSpPr>
            <p:spPr bwMode="auto">
              <a:xfrm>
                <a:off x="4790" y="2182"/>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 name="Rectangle 108">
                <a:extLst>
                  <a:ext uri="{FF2B5EF4-FFF2-40B4-BE49-F238E27FC236}">
                    <a16:creationId xmlns:a16="http://schemas.microsoft.com/office/drawing/2014/main" id="{CBEA7074-AD8F-0FC2-2799-6CDD10253995}"/>
                  </a:ext>
                </a:extLst>
              </p:cNvPr>
              <p:cNvSpPr>
                <a:spLocks noChangeArrowheads="1"/>
              </p:cNvSpPr>
              <p:nvPr/>
            </p:nvSpPr>
            <p:spPr bwMode="auto">
              <a:xfrm>
                <a:off x="4861" y="2140"/>
                <a:ext cx="16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1" u="none" strike="noStrike" cap="none" normalizeH="0" baseline="0">
                    <a:ln>
                      <a:noFill/>
                    </a:ln>
                    <a:solidFill>
                      <a:srgbClr val="F6F6F6"/>
                    </a:solidFill>
                    <a:effectLst/>
                    <a:latin typeface="Times New Roman" panose="02020603050405020304" pitchFamily="18"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95" name="Group 113">
              <a:extLst>
                <a:ext uri="{FF2B5EF4-FFF2-40B4-BE49-F238E27FC236}">
                  <a16:creationId xmlns:a16="http://schemas.microsoft.com/office/drawing/2014/main" id="{97FEDAA8-714A-C6EF-09E8-3C0025C13A81}"/>
                </a:ext>
              </a:extLst>
            </p:cNvPr>
            <p:cNvGrpSpPr>
              <a:grpSpLocks/>
            </p:cNvGrpSpPr>
            <p:nvPr/>
          </p:nvGrpSpPr>
          <p:grpSpPr bwMode="auto">
            <a:xfrm>
              <a:off x="5160963" y="2949575"/>
              <a:ext cx="285750" cy="304800"/>
              <a:chOff x="3251" y="1858"/>
              <a:chExt cx="180" cy="192"/>
            </a:xfrm>
          </p:grpSpPr>
          <p:sp>
            <p:nvSpPr>
              <p:cNvPr id="112" name="Oval 110">
                <a:extLst>
                  <a:ext uri="{FF2B5EF4-FFF2-40B4-BE49-F238E27FC236}">
                    <a16:creationId xmlns:a16="http://schemas.microsoft.com/office/drawing/2014/main" id="{0A92BBB9-1475-64FF-2869-48BD5AA1B70F}"/>
                  </a:ext>
                </a:extLst>
              </p:cNvPr>
              <p:cNvSpPr>
                <a:spLocks noChangeArrowheads="1"/>
              </p:cNvSpPr>
              <p:nvPr/>
            </p:nvSpPr>
            <p:spPr bwMode="auto">
              <a:xfrm>
                <a:off x="3383" y="1988"/>
                <a:ext cx="48" cy="48"/>
              </a:xfrm>
              <a:prstGeom prst="ellipse">
                <a:avLst/>
              </a:prstGeom>
              <a:solidFill>
                <a:srgbClr val="FFF9F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Oval 111">
                <a:extLst>
                  <a:ext uri="{FF2B5EF4-FFF2-40B4-BE49-F238E27FC236}">
                    <a16:creationId xmlns:a16="http://schemas.microsoft.com/office/drawing/2014/main" id="{973900E5-468C-04E6-3201-B7E2AECE4EFF}"/>
                  </a:ext>
                </a:extLst>
              </p:cNvPr>
              <p:cNvSpPr>
                <a:spLocks noChangeArrowheads="1"/>
              </p:cNvSpPr>
              <p:nvPr/>
            </p:nvSpPr>
            <p:spPr bwMode="auto">
              <a:xfrm>
                <a:off x="3383" y="1988"/>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 name="Rectangle 112">
                <a:extLst>
                  <a:ext uri="{FF2B5EF4-FFF2-40B4-BE49-F238E27FC236}">
                    <a16:creationId xmlns:a16="http://schemas.microsoft.com/office/drawing/2014/main" id="{ACCF4BE7-2B1B-FA21-5E7D-C9C617B2794B}"/>
                  </a:ext>
                </a:extLst>
              </p:cNvPr>
              <p:cNvSpPr>
                <a:spLocks noChangeArrowheads="1"/>
              </p:cNvSpPr>
              <p:nvPr/>
            </p:nvSpPr>
            <p:spPr bwMode="auto">
              <a:xfrm>
                <a:off x="3251" y="1858"/>
                <a:ext cx="14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1" u="none" strike="noStrike" cap="none" normalizeH="0" baseline="0">
                    <a:ln>
                      <a:noFill/>
                    </a:ln>
                    <a:solidFill>
                      <a:srgbClr val="F6F6F6"/>
                    </a:solidFill>
                    <a:effectLst/>
                    <a:latin typeface="Times New Roman" panose="02020603050405020304" pitchFamily="18" charset="0"/>
                  </a:rPr>
                  <a:t>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96" name="Group 117">
              <a:extLst>
                <a:ext uri="{FF2B5EF4-FFF2-40B4-BE49-F238E27FC236}">
                  <a16:creationId xmlns:a16="http://schemas.microsoft.com/office/drawing/2014/main" id="{1194007E-ABBF-5A45-CC2F-39F07E768EB6}"/>
                </a:ext>
              </a:extLst>
            </p:cNvPr>
            <p:cNvGrpSpPr>
              <a:grpSpLocks/>
            </p:cNvGrpSpPr>
            <p:nvPr/>
          </p:nvGrpSpPr>
          <p:grpSpPr bwMode="auto">
            <a:xfrm>
              <a:off x="6323013" y="3702050"/>
              <a:ext cx="182563" cy="352425"/>
              <a:chOff x="3983" y="2332"/>
              <a:chExt cx="115" cy="222"/>
            </a:xfrm>
          </p:grpSpPr>
          <p:sp>
            <p:nvSpPr>
              <p:cNvPr id="109" name="Oval 114">
                <a:extLst>
                  <a:ext uri="{FF2B5EF4-FFF2-40B4-BE49-F238E27FC236}">
                    <a16:creationId xmlns:a16="http://schemas.microsoft.com/office/drawing/2014/main" id="{2DFC21AE-C225-9EFE-D166-25BC0E759214}"/>
                  </a:ext>
                </a:extLst>
              </p:cNvPr>
              <p:cNvSpPr>
                <a:spLocks noChangeArrowheads="1"/>
              </p:cNvSpPr>
              <p:nvPr/>
            </p:nvSpPr>
            <p:spPr bwMode="auto">
              <a:xfrm>
                <a:off x="4029" y="2506"/>
                <a:ext cx="48" cy="48"/>
              </a:xfrm>
              <a:prstGeom prst="ellipse">
                <a:avLst/>
              </a:prstGeom>
              <a:solidFill>
                <a:srgbClr val="FFF9F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Oval 115">
                <a:extLst>
                  <a:ext uri="{FF2B5EF4-FFF2-40B4-BE49-F238E27FC236}">
                    <a16:creationId xmlns:a16="http://schemas.microsoft.com/office/drawing/2014/main" id="{F033FAD6-4B1A-2588-D81A-06446821122E}"/>
                  </a:ext>
                </a:extLst>
              </p:cNvPr>
              <p:cNvSpPr>
                <a:spLocks noChangeArrowheads="1"/>
              </p:cNvSpPr>
              <p:nvPr/>
            </p:nvSpPr>
            <p:spPr bwMode="auto">
              <a:xfrm>
                <a:off x="4029" y="2506"/>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 name="Rectangle 116">
                <a:extLst>
                  <a:ext uri="{FF2B5EF4-FFF2-40B4-BE49-F238E27FC236}">
                    <a16:creationId xmlns:a16="http://schemas.microsoft.com/office/drawing/2014/main" id="{514BD662-A6CD-BE3B-0D52-21817C2AB056}"/>
                  </a:ext>
                </a:extLst>
              </p:cNvPr>
              <p:cNvSpPr>
                <a:spLocks noChangeArrowheads="1"/>
              </p:cNvSpPr>
              <p:nvPr/>
            </p:nvSpPr>
            <p:spPr bwMode="auto">
              <a:xfrm>
                <a:off x="3983" y="2332"/>
                <a:ext cx="11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1" u="none" strike="noStrike" cap="none" normalizeH="0" baseline="0">
                    <a:ln>
                      <a:noFill/>
                    </a:ln>
                    <a:solidFill>
                      <a:srgbClr val="F6F6F6"/>
                    </a:solidFill>
                    <a:effectLst/>
                    <a:latin typeface="Times New Roman" panose="02020603050405020304" pitchFamily="18"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97" name="Group 121">
              <a:extLst>
                <a:ext uri="{FF2B5EF4-FFF2-40B4-BE49-F238E27FC236}">
                  <a16:creationId xmlns:a16="http://schemas.microsoft.com/office/drawing/2014/main" id="{F160869B-2DA7-C1BB-EE48-8200BCA1153A}"/>
                </a:ext>
              </a:extLst>
            </p:cNvPr>
            <p:cNvGrpSpPr>
              <a:grpSpLocks/>
            </p:cNvGrpSpPr>
            <p:nvPr/>
          </p:nvGrpSpPr>
          <p:grpSpPr bwMode="auto">
            <a:xfrm>
              <a:off x="6743701" y="1165225"/>
              <a:ext cx="361950" cy="352425"/>
              <a:chOff x="4248" y="734"/>
              <a:chExt cx="228" cy="222"/>
            </a:xfrm>
          </p:grpSpPr>
          <p:sp>
            <p:nvSpPr>
              <p:cNvPr id="106" name="Oval 118">
                <a:extLst>
                  <a:ext uri="{FF2B5EF4-FFF2-40B4-BE49-F238E27FC236}">
                    <a16:creationId xmlns:a16="http://schemas.microsoft.com/office/drawing/2014/main" id="{933AF4A2-9B55-5B5D-EB84-0E4F75AD2EF9}"/>
                  </a:ext>
                </a:extLst>
              </p:cNvPr>
              <p:cNvSpPr>
                <a:spLocks noChangeArrowheads="1"/>
              </p:cNvSpPr>
              <p:nvPr/>
            </p:nvSpPr>
            <p:spPr bwMode="auto">
              <a:xfrm>
                <a:off x="4248" y="908"/>
                <a:ext cx="48" cy="48"/>
              </a:xfrm>
              <a:prstGeom prst="ellipse">
                <a:avLst/>
              </a:prstGeom>
              <a:solidFill>
                <a:srgbClr val="FFF9F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Oval 119">
                <a:extLst>
                  <a:ext uri="{FF2B5EF4-FFF2-40B4-BE49-F238E27FC236}">
                    <a16:creationId xmlns:a16="http://schemas.microsoft.com/office/drawing/2014/main" id="{B854CE18-0622-0C79-10A9-0DE12E334320}"/>
                  </a:ext>
                </a:extLst>
              </p:cNvPr>
              <p:cNvSpPr>
                <a:spLocks noChangeArrowheads="1"/>
              </p:cNvSpPr>
              <p:nvPr/>
            </p:nvSpPr>
            <p:spPr bwMode="auto">
              <a:xfrm>
                <a:off x="4248" y="908"/>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 name="Rectangle 120">
                <a:extLst>
                  <a:ext uri="{FF2B5EF4-FFF2-40B4-BE49-F238E27FC236}">
                    <a16:creationId xmlns:a16="http://schemas.microsoft.com/office/drawing/2014/main" id="{CF53A3C6-A50F-EB96-4A55-EB811486831B}"/>
                  </a:ext>
                </a:extLst>
              </p:cNvPr>
              <p:cNvSpPr>
                <a:spLocks noChangeArrowheads="1"/>
              </p:cNvSpPr>
              <p:nvPr/>
            </p:nvSpPr>
            <p:spPr bwMode="auto">
              <a:xfrm>
                <a:off x="4320" y="734"/>
                <a:ext cx="15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1" u="none" strike="noStrike" cap="none" normalizeH="0" baseline="0">
                    <a:ln>
                      <a:noFill/>
                    </a:ln>
                    <a:solidFill>
                      <a:srgbClr val="F6F6F6"/>
                    </a:solidFill>
                    <a:effectLst/>
                    <a:latin typeface="Times New Roman" panose="02020603050405020304" pitchFamily="18"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98" name="Group 125">
              <a:extLst>
                <a:ext uri="{FF2B5EF4-FFF2-40B4-BE49-F238E27FC236}">
                  <a16:creationId xmlns:a16="http://schemas.microsoft.com/office/drawing/2014/main" id="{48F7A6D2-1D56-8C7B-4023-FC2A1BD103FC}"/>
                </a:ext>
              </a:extLst>
            </p:cNvPr>
            <p:cNvGrpSpPr>
              <a:grpSpLocks/>
            </p:cNvGrpSpPr>
            <p:nvPr/>
          </p:nvGrpSpPr>
          <p:grpSpPr bwMode="auto">
            <a:xfrm>
              <a:off x="3494088" y="5226050"/>
              <a:ext cx="295275" cy="392113"/>
              <a:chOff x="2201" y="3292"/>
              <a:chExt cx="186" cy="247"/>
            </a:xfrm>
          </p:grpSpPr>
          <p:sp>
            <p:nvSpPr>
              <p:cNvPr id="103" name="Oval 122">
                <a:extLst>
                  <a:ext uri="{FF2B5EF4-FFF2-40B4-BE49-F238E27FC236}">
                    <a16:creationId xmlns:a16="http://schemas.microsoft.com/office/drawing/2014/main" id="{A8588C34-EB37-98D0-6FB6-3531E973725F}"/>
                  </a:ext>
                </a:extLst>
              </p:cNvPr>
              <p:cNvSpPr>
                <a:spLocks noChangeArrowheads="1"/>
              </p:cNvSpPr>
              <p:nvPr/>
            </p:nvSpPr>
            <p:spPr bwMode="auto">
              <a:xfrm>
                <a:off x="2339" y="3292"/>
                <a:ext cx="48" cy="48"/>
              </a:xfrm>
              <a:prstGeom prst="ellipse">
                <a:avLst/>
              </a:prstGeom>
              <a:solidFill>
                <a:srgbClr val="FFF9F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Oval 123">
                <a:extLst>
                  <a:ext uri="{FF2B5EF4-FFF2-40B4-BE49-F238E27FC236}">
                    <a16:creationId xmlns:a16="http://schemas.microsoft.com/office/drawing/2014/main" id="{CBD228BF-D1DE-DA75-D3B6-205C7056F258}"/>
                  </a:ext>
                </a:extLst>
              </p:cNvPr>
              <p:cNvSpPr>
                <a:spLocks noChangeArrowheads="1"/>
              </p:cNvSpPr>
              <p:nvPr/>
            </p:nvSpPr>
            <p:spPr bwMode="auto">
              <a:xfrm>
                <a:off x="2339" y="3292"/>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 name="Rectangle 124">
                <a:extLst>
                  <a:ext uri="{FF2B5EF4-FFF2-40B4-BE49-F238E27FC236}">
                    <a16:creationId xmlns:a16="http://schemas.microsoft.com/office/drawing/2014/main" id="{1DEE2B11-76CC-EE8C-896B-4AB6D32702FB}"/>
                  </a:ext>
                </a:extLst>
              </p:cNvPr>
              <p:cNvSpPr>
                <a:spLocks noChangeArrowheads="1"/>
              </p:cNvSpPr>
              <p:nvPr/>
            </p:nvSpPr>
            <p:spPr bwMode="auto">
              <a:xfrm>
                <a:off x="2201" y="3347"/>
                <a:ext cx="15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1" u="none" strike="noStrike" cap="none" normalizeH="0" baseline="0">
                    <a:ln>
                      <a:noFill/>
                    </a:ln>
                    <a:solidFill>
                      <a:srgbClr val="F6F6F6"/>
                    </a:solidFill>
                    <a:effectLst/>
                    <a:latin typeface="Times New Roman" panose="02020603050405020304" pitchFamily="18"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99" name="Group 129">
              <a:extLst>
                <a:ext uri="{FF2B5EF4-FFF2-40B4-BE49-F238E27FC236}">
                  <a16:creationId xmlns:a16="http://schemas.microsoft.com/office/drawing/2014/main" id="{9C023946-72EB-ED48-94EC-03C5641A55CE}"/>
                </a:ext>
              </a:extLst>
            </p:cNvPr>
            <p:cNvGrpSpPr>
              <a:grpSpLocks/>
            </p:cNvGrpSpPr>
            <p:nvPr/>
          </p:nvGrpSpPr>
          <p:grpSpPr bwMode="auto">
            <a:xfrm>
              <a:off x="8402638" y="5340350"/>
              <a:ext cx="361950" cy="390525"/>
              <a:chOff x="5293" y="3364"/>
              <a:chExt cx="228" cy="246"/>
            </a:xfrm>
          </p:grpSpPr>
          <p:sp>
            <p:nvSpPr>
              <p:cNvPr id="100" name="Oval 126">
                <a:extLst>
                  <a:ext uri="{FF2B5EF4-FFF2-40B4-BE49-F238E27FC236}">
                    <a16:creationId xmlns:a16="http://schemas.microsoft.com/office/drawing/2014/main" id="{5DF28C2C-28D6-2C4D-1087-470CBE302DA4}"/>
                  </a:ext>
                </a:extLst>
              </p:cNvPr>
              <p:cNvSpPr>
                <a:spLocks noChangeArrowheads="1"/>
              </p:cNvSpPr>
              <p:nvPr/>
            </p:nvSpPr>
            <p:spPr bwMode="auto">
              <a:xfrm>
                <a:off x="5293" y="3364"/>
                <a:ext cx="48" cy="48"/>
              </a:xfrm>
              <a:prstGeom prst="ellipse">
                <a:avLst/>
              </a:prstGeom>
              <a:solidFill>
                <a:srgbClr val="FFF9F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Oval 127">
                <a:extLst>
                  <a:ext uri="{FF2B5EF4-FFF2-40B4-BE49-F238E27FC236}">
                    <a16:creationId xmlns:a16="http://schemas.microsoft.com/office/drawing/2014/main" id="{767A382A-08EE-8743-AF75-567E4F77D316}"/>
                  </a:ext>
                </a:extLst>
              </p:cNvPr>
              <p:cNvSpPr>
                <a:spLocks noChangeArrowheads="1"/>
              </p:cNvSpPr>
              <p:nvPr/>
            </p:nvSpPr>
            <p:spPr bwMode="auto">
              <a:xfrm>
                <a:off x="5293" y="3364"/>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 name="Rectangle 128">
                <a:extLst>
                  <a:ext uri="{FF2B5EF4-FFF2-40B4-BE49-F238E27FC236}">
                    <a16:creationId xmlns:a16="http://schemas.microsoft.com/office/drawing/2014/main" id="{FAA28F68-855A-255D-085D-0936A98EBB38}"/>
                  </a:ext>
                </a:extLst>
              </p:cNvPr>
              <p:cNvSpPr>
                <a:spLocks noChangeArrowheads="1"/>
              </p:cNvSpPr>
              <p:nvPr/>
            </p:nvSpPr>
            <p:spPr bwMode="auto">
              <a:xfrm>
                <a:off x="5365" y="3418"/>
                <a:ext cx="15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1" u="none" strike="noStrike" cap="none" normalizeH="0" baseline="0">
                    <a:ln>
                      <a:noFill/>
                    </a:ln>
                    <a:solidFill>
                      <a:srgbClr val="F6F6F6"/>
                    </a:solidFill>
                    <a:effectLst/>
                    <a:latin typeface="Times New Roman" panose="02020603050405020304" pitchFamily="18"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pic>
        <p:nvPicPr>
          <p:cNvPr id="69" name="Picture 6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505C1A32-4674-8277-BD7A-4BB6F05E8D2C}"/>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l="17382" r="20120" b="2"/>
          <a:stretch/>
        </p:blipFill>
        <p:spPr>
          <a:xfrm>
            <a:off x="1768049" y="4972863"/>
            <a:ext cx="1842494" cy="1842494"/>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125" name="Picture 12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FEF3B11-C0CE-F0C1-F9B4-E828EE51DF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73423" y="5217596"/>
            <a:ext cx="1249213" cy="1249213"/>
          </a:xfrm>
          <a:prstGeom prst="rect">
            <a:avLst/>
          </a:prstGeom>
        </p:spPr>
      </p:pic>
      <p:pic>
        <p:nvPicPr>
          <p:cNvPr id="126" name="Đồng hồ đếm ngược 3 phút gây sốc  3 Minutes" descr="OPL20U25GSXzBJYl68kk8uQGfFKzs7yb1M4KJWUiLk6ZEvGF+qCIPSnY57AbBFCvTW$2023.15$.62+K4lPs7H94VUqPe2XwIsfPRnrXQE//QTEXxb8/8N4CNc6FpgZahzpTjFhMzSA7T/nHJa11DE8Ng2TP3iAmRczFlmslSuUNOgUeb6yRvs0=">
            <a:hlinkClick r:id="" action="ppaction://media"/>
            <a:extLst>
              <a:ext uri="{FF2B5EF4-FFF2-40B4-BE49-F238E27FC236}">
                <a16:creationId xmlns:a16="http://schemas.microsoft.com/office/drawing/2014/main" id="{6EB2CCE1-6471-C7D1-12EB-AA1BD4CE142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095719" y="5716556"/>
            <a:ext cx="1695481" cy="744355"/>
          </a:xfrm>
          <a:prstGeom prst="rect">
            <a:avLst/>
          </a:prstGeom>
        </p:spPr>
      </p:pic>
    </p:spTree>
    <p:extLst>
      <p:ext uri="{BB962C8B-B14F-4D97-AF65-F5344CB8AC3E}">
        <p14:creationId xmlns:p14="http://schemas.microsoft.com/office/powerpoint/2010/main" val="53944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barn(inVertical)">
                                      <p:cBhvr>
                                        <p:cTn id="15" dur="500"/>
                                        <p:tgtEl>
                                          <p:spTgt spid="74"/>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5"/>
                                        </p:tgtEl>
                                        <p:attrNameLst>
                                          <p:attrName>style.visibility</p:attrName>
                                        </p:attrNameLst>
                                      </p:cBhvr>
                                      <p:to>
                                        <p:strVal val="visible"/>
                                      </p:to>
                                    </p:set>
                                    <p:animEffect transition="in" filter="fade">
                                      <p:cBhvr>
                                        <p:cTn id="23" dur="500"/>
                                        <p:tgtEl>
                                          <p:spTgt spid="125"/>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26"/>
                                        </p:tgtEl>
                                        <p:attrNameLst>
                                          <p:attrName>style.visibility</p:attrName>
                                        </p:attrNameLst>
                                      </p:cBhvr>
                                      <p:to>
                                        <p:strVal val="visible"/>
                                      </p:to>
                                    </p:set>
                                    <p:animEffect transition="in" filter="fade">
                                      <p:cBhvr>
                                        <p:cTn id="27" dur="500"/>
                                        <p:tgtEl>
                                          <p:spTgt spid="126"/>
                                        </p:tgtEl>
                                      </p:cBhvr>
                                    </p:animEffect>
                                  </p:childTnLst>
                                </p:cTn>
                              </p:par>
                              <p:par>
                                <p:cTn id="28" presetID="10" presetClass="entr" presetSubtype="0" fill="hold" nodeType="withEffect">
                                  <p:stCondLst>
                                    <p:cond delay="0"/>
                                  </p:stCondLst>
                                  <p:childTnLst>
                                    <p:set>
                                      <p:cBhvr>
                                        <p:cTn id="29" dur="1" fill="hold">
                                          <p:stCondLst>
                                            <p:cond delay="0"/>
                                          </p:stCondLst>
                                        </p:cTn>
                                        <p:tgtEl>
                                          <p:spTgt spid="69"/>
                                        </p:tgtEl>
                                        <p:attrNameLst>
                                          <p:attrName>style.visibility</p:attrName>
                                        </p:attrNameLst>
                                      </p:cBhvr>
                                      <p:to>
                                        <p:strVal val="visible"/>
                                      </p:to>
                                    </p:set>
                                    <p:animEffect transition="in" filter="fade">
                                      <p:cBhvr>
                                        <p:cTn id="30"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126"/>
                </p:tgtEl>
              </p:cMediaNode>
            </p:video>
          </p:childTnLst>
        </p:cTn>
      </p:par>
    </p:tnLst>
    <p:bldLst>
      <p:bldP spid="6" grpId="0"/>
      <p:bldP spid="8" grpId="0"/>
      <p:bldP spid="7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FF3835F-32E3-C00A-44EE-BE0E085DFAB9}"/>
                  </a:ext>
                </a:extLst>
              </p:cNvPr>
              <p:cNvSpPr txBox="1"/>
              <p:nvPr/>
            </p:nvSpPr>
            <p:spPr>
              <a:xfrm>
                <a:off x="363416" y="1960078"/>
                <a:ext cx="6181968" cy="2323713"/>
              </a:xfrm>
              <a:prstGeom prst="rect">
                <a:avLst/>
              </a:prstGeom>
              <a:noFill/>
            </p:spPr>
            <p:txBody>
              <a:bodyPr wrap="square">
                <a:spAutoFit/>
              </a:bodyPr>
              <a:lstStyle/>
              <a:p>
                <a:pPr>
                  <a:spcBef>
                    <a:spcPts val="300"/>
                  </a:spcBef>
                  <a:spcAft>
                    <a:spcPts val="300"/>
                  </a:spcAft>
                </a:pP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a) Trong </a:t>
                </a:r>
                <a14:m>
                  <m:oMath xmlns:m="http://schemas.openxmlformats.org/officeDocument/2006/math">
                    <m:r>
                      <m:rPr>
                        <m:nor/>
                      </m:rPr>
                      <a:rPr lang="en-US" sz="2800" i="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m:t>Δ</m:t>
                    </m:r>
                    <m:r>
                      <m:rPr>
                        <m:nor/>
                      </m:rPr>
                      <a:rPr lang="en-US" sz="2800" i="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m:t>ABC</m:t>
                    </m:r>
                  </m:oMath>
                </a14:m>
                <a:r>
                  <a:rPr lang="en-US"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có </a:t>
                </a:r>
                <a14:m>
                  <m:oMath xmlns:m="http://schemas.openxmlformats.org/officeDocument/2006/math">
                    <m:r>
                      <m:rPr>
                        <m:nor/>
                      </m:rPr>
                      <a:rPr lang="en-US" sz="2800" i="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m:t>I</m:t>
                    </m:r>
                  </m:oMath>
                </a14:m>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là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ba</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giác</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m:t>IM</m:t>
                    </m:r>
                    <m:r>
                      <m:rPr>
                        <m:nor/>
                      </m:rPr>
                      <a:rPr lang="en-US" sz="2800" b="0" i="1" smtClean="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i="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1" smtClean="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i="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m:t>IN</m:t>
                    </m:r>
                    <m:r>
                      <m:rPr>
                        <m:nor/>
                      </m:rPr>
                      <a:rPr lang="en-US" sz="2800" b="0" i="1" smtClean="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i="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1" smtClean="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i="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m:t>IP</m:t>
                    </m:r>
                  </m:oMath>
                </a14:m>
                <a:r>
                  <a:rPr lang="fr-FR" sz="2800" i="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(tính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ba</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giác</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300"/>
                  </a:spcBef>
                  <a:spcAft>
                    <a:spcPts val="300"/>
                  </a:spcAft>
                </a:pP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b) Ta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m:t>IM</m:t>
                    </m:r>
                    <m:r>
                      <m:rPr>
                        <m:nor/>
                      </m:rPr>
                      <a:rPr lang="en-US" sz="2800" b="0" i="1" smtClean="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i="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1" smtClean="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i="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m:t>IN</m:t>
                    </m:r>
                    <m:r>
                      <m:rPr>
                        <m:nor/>
                      </m:rPr>
                      <a:rPr lang="en-US" sz="2800" b="0" i="1" smtClean="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i="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1" smtClean="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i="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m:t>IP</m:t>
                    </m:r>
                    <m:r>
                      <m:rPr>
                        <m:nor/>
                      </m:rPr>
                      <a:rPr lang="en-US" sz="2800" b="0" i="1" smtClean="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i="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1" smtClean="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i="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m:t>r</m:t>
                    </m:r>
                  </m:oMath>
                </a14:m>
                <a:r>
                  <a:rPr lang="fr-FR" sz="2800" i="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d>
                      <m:dPr>
                        <m:ctrlPr>
                          <a:rPr lang="en-US" sz="2800" i="1">
                            <a:solidFill>
                              <a:srgbClr val="FFFFFF"/>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nor/>
                          </m:rPr>
                          <a:rPr lang="en-US" sz="2800" i="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m:t>I</m:t>
                        </m:r>
                        <m:r>
                          <m:rPr>
                            <m:nor/>
                          </m:rPr>
                          <a:rPr lang="en-US" sz="2800" i="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m:t>r</m:t>
                        </m:r>
                      </m:e>
                    </m:d>
                  </m:oMath>
                </a14:m>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là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tròn</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m:t>Δ</m:t>
                    </m:r>
                    <m:r>
                      <m:rPr>
                        <m:nor/>
                      </m:rPr>
                      <a:rPr lang="en-US" sz="2800" i="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m:t>ABC</m:t>
                    </m:r>
                  </m:oMath>
                </a14:m>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xmlns:a14="http://schemas.microsoft.com/office/drawing/2010/main" xmlns="" id="{0FF3835F-32E3-C00A-44EE-BE0E085DFAB9}"/>
                  </a:ext>
                </a:extLst>
              </p:cNvPr>
              <p:cNvSpPr txBox="1">
                <a:spLocks noRot="1" noChangeAspect="1" noMove="1" noResize="1" noEditPoints="1" noAdjustHandles="1" noChangeArrowheads="1" noChangeShapeType="1" noTextEdit="1"/>
              </p:cNvSpPr>
              <p:nvPr/>
            </p:nvSpPr>
            <p:spPr>
              <a:xfrm>
                <a:off x="363416" y="1960078"/>
                <a:ext cx="6181968" cy="2323713"/>
              </a:xfrm>
              <a:prstGeom prst="rect">
                <a:avLst/>
              </a:prstGeom>
              <a:blipFill rotWithShape="1">
                <a:blip r:embed="rId2"/>
                <a:stretch>
                  <a:fillRect l="-2071" t="-2625" b="-6562"/>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52063503-7B20-46E8-CF6F-B0FBAD3D2EE9}"/>
              </a:ext>
            </a:extLst>
          </p:cNvPr>
          <p:cNvSpPr txBox="1"/>
          <p:nvPr/>
        </p:nvSpPr>
        <p:spPr>
          <a:xfrm>
            <a:off x="246185" y="790528"/>
            <a:ext cx="11344030" cy="584775"/>
          </a:xfrm>
          <a:prstGeom prst="rect">
            <a:avLst/>
          </a:prstGeom>
          <a:noFill/>
        </p:spPr>
        <p:txBody>
          <a:bodyPr wrap="square">
            <a:spAutoFit/>
          </a:bodyPr>
          <a:lstStyle/>
          <a:p>
            <a:pPr>
              <a:spcBef>
                <a:spcPts val="300"/>
              </a:spcBef>
              <a:spcAft>
                <a:spcPts val="300"/>
              </a:spcAft>
            </a:pPr>
            <a:r>
              <a:rPr lang="en-US" sz="32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2. Xác định tâm và bán kính của đường tròn nội tiếp tam giác</a:t>
            </a:r>
          </a:p>
        </p:txBody>
      </p:sp>
      <p:sp>
        <p:nvSpPr>
          <p:cNvPr id="8" name="TextBox 7">
            <a:extLst>
              <a:ext uri="{FF2B5EF4-FFF2-40B4-BE49-F238E27FC236}">
                <a16:creationId xmlns:a16="http://schemas.microsoft.com/office/drawing/2014/main" id="{8933D718-5047-8F52-8E0C-FD6CAD633494}"/>
              </a:ext>
            </a:extLst>
          </p:cNvPr>
          <p:cNvSpPr txBox="1"/>
          <p:nvPr/>
        </p:nvSpPr>
        <p:spPr>
          <a:xfrm>
            <a:off x="363416" y="1375303"/>
            <a:ext cx="6181968" cy="523220"/>
          </a:xfrm>
          <a:prstGeom prst="rect">
            <a:avLst/>
          </a:prstGeom>
          <a:noFill/>
        </p:spPr>
        <p:txBody>
          <a:bodyPr wrap="square">
            <a:spAutoFit/>
          </a:bodyPr>
          <a:lstStyle/>
          <a:p>
            <a:pPr>
              <a:spcBef>
                <a:spcPts val="300"/>
              </a:spcBef>
              <a:spcAft>
                <a:spcPts val="300"/>
              </a:spcAft>
            </a:pPr>
            <a:r>
              <a:rPr lang="en-US" sz="28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Hoạt động 6 (sgk/trang 72)</a:t>
            </a:r>
          </a:p>
        </p:txBody>
      </p:sp>
      <p:sp>
        <p:nvSpPr>
          <p:cNvPr id="7"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8493723-DFB8-EEAA-41B3-DABA2800D33D}"/>
              </a:ext>
            </a:extLst>
          </p:cNvPr>
          <p:cNvSpPr txBox="1">
            <a:spLocks/>
          </p:cNvSpPr>
          <p:nvPr/>
        </p:nvSpPr>
        <p:spPr>
          <a:xfrm>
            <a:off x="85629" y="0"/>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0"/>
              </a:spcBef>
              <a:spcAft>
                <a:spcPts val="600"/>
              </a:spcAft>
            </a:pPr>
            <a:r>
              <a:rPr lang="en-US" sz="2400" b="1">
                <a:solidFill>
                  <a:srgbClr val="FFFF00"/>
                </a:solidFill>
                <a:latin typeface="Times New Roman" panose="02020603050405020304" pitchFamily="18" charset="0"/>
                <a:cs typeface="Times New Roman" panose="02020603050405020304" pitchFamily="18" charset="0"/>
              </a:rPr>
              <a:t>BÀI 1. ĐƯỜNG TRÒN NGOẠI TIẾP VÀ ĐƯỜNG TRÒN NỘI TIẾP TAM GIÁC </a:t>
            </a:r>
            <a:r>
              <a:rPr lang="en-US" sz="2800" b="1">
                <a:solidFill>
                  <a:srgbClr val="FFFF00"/>
                </a:solidFill>
                <a:latin typeface="Times New Roman" panose="02020603050405020304" pitchFamily="18" charset="0"/>
                <a:cs typeface="Times New Roman" panose="02020603050405020304" pitchFamily="18" charset="0"/>
              </a:rPr>
              <a:t>(Tiết 2)</a:t>
            </a:r>
            <a:endParaRPr kumimoji="0" lang="en-US" sz="28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grpSp>
        <p:nvGrpSpPr>
          <p:cNvPr id="65" name="Group 64">
            <a:extLst>
              <a:ext uri="{FF2B5EF4-FFF2-40B4-BE49-F238E27FC236}">
                <a16:creationId xmlns:a16="http://schemas.microsoft.com/office/drawing/2014/main" id="{9F980F6C-2496-CE1E-B139-FA36AFEDBD81}"/>
              </a:ext>
            </a:extLst>
          </p:cNvPr>
          <p:cNvGrpSpPr/>
          <p:nvPr/>
        </p:nvGrpSpPr>
        <p:grpSpPr>
          <a:xfrm>
            <a:off x="6379782" y="790528"/>
            <a:ext cx="5734095" cy="5292226"/>
            <a:chOff x="3398838" y="495799"/>
            <a:chExt cx="5734095" cy="5292226"/>
          </a:xfrm>
        </p:grpSpPr>
        <p:sp>
          <p:nvSpPr>
            <p:cNvPr id="66" name="AutoShape 3">
              <a:extLst>
                <a:ext uri="{FF2B5EF4-FFF2-40B4-BE49-F238E27FC236}">
                  <a16:creationId xmlns:a16="http://schemas.microsoft.com/office/drawing/2014/main" id="{951609F5-D318-6F2C-A755-E0A6000F8C82}"/>
                </a:ext>
              </a:extLst>
            </p:cNvPr>
            <p:cNvSpPr>
              <a:spLocks noChangeAspect="1" noChangeArrowheads="1" noTextEdit="1"/>
            </p:cNvSpPr>
            <p:nvPr/>
          </p:nvSpPr>
          <p:spPr bwMode="auto">
            <a:xfrm>
              <a:off x="3738608" y="495799"/>
              <a:ext cx="5394325" cy="47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AutoShape 71">
              <a:extLst>
                <a:ext uri="{FF2B5EF4-FFF2-40B4-BE49-F238E27FC236}">
                  <a16:creationId xmlns:a16="http://schemas.microsoft.com/office/drawing/2014/main" id="{0263C2F5-835C-69F2-0F4B-034AF158BD3B}"/>
                </a:ext>
              </a:extLst>
            </p:cNvPr>
            <p:cNvSpPr>
              <a:spLocks noChangeAspect="1" noChangeArrowheads="1" noTextEdit="1"/>
            </p:cNvSpPr>
            <p:nvPr/>
          </p:nvSpPr>
          <p:spPr bwMode="auto">
            <a:xfrm>
              <a:off x="3398838" y="1069975"/>
              <a:ext cx="5394325" cy="47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74">
              <a:extLst>
                <a:ext uri="{FF2B5EF4-FFF2-40B4-BE49-F238E27FC236}">
                  <a16:creationId xmlns:a16="http://schemas.microsoft.com/office/drawing/2014/main" id="{2ED4455E-497E-F4E2-52D5-77E3AC5C2B3A}"/>
                </a:ext>
              </a:extLst>
            </p:cNvPr>
            <p:cNvSpPr>
              <a:spLocks/>
            </p:cNvSpPr>
            <p:nvPr/>
          </p:nvSpPr>
          <p:spPr bwMode="auto">
            <a:xfrm>
              <a:off x="6405563" y="5167313"/>
              <a:ext cx="161925" cy="165100"/>
            </a:xfrm>
            <a:custGeom>
              <a:avLst/>
              <a:gdLst>
                <a:gd name="T0" fmla="*/ 0 w 102"/>
                <a:gd name="T1" fmla="*/ 0 h 104"/>
                <a:gd name="T2" fmla="*/ 102 w 102"/>
                <a:gd name="T3" fmla="*/ 2 h 104"/>
                <a:gd name="T4" fmla="*/ 100 w 102"/>
                <a:gd name="T5" fmla="*/ 104 h 104"/>
              </a:gdLst>
              <a:ahLst/>
              <a:cxnLst>
                <a:cxn ang="0">
                  <a:pos x="T0" y="T1"/>
                </a:cxn>
                <a:cxn ang="0">
                  <a:pos x="T2" y="T3"/>
                </a:cxn>
                <a:cxn ang="0">
                  <a:pos x="T4" y="T5"/>
                </a:cxn>
              </a:cxnLst>
              <a:rect l="0" t="0" r="r" b="b"/>
              <a:pathLst>
                <a:path w="102" h="104">
                  <a:moveTo>
                    <a:pt x="0" y="0"/>
                  </a:moveTo>
                  <a:lnTo>
                    <a:pt x="102" y="2"/>
                  </a:lnTo>
                  <a:lnTo>
                    <a:pt x="100" y="104"/>
                  </a:lnTo>
                </a:path>
              </a:pathLst>
            </a:custGeom>
            <a:noFill/>
            <a:ln w="28575" cap="flat">
              <a:solidFill>
                <a:srgbClr val="FFFFF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 name="Freeform 75">
              <a:extLst>
                <a:ext uri="{FF2B5EF4-FFF2-40B4-BE49-F238E27FC236}">
                  <a16:creationId xmlns:a16="http://schemas.microsoft.com/office/drawing/2014/main" id="{65E8262D-CC93-F96C-F728-4F8AF97EA8AE}"/>
                </a:ext>
              </a:extLst>
            </p:cNvPr>
            <p:cNvSpPr>
              <a:spLocks/>
            </p:cNvSpPr>
            <p:nvPr/>
          </p:nvSpPr>
          <p:spPr bwMode="auto">
            <a:xfrm>
              <a:off x="7493001" y="3565525"/>
              <a:ext cx="212725" cy="147638"/>
            </a:xfrm>
            <a:custGeom>
              <a:avLst/>
              <a:gdLst>
                <a:gd name="T0" fmla="*/ 134 w 134"/>
                <a:gd name="T1" fmla="*/ 53 h 93"/>
                <a:gd name="T2" fmla="*/ 40 w 134"/>
                <a:gd name="T3" fmla="*/ 93 h 93"/>
                <a:gd name="T4" fmla="*/ 0 w 134"/>
                <a:gd name="T5" fmla="*/ 0 h 93"/>
              </a:gdLst>
              <a:ahLst/>
              <a:cxnLst>
                <a:cxn ang="0">
                  <a:pos x="T0" y="T1"/>
                </a:cxn>
                <a:cxn ang="0">
                  <a:pos x="T2" y="T3"/>
                </a:cxn>
                <a:cxn ang="0">
                  <a:pos x="T4" y="T5"/>
                </a:cxn>
              </a:cxnLst>
              <a:rect l="0" t="0" r="r" b="b"/>
              <a:pathLst>
                <a:path w="134" h="93">
                  <a:moveTo>
                    <a:pt x="134" y="53"/>
                  </a:moveTo>
                  <a:lnTo>
                    <a:pt x="40" y="93"/>
                  </a:lnTo>
                  <a:lnTo>
                    <a:pt x="0" y="0"/>
                  </a:lnTo>
                </a:path>
              </a:pathLst>
            </a:custGeom>
            <a:noFill/>
            <a:ln w="28575" cap="flat">
              <a:solidFill>
                <a:srgbClr val="FFFFF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 name="Freeform 76">
              <a:extLst>
                <a:ext uri="{FF2B5EF4-FFF2-40B4-BE49-F238E27FC236}">
                  <a16:creationId xmlns:a16="http://schemas.microsoft.com/office/drawing/2014/main" id="{6622D15C-3A4B-E0B5-E023-B0D9B98D6DB8}"/>
                </a:ext>
              </a:extLst>
            </p:cNvPr>
            <p:cNvSpPr>
              <a:spLocks/>
            </p:cNvSpPr>
            <p:nvPr/>
          </p:nvSpPr>
          <p:spPr bwMode="auto">
            <a:xfrm>
              <a:off x="5308601" y="3295650"/>
              <a:ext cx="227013" cy="127000"/>
            </a:xfrm>
            <a:custGeom>
              <a:avLst/>
              <a:gdLst>
                <a:gd name="T0" fmla="*/ 143 w 143"/>
                <a:gd name="T1" fmla="*/ 0 h 80"/>
                <a:gd name="T2" fmla="*/ 79 w 143"/>
                <a:gd name="T3" fmla="*/ 80 h 80"/>
                <a:gd name="T4" fmla="*/ 0 w 143"/>
                <a:gd name="T5" fmla="*/ 16 h 80"/>
              </a:gdLst>
              <a:ahLst/>
              <a:cxnLst>
                <a:cxn ang="0">
                  <a:pos x="T0" y="T1"/>
                </a:cxn>
                <a:cxn ang="0">
                  <a:pos x="T2" y="T3"/>
                </a:cxn>
                <a:cxn ang="0">
                  <a:pos x="T4" y="T5"/>
                </a:cxn>
              </a:cxnLst>
              <a:rect l="0" t="0" r="r" b="b"/>
              <a:pathLst>
                <a:path w="143" h="80">
                  <a:moveTo>
                    <a:pt x="143" y="0"/>
                  </a:moveTo>
                  <a:lnTo>
                    <a:pt x="79" y="80"/>
                  </a:lnTo>
                  <a:lnTo>
                    <a:pt x="0" y="16"/>
                  </a:lnTo>
                </a:path>
              </a:pathLst>
            </a:custGeom>
            <a:noFill/>
            <a:ln w="28575" cap="flat">
              <a:solidFill>
                <a:srgbClr val="FFFFF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 name="Freeform 77">
              <a:extLst>
                <a:ext uri="{FF2B5EF4-FFF2-40B4-BE49-F238E27FC236}">
                  <a16:creationId xmlns:a16="http://schemas.microsoft.com/office/drawing/2014/main" id="{4D3FFC89-4B30-2FA2-1429-CF5117D5CEC4}"/>
                </a:ext>
              </a:extLst>
            </p:cNvPr>
            <p:cNvSpPr>
              <a:spLocks/>
            </p:cNvSpPr>
            <p:nvPr/>
          </p:nvSpPr>
          <p:spPr bwMode="auto">
            <a:xfrm>
              <a:off x="7975601" y="5159375"/>
              <a:ext cx="142875" cy="207963"/>
            </a:xfrm>
            <a:custGeom>
              <a:avLst/>
              <a:gdLst>
                <a:gd name="T0" fmla="*/ 17 w 90"/>
                <a:gd name="T1" fmla="*/ 131 h 131"/>
                <a:gd name="T2" fmla="*/ 84 w 90"/>
                <a:gd name="T3" fmla="*/ 2 h 131"/>
                <a:gd name="T4" fmla="*/ 90 w 90"/>
                <a:gd name="T5" fmla="*/ 0 h 131"/>
              </a:gdLst>
              <a:ahLst/>
              <a:cxnLst>
                <a:cxn ang="0">
                  <a:pos x="T0" y="T1"/>
                </a:cxn>
                <a:cxn ang="0">
                  <a:pos x="T2" y="T3"/>
                </a:cxn>
                <a:cxn ang="0">
                  <a:pos x="T4" y="T5"/>
                </a:cxn>
              </a:cxnLst>
              <a:rect l="0" t="0" r="r" b="b"/>
              <a:pathLst>
                <a:path w="90" h="131">
                  <a:moveTo>
                    <a:pt x="17" y="131"/>
                  </a:moveTo>
                  <a:cubicBezTo>
                    <a:pt x="0" y="77"/>
                    <a:pt x="30" y="19"/>
                    <a:pt x="84" y="2"/>
                  </a:cubicBezTo>
                  <a:cubicBezTo>
                    <a:pt x="86" y="1"/>
                    <a:pt x="88" y="1"/>
                    <a:pt x="90" y="0"/>
                  </a:cubicBezTo>
                </a:path>
              </a:pathLst>
            </a:custGeom>
            <a:noFill/>
            <a:ln w="285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 name="Freeform 78">
              <a:extLst>
                <a:ext uri="{FF2B5EF4-FFF2-40B4-BE49-F238E27FC236}">
                  <a16:creationId xmlns:a16="http://schemas.microsoft.com/office/drawing/2014/main" id="{D760007C-1C16-AE15-5C34-B46BF09F6068}"/>
                </a:ext>
              </a:extLst>
            </p:cNvPr>
            <p:cNvSpPr>
              <a:spLocks/>
            </p:cNvSpPr>
            <p:nvPr/>
          </p:nvSpPr>
          <p:spPr bwMode="auto">
            <a:xfrm>
              <a:off x="8099426" y="4959350"/>
              <a:ext cx="163513" cy="200025"/>
            </a:xfrm>
            <a:custGeom>
              <a:avLst/>
              <a:gdLst>
                <a:gd name="T0" fmla="*/ 12 w 103"/>
                <a:gd name="T1" fmla="*/ 126 h 126"/>
                <a:gd name="T2" fmla="*/ 91 w 103"/>
                <a:gd name="T3" fmla="*/ 2 h 126"/>
                <a:gd name="T4" fmla="*/ 103 w 103"/>
                <a:gd name="T5" fmla="*/ 0 h 126"/>
              </a:gdLst>
              <a:ahLst/>
              <a:cxnLst>
                <a:cxn ang="0">
                  <a:pos x="T0" y="T1"/>
                </a:cxn>
                <a:cxn ang="0">
                  <a:pos x="T2" y="T3"/>
                </a:cxn>
                <a:cxn ang="0">
                  <a:pos x="T4" y="T5"/>
                </a:cxn>
              </a:cxnLst>
              <a:rect l="0" t="0" r="r" b="b"/>
              <a:pathLst>
                <a:path w="103" h="126">
                  <a:moveTo>
                    <a:pt x="12" y="126"/>
                  </a:moveTo>
                  <a:cubicBezTo>
                    <a:pt x="0" y="70"/>
                    <a:pt x="35" y="15"/>
                    <a:pt x="91" y="2"/>
                  </a:cubicBezTo>
                  <a:cubicBezTo>
                    <a:pt x="95" y="1"/>
                    <a:pt x="99" y="1"/>
                    <a:pt x="103" y="0"/>
                  </a:cubicBezTo>
                </a:path>
              </a:pathLst>
            </a:custGeom>
            <a:noFill/>
            <a:ln w="285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 name="Freeform 79">
              <a:extLst>
                <a:ext uri="{FF2B5EF4-FFF2-40B4-BE49-F238E27FC236}">
                  <a16:creationId xmlns:a16="http://schemas.microsoft.com/office/drawing/2014/main" id="{102D2A54-DE6E-E85B-DD95-1F244E0BAE93}"/>
                </a:ext>
              </a:extLst>
            </p:cNvPr>
            <p:cNvSpPr>
              <a:spLocks/>
            </p:cNvSpPr>
            <p:nvPr/>
          </p:nvSpPr>
          <p:spPr bwMode="auto">
            <a:xfrm>
              <a:off x="6710363" y="1989138"/>
              <a:ext cx="288925" cy="68263"/>
            </a:xfrm>
            <a:custGeom>
              <a:avLst/>
              <a:gdLst>
                <a:gd name="T0" fmla="*/ 182 w 182"/>
                <a:gd name="T1" fmla="*/ 0 h 43"/>
                <a:gd name="T2" fmla="*/ 0 w 182"/>
                <a:gd name="T3" fmla="*/ 7 h 43"/>
              </a:gdLst>
              <a:ahLst/>
              <a:cxnLst>
                <a:cxn ang="0">
                  <a:pos x="T0" y="T1"/>
                </a:cxn>
                <a:cxn ang="0">
                  <a:pos x="T2" y="T3"/>
                </a:cxn>
              </a:cxnLst>
              <a:rect l="0" t="0" r="r" b="b"/>
              <a:pathLst>
                <a:path w="182" h="43">
                  <a:moveTo>
                    <a:pt x="182" y="0"/>
                  </a:moveTo>
                  <a:cubicBezTo>
                    <a:pt x="129" y="40"/>
                    <a:pt x="57" y="43"/>
                    <a:pt x="0" y="7"/>
                  </a:cubicBezTo>
                </a:path>
              </a:pathLst>
            </a:custGeom>
            <a:noFill/>
            <a:ln w="285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 name="Freeform 80">
              <a:extLst>
                <a:ext uri="{FF2B5EF4-FFF2-40B4-BE49-F238E27FC236}">
                  <a16:creationId xmlns:a16="http://schemas.microsoft.com/office/drawing/2014/main" id="{6A4A06B5-C329-19FE-F9E4-292AABE4CB58}"/>
                </a:ext>
              </a:extLst>
            </p:cNvPr>
            <p:cNvSpPr>
              <a:spLocks/>
            </p:cNvSpPr>
            <p:nvPr/>
          </p:nvSpPr>
          <p:spPr bwMode="auto">
            <a:xfrm>
              <a:off x="6488113" y="1846263"/>
              <a:ext cx="222250" cy="153988"/>
            </a:xfrm>
            <a:custGeom>
              <a:avLst/>
              <a:gdLst>
                <a:gd name="T0" fmla="*/ 140 w 140"/>
                <a:gd name="T1" fmla="*/ 97 h 97"/>
                <a:gd name="T2" fmla="*/ 0 w 140"/>
                <a:gd name="T3" fmla="*/ 0 h 97"/>
              </a:gdLst>
              <a:ahLst/>
              <a:cxnLst>
                <a:cxn ang="0">
                  <a:pos x="T0" y="T1"/>
                </a:cxn>
                <a:cxn ang="0">
                  <a:pos x="T2" y="T3"/>
                </a:cxn>
              </a:cxnLst>
              <a:rect l="0" t="0" r="r" b="b"/>
              <a:pathLst>
                <a:path w="140" h="97">
                  <a:moveTo>
                    <a:pt x="140" y="97"/>
                  </a:moveTo>
                  <a:cubicBezTo>
                    <a:pt x="80" y="91"/>
                    <a:pt x="27" y="54"/>
                    <a:pt x="0" y="0"/>
                  </a:cubicBezTo>
                </a:path>
              </a:pathLst>
            </a:custGeom>
            <a:noFill/>
            <a:ln w="285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 name="Freeform 81">
              <a:extLst>
                <a:ext uri="{FF2B5EF4-FFF2-40B4-BE49-F238E27FC236}">
                  <a16:creationId xmlns:a16="http://schemas.microsoft.com/office/drawing/2014/main" id="{486C4557-BEB9-437F-6526-B13758CBB685}"/>
                </a:ext>
              </a:extLst>
            </p:cNvPr>
            <p:cNvSpPr>
              <a:spLocks/>
            </p:cNvSpPr>
            <p:nvPr/>
          </p:nvSpPr>
          <p:spPr bwMode="auto">
            <a:xfrm>
              <a:off x="4270376" y="5014913"/>
              <a:ext cx="115888" cy="261938"/>
            </a:xfrm>
            <a:custGeom>
              <a:avLst/>
              <a:gdLst>
                <a:gd name="T0" fmla="*/ 0 w 73"/>
                <a:gd name="T1" fmla="*/ 0 h 165"/>
                <a:gd name="T2" fmla="*/ 60 w 73"/>
                <a:gd name="T3" fmla="*/ 108 h 165"/>
                <a:gd name="T4" fmla="*/ 10 w 73"/>
                <a:gd name="T5" fmla="*/ 165 h 165"/>
              </a:gdLst>
              <a:ahLst/>
              <a:cxnLst>
                <a:cxn ang="0">
                  <a:pos x="T0" y="T1"/>
                </a:cxn>
                <a:cxn ang="0">
                  <a:pos x="T2" y="T3"/>
                </a:cxn>
                <a:cxn ang="0">
                  <a:pos x="T4" y="T5"/>
                </a:cxn>
              </a:cxnLst>
              <a:rect l="0" t="0" r="r" b="b"/>
              <a:pathLst>
                <a:path w="73" h="165">
                  <a:moveTo>
                    <a:pt x="0" y="0"/>
                  </a:moveTo>
                  <a:cubicBezTo>
                    <a:pt x="46" y="13"/>
                    <a:pt x="73" y="61"/>
                    <a:pt x="60" y="108"/>
                  </a:cubicBezTo>
                  <a:cubicBezTo>
                    <a:pt x="53" y="134"/>
                    <a:pt x="35" y="155"/>
                    <a:pt x="10" y="165"/>
                  </a:cubicBezTo>
                </a:path>
              </a:pathLst>
            </a:custGeom>
            <a:noFill/>
            <a:ln w="285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Freeform 82">
              <a:extLst>
                <a:ext uri="{FF2B5EF4-FFF2-40B4-BE49-F238E27FC236}">
                  <a16:creationId xmlns:a16="http://schemas.microsoft.com/office/drawing/2014/main" id="{252E6608-5D80-2784-6B94-EC39A6413442}"/>
                </a:ext>
              </a:extLst>
            </p:cNvPr>
            <p:cNvSpPr>
              <a:spLocks/>
            </p:cNvSpPr>
            <p:nvPr/>
          </p:nvSpPr>
          <p:spPr bwMode="auto">
            <a:xfrm>
              <a:off x="4094163" y="4803775"/>
              <a:ext cx="196850" cy="222250"/>
            </a:xfrm>
            <a:custGeom>
              <a:avLst/>
              <a:gdLst>
                <a:gd name="T0" fmla="*/ 0 w 124"/>
                <a:gd name="T1" fmla="*/ 20 h 140"/>
                <a:gd name="T2" fmla="*/ 112 w 124"/>
                <a:gd name="T3" fmla="*/ 60 h 140"/>
                <a:gd name="T4" fmla="*/ 107 w 124"/>
                <a:gd name="T5" fmla="*/ 140 h 140"/>
              </a:gdLst>
              <a:ahLst/>
              <a:cxnLst>
                <a:cxn ang="0">
                  <a:pos x="T0" y="T1"/>
                </a:cxn>
                <a:cxn ang="0">
                  <a:pos x="T2" y="T3"/>
                </a:cxn>
                <a:cxn ang="0">
                  <a:pos x="T4" y="T5"/>
                </a:cxn>
              </a:cxnLst>
              <a:rect l="0" t="0" r="r" b="b"/>
              <a:pathLst>
                <a:path w="124" h="140">
                  <a:moveTo>
                    <a:pt x="0" y="20"/>
                  </a:moveTo>
                  <a:cubicBezTo>
                    <a:pt x="42" y="0"/>
                    <a:pt x="92" y="18"/>
                    <a:pt x="112" y="60"/>
                  </a:cubicBezTo>
                  <a:cubicBezTo>
                    <a:pt x="124" y="85"/>
                    <a:pt x="122" y="116"/>
                    <a:pt x="107" y="140"/>
                  </a:cubicBezTo>
                </a:path>
              </a:pathLst>
            </a:custGeom>
            <a:noFill/>
            <a:ln w="285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Freeform 83">
              <a:extLst>
                <a:ext uri="{FF2B5EF4-FFF2-40B4-BE49-F238E27FC236}">
                  <a16:creationId xmlns:a16="http://schemas.microsoft.com/office/drawing/2014/main" id="{9C0215F9-2575-E419-9C60-2E1B7296DA80}"/>
                </a:ext>
              </a:extLst>
            </p:cNvPr>
            <p:cNvSpPr>
              <a:spLocks/>
            </p:cNvSpPr>
            <p:nvPr/>
          </p:nvSpPr>
          <p:spPr bwMode="auto">
            <a:xfrm>
              <a:off x="5035551" y="3194050"/>
              <a:ext cx="2890838" cy="2314575"/>
            </a:xfrm>
            <a:custGeom>
              <a:avLst/>
              <a:gdLst>
                <a:gd name="T0" fmla="*/ 1642 w 1821"/>
                <a:gd name="T1" fmla="*/ 194 h 1458"/>
                <a:gd name="T2" fmla="*/ 1205 w 1821"/>
                <a:gd name="T3" fmla="*/ 1279 h 1458"/>
                <a:gd name="T4" fmla="*/ 120 w 1821"/>
                <a:gd name="T5" fmla="*/ 841 h 1458"/>
                <a:gd name="T6" fmla="*/ 235 w 1821"/>
                <a:gd name="T7" fmla="*/ 0 h 1458"/>
              </a:gdLst>
              <a:ahLst/>
              <a:cxnLst>
                <a:cxn ang="0">
                  <a:pos x="T0" y="T1"/>
                </a:cxn>
                <a:cxn ang="0">
                  <a:pos x="T2" y="T3"/>
                </a:cxn>
                <a:cxn ang="0">
                  <a:pos x="T4" y="T5"/>
                </a:cxn>
                <a:cxn ang="0">
                  <a:pos x="T6" y="T7"/>
                </a:cxn>
              </a:cxnLst>
              <a:rect l="0" t="0" r="r" b="b"/>
              <a:pathLst>
                <a:path w="1821" h="1458">
                  <a:moveTo>
                    <a:pt x="1642" y="194"/>
                  </a:moveTo>
                  <a:cubicBezTo>
                    <a:pt x="1821" y="614"/>
                    <a:pt x="1625" y="1100"/>
                    <a:pt x="1205" y="1279"/>
                  </a:cubicBezTo>
                  <a:cubicBezTo>
                    <a:pt x="784" y="1458"/>
                    <a:pt x="299" y="1262"/>
                    <a:pt x="120" y="841"/>
                  </a:cubicBezTo>
                  <a:cubicBezTo>
                    <a:pt x="0" y="561"/>
                    <a:pt x="45" y="238"/>
                    <a:pt x="235" y="0"/>
                  </a:cubicBezTo>
                </a:path>
              </a:pathLst>
            </a:custGeom>
            <a:noFill/>
            <a:ln w="285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 name="Freeform 84">
              <a:extLst>
                <a:ext uri="{FF2B5EF4-FFF2-40B4-BE49-F238E27FC236}">
                  <a16:creationId xmlns:a16="http://schemas.microsoft.com/office/drawing/2014/main" id="{A17AEF50-4CF5-2384-C26B-32F27BC5B166}"/>
                </a:ext>
              </a:extLst>
            </p:cNvPr>
            <p:cNvSpPr>
              <a:spLocks/>
            </p:cNvSpPr>
            <p:nvPr/>
          </p:nvSpPr>
          <p:spPr bwMode="auto">
            <a:xfrm>
              <a:off x="5408613" y="2536825"/>
              <a:ext cx="2503488" cy="2801938"/>
            </a:xfrm>
            <a:custGeom>
              <a:avLst/>
              <a:gdLst>
                <a:gd name="T0" fmla="*/ 0 w 1577"/>
                <a:gd name="T1" fmla="*/ 414 h 1765"/>
                <a:gd name="T2" fmla="*/ 1163 w 1577"/>
                <a:gd name="T3" fmla="*/ 286 h 1765"/>
                <a:gd name="T4" fmla="*/ 1292 w 1577"/>
                <a:gd name="T5" fmla="*/ 1449 h 1765"/>
                <a:gd name="T6" fmla="*/ 626 w 1577"/>
                <a:gd name="T7" fmla="*/ 1759 h 1765"/>
              </a:gdLst>
              <a:ahLst/>
              <a:cxnLst>
                <a:cxn ang="0">
                  <a:pos x="T0" y="T1"/>
                </a:cxn>
                <a:cxn ang="0">
                  <a:pos x="T2" y="T3"/>
                </a:cxn>
                <a:cxn ang="0">
                  <a:pos x="T4" y="T5"/>
                </a:cxn>
                <a:cxn ang="0">
                  <a:pos x="T6" y="T7"/>
                </a:cxn>
              </a:cxnLst>
              <a:rect l="0" t="0" r="r" b="b"/>
              <a:pathLst>
                <a:path w="1577" h="1765">
                  <a:moveTo>
                    <a:pt x="0" y="414"/>
                  </a:moveTo>
                  <a:cubicBezTo>
                    <a:pt x="286" y="58"/>
                    <a:pt x="807" y="0"/>
                    <a:pt x="1163" y="286"/>
                  </a:cubicBezTo>
                  <a:cubicBezTo>
                    <a:pt x="1520" y="572"/>
                    <a:pt x="1577" y="1092"/>
                    <a:pt x="1292" y="1449"/>
                  </a:cubicBezTo>
                  <a:cubicBezTo>
                    <a:pt x="1130" y="1650"/>
                    <a:pt x="884" y="1765"/>
                    <a:pt x="626" y="1759"/>
                  </a:cubicBezTo>
                </a:path>
              </a:pathLst>
            </a:custGeom>
            <a:noFill/>
            <a:ln w="285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Line 85">
              <a:extLst>
                <a:ext uri="{FF2B5EF4-FFF2-40B4-BE49-F238E27FC236}">
                  <a16:creationId xmlns:a16="http://schemas.microsoft.com/office/drawing/2014/main" id="{35D62AC9-6989-641F-0E66-711AF00DF1FC}"/>
                </a:ext>
              </a:extLst>
            </p:cNvPr>
            <p:cNvSpPr>
              <a:spLocks noChangeShapeType="1"/>
            </p:cNvSpPr>
            <p:nvPr/>
          </p:nvSpPr>
          <p:spPr bwMode="auto">
            <a:xfrm flipH="1">
              <a:off x="3751263" y="1479550"/>
              <a:ext cx="3030538" cy="3784600"/>
            </a:xfrm>
            <a:prstGeom prst="line">
              <a:avLst/>
            </a:prstGeom>
            <a:noFill/>
            <a:ln w="28575" cap="flat">
              <a:solidFill>
                <a:srgbClr val="FBFB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Line 86">
              <a:extLst>
                <a:ext uri="{FF2B5EF4-FFF2-40B4-BE49-F238E27FC236}">
                  <a16:creationId xmlns:a16="http://schemas.microsoft.com/office/drawing/2014/main" id="{71E6A44A-89CB-08B5-9C1B-FD7E52758397}"/>
                </a:ext>
              </a:extLst>
            </p:cNvPr>
            <p:cNvSpPr>
              <a:spLocks noChangeShapeType="1"/>
            </p:cNvSpPr>
            <p:nvPr/>
          </p:nvSpPr>
          <p:spPr bwMode="auto">
            <a:xfrm>
              <a:off x="3751263" y="5264150"/>
              <a:ext cx="4689475" cy="114300"/>
            </a:xfrm>
            <a:prstGeom prst="line">
              <a:avLst/>
            </a:prstGeom>
            <a:noFill/>
            <a:ln w="28575" cap="flat">
              <a:solidFill>
                <a:srgbClr val="FBFB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Line 87">
              <a:extLst>
                <a:ext uri="{FF2B5EF4-FFF2-40B4-BE49-F238E27FC236}">
                  <a16:creationId xmlns:a16="http://schemas.microsoft.com/office/drawing/2014/main" id="{860EE3C1-CB80-6DC3-2D62-A7A324B21DC0}"/>
                </a:ext>
              </a:extLst>
            </p:cNvPr>
            <p:cNvSpPr>
              <a:spLocks noChangeShapeType="1"/>
            </p:cNvSpPr>
            <p:nvPr/>
          </p:nvSpPr>
          <p:spPr bwMode="auto">
            <a:xfrm>
              <a:off x="6781801" y="1479550"/>
              <a:ext cx="1658938" cy="3898900"/>
            </a:xfrm>
            <a:prstGeom prst="line">
              <a:avLst/>
            </a:prstGeom>
            <a:noFill/>
            <a:ln w="28575" cap="flat">
              <a:solidFill>
                <a:srgbClr val="FBFB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 name="Line 88">
              <a:extLst>
                <a:ext uri="{FF2B5EF4-FFF2-40B4-BE49-F238E27FC236}">
                  <a16:creationId xmlns:a16="http://schemas.microsoft.com/office/drawing/2014/main" id="{23EF38F8-E436-DF04-F466-51D4C94C9808}"/>
                </a:ext>
              </a:extLst>
            </p:cNvPr>
            <p:cNvSpPr>
              <a:spLocks noChangeShapeType="1"/>
            </p:cNvSpPr>
            <p:nvPr/>
          </p:nvSpPr>
          <p:spPr bwMode="auto">
            <a:xfrm flipH="1" flipV="1">
              <a:off x="5408613" y="3194050"/>
              <a:ext cx="1025525" cy="822325"/>
            </a:xfrm>
            <a:prstGeom prst="line">
              <a:avLst/>
            </a:prstGeom>
            <a:noFill/>
            <a:ln w="28575" cap="flat">
              <a:solidFill>
                <a:srgbClr val="FBFB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Line 89">
              <a:extLst>
                <a:ext uri="{FF2B5EF4-FFF2-40B4-BE49-F238E27FC236}">
                  <a16:creationId xmlns:a16="http://schemas.microsoft.com/office/drawing/2014/main" id="{F09C29FF-D09A-39F7-8E9B-7C18C446B750}"/>
                </a:ext>
              </a:extLst>
            </p:cNvPr>
            <p:cNvSpPr>
              <a:spLocks noChangeShapeType="1"/>
            </p:cNvSpPr>
            <p:nvPr/>
          </p:nvSpPr>
          <p:spPr bwMode="auto">
            <a:xfrm flipV="1">
              <a:off x="6434138" y="3502025"/>
              <a:ext cx="1208088" cy="514350"/>
            </a:xfrm>
            <a:prstGeom prst="line">
              <a:avLst/>
            </a:prstGeom>
            <a:noFill/>
            <a:ln w="28575" cap="flat">
              <a:solidFill>
                <a:srgbClr val="FBFB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Line 90">
              <a:extLst>
                <a:ext uri="{FF2B5EF4-FFF2-40B4-BE49-F238E27FC236}">
                  <a16:creationId xmlns:a16="http://schemas.microsoft.com/office/drawing/2014/main" id="{2A83FD5F-A149-E6DC-F6A9-14CC9D512E6A}"/>
                </a:ext>
              </a:extLst>
            </p:cNvPr>
            <p:cNvSpPr>
              <a:spLocks noChangeShapeType="1"/>
            </p:cNvSpPr>
            <p:nvPr/>
          </p:nvSpPr>
          <p:spPr bwMode="auto">
            <a:xfrm flipH="1">
              <a:off x="6402388" y="4016375"/>
              <a:ext cx="31750" cy="1312863"/>
            </a:xfrm>
            <a:prstGeom prst="line">
              <a:avLst/>
            </a:prstGeom>
            <a:noFill/>
            <a:ln w="28575" cap="flat">
              <a:solidFill>
                <a:srgbClr val="FBFB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 name="Line 91">
              <a:extLst>
                <a:ext uri="{FF2B5EF4-FFF2-40B4-BE49-F238E27FC236}">
                  <a16:creationId xmlns:a16="http://schemas.microsoft.com/office/drawing/2014/main" id="{921DB47D-0FB4-A3B0-E4C2-1FB2CE9AFF2D}"/>
                </a:ext>
              </a:extLst>
            </p:cNvPr>
            <p:cNvSpPr>
              <a:spLocks noChangeShapeType="1"/>
            </p:cNvSpPr>
            <p:nvPr/>
          </p:nvSpPr>
          <p:spPr bwMode="auto">
            <a:xfrm flipH="1">
              <a:off x="6434138" y="1479550"/>
              <a:ext cx="347663" cy="2536825"/>
            </a:xfrm>
            <a:prstGeom prst="line">
              <a:avLst/>
            </a:prstGeom>
            <a:noFill/>
            <a:ln w="28575" cap="flat">
              <a:solidFill>
                <a:srgbClr val="FBFB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Line 92">
              <a:extLst>
                <a:ext uri="{FF2B5EF4-FFF2-40B4-BE49-F238E27FC236}">
                  <a16:creationId xmlns:a16="http://schemas.microsoft.com/office/drawing/2014/main" id="{272F0C59-D71A-597A-CBDF-3EACB1CBF318}"/>
                </a:ext>
              </a:extLst>
            </p:cNvPr>
            <p:cNvSpPr>
              <a:spLocks noChangeShapeType="1"/>
            </p:cNvSpPr>
            <p:nvPr/>
          </p:nvSpPr>
          <p:spPr bwMode="auto">
            <a:xfrm flipV="1">
              <a:off x="3751263" y="4016375"/>
              <a:ext cx="2682875" cy="1247775"/>
            </a:xfrm>
            <a:prstGeom prst="line">
              <a:avLst/>
            </a:prstGeom>
            <a:noFill/>
            <a:ln w="28575" cap="flat">
              <a:solidFill>
                <a:srgbClr val="FBFB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 name="Line 93">
              <a:extLst>
                <a:ext uri="{FF2B5EF4-FFF2-40B4-BE49-F238E27FC236}">
                  <a16:creationId xmlns:a16="http://schemas.microsoft.com/office/drawing/2014/main" id="{9D4740F8-14DD-6656-F754-D7C7AE23FB75}"/>
                </a:ext>
              </a:extLst>
            </p:cNvPr>
            <p:cNvSpPr>
              <a:spLocks noChangeShapeType="1"/>
            </p:cNvSpPr>
            <p:nvPr/>
          </p:nvSpPr>
          <p:spPr bwMode="auto">
            <a:xfrm>
              <a:off x="6434138" y="4016375"/>
              <a:ext cx="2006600" cy="1362075"/>
            </a:xfrm>
            <a:prstGeom prst="line">
              <a:avLst/>
            </a:prstGeom>
            <a:noFill/>
            <a:ln w="28575" cap="flat">
              <a:solidFill>
                <a:srgbClr val="FBFB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89" name="Group 96">
              <a:extLst>
                <a:ext uri="{FF2B5EF4-FFF2-40B4-BE49-F238E27FC236}">
                  <a16:creationId xmlns:a16="http://schemas.microsoft.com/office/drawing/2014/main" id="{2CC5CB36-8A6E-04E5-1E0A-4A6DED5002F1}"/>
                </a:ext>
              </a:extLst>
            </p:cNvPr>
            <p:cNvGrpSpPr>
              <a:grpSpLocks/>
            </p:cNvGrpSpPr>
            <p:nvPr/>
          </p:nvGrpSpPr>
          <p:grpSpPr bwMode="auto">
            <a:xfrm>
              <a:off x="6813551" y="1963738"/>
              <a:ext cx="65088" cy="153988"/>
              <a:chOff x="4292" y="1237"/>
              <a:chExt cx="41" cy="97"/>
            </a:xfrm>
          </p:grpSpPr>
          <p:sp>
            <p:nvSpPr>
              <p:cNvPr id="123" name="Line 94">
                <a:extLst>
                  <a:ext uri="{FF2B5EF4-FFF2-40B4-BE49-F238E27FC236}">
                    <a16:creationId xmlns:a16="http://schemas.microsoft.com/office/drawing/2014/main" id="{456F3299-C4D7-DCC7-60F4-253BF18BF0AE}"/>
                  </a:ext>
                </a:extLst>
              </p:cNvPr>
              <p:cNvSpPr>
                <a:spLocks noChangeShapeType="1"/>
              </p:cNvSpPr>
              <p:nvPr/>
            </p:nvSpPr>
            <p:spPr bwMode="auto">
              <a:xfrm flipH="1" flipV="1">
                <a:off x="4292" y="1240"/>
                <a:ext cx="10" cy="94"/>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 name="Line 95">
                <a:extLst>
                  <a:ext uri="{FF2B5EF4-FFF2-40B4-BE49-F238E27FC236}">
                    <a16:creationId xmlns:a16="http://schemas.microsoft.com/office/drawing/2014/main" id="{0C943489-D674-4A20-C51A-6B7DA07FF9ED}"/>
                  </a:ext>
                </a:extLst>
              </p:cNvPr>
              <p:cNvSpPr>
                <a:spLocks noChangeShapeType="1"/>
              </p:cNvSpPr>
              <p:nvPr/>
            </p:nvSpPr>
            <p:spPr bwMode="auto">
              <a:xfrm flipH="1" flipV="1">
                <a:off x="4324" y="1237"/>
                <a:ext cx="9" cy="94"/>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90" name="Group 99">
              <a:extLst>
                <a:ext uri="{FF2B5EF4-FFF2-40B4-BE49-F238E27FC236}">
                  <a16:creationId xmlns:a16="http://schemas.microsoft.com/office/drawing/2014/main" id="{11D6AA98-91CA-2A93-5256-B66D96FE26CA}"/>
                </a:ext>
              </a:extLst>
            </p:cNvPr>
            <p:cNvGrpSpPr>
              <a:grpSpLocks/>
            </p:cNvGrpSpPr>
            <p:nvPr/>
          </p:nvGrpSpPr>
          <p:grpSpPr bwMode="auto">
            <a:xfrm>
              <a:off x="6502401" y="1865313"/>
              <a:ext cx="125413" cy="153988"/>
              <a:chOff x="4096" y="1175"/>
              <a:chExt cx="79" cy="97"/>
            </a:xfrm>
          </p:grpSpPr>
          <p:sp>
            <p:nvSpPr>
              <p:cNvPr id="121" name="Line 97">
                <a:extLst>
                  <a:ext uri="{FF2B5EF4-FFF2-40B4-BE49-F238E27FC236}">
                    <a16:creationId xmlns:a16="http://schemas.microsoft.com/office/drawing/2014/main" id="{79AC131C-9988-76E7-6327-E7D313A4023F}"/>
                  </a:ext>
                </a:extLst>
              </p:cNvPr>
              <p:cNvSpPr>
                <a:spLocks noChangeShapeType="1"/>
              </p:cNvSpPr>
              <p:nvPr/>
            </p:nvSpPr>
            <p:spPr bwMode="auto">
              <a:xfrm flipV="1">
                <a:off x="4096" y="1175"/>
                <a:ext cx="52" cy="79"/>
              </a:xfrm>
              <a:prstGeom prst="line">
                <a:avLst/>
              </a:prstGeom>
              <a:noFill/>
              <a:ln w="28575" cap="flat">
                <a:solidFill>
                  <a:srgbClr val="FDFDF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 name="Line 98">
                <a:extLst>
                  <a:ext uri="{FF2B5EF4-FFF2-40B4-BE49-F238E27FC236}">
                    <a16:creationId xmlns:a16="http://schemas.microsoft.com/office/drawing/2014/main" id="{7A4C6AAB-8B0E-8121-3A64-99219060A777}"/>
                  </a:ext>
                </a:extLst>
              </p:cNvPr>
              <p:cNvSpPr>
                <a:spLocks noChangeShapeType="1"/>
              </p:cNvSpPr>
              <p:nvPr/>
            </p:nvSpPr>
            <p:spPr bwMode="auto">
              <a:xfrm flipV="1">
                <a:off x="4123" y="1193"/>
                <a:ext cx="52" cy="79"/>
              </a:xfrm>
              <a:prstGeom prst="line">
                <a:avLst/>
              </a:prstGeom>
              <a:noFill/>
              <a:ln w="28575" cap="flat">
                <a:solidFill>
                  <a:srgbClr val="FDFDF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91" name="Line 100">
              <a:extLst>
                <a:ext uri="{FF2B5EF4-FFF2-40B4-BE49-F238E27FC236}">
                  <a16:creationId xmlns:a16="http://schemas.microsoft.com/office/drawing/2014/main" id="{3880B06D-ECA7-4577-5233-FB8EE1BEA4C7}"/>
                </a:ext>
              </a:extLst>
            </p:cNvPr>
            <p:cNvSpPr>
              <a:spLocks noChangeShapeType="1"/>
            </p:cNvSpPr>
            <p:nvPr/>
          </p:nvSpPr>
          <p:spPr bwMode="auto">
            <a:xfrm>
              <a:off x="4298951" y="5129213"/>
              <a:ext cx="149225" cy="14288"/>
            </a:xfrm>
            <a:prstGeom prst="line">
              <a:avLst/>
            </a:prstGeom>
            <a:noFill/>
            <a:ln w="285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 name="Line 101">
              <a:extLst>
                <a:ext uri="{FF2B5EF4-FFF2-40B4-BE49-F238E27FC236}">
                  <a16:creationId xmlns:a16="http://schemas.microsoft.com/office/drawing/2014/main" id="{34BE926F-5CDF-F610-B2B2-C7982DBAADB8}"/>
                </a:ext>
              </a:extLst>
            </p:cNvPr>
            <p:cNvSpPr>
              <a:spLocks noChangeShapeType="1"/>
            </p:cNvSpPr>
            <p:nvPr/>
          </p:nvSpPr>
          <p:spPr bwMode="auto">
            <a:xfrm flipV="1">
              <a:off x="4181476" y="4806950"/>
              <a:ext cx="117475" cy="93663"/>
            </a:xfrm>
            <a:prstGeom prst="line">
              <a:avLst/>
            </a:prstGeom>
            <a:noFill/>
            <a:ln w="28575" cap="flat">
              <a:solidFill>
                <a:srgbClr val="FAFAF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93" name="Group 105">
              <a:extLst>
                <a:ext uri="{FF2B5EF4-FFF2-40B4-BE49-F238E27FC236}">
                  <a16:creationId xmlns:a16="http://schemas.microsoft.com/office/drawing/2014/main" id="{1EAF738F-9D26-3DF0-B815-A1ABCAA321D6}"/>
                </a:ext>
              </a:extLst>
            </p:cNvPr>
            <p:cNvGrpSpPr>
              <a:grpSpLocks/>
            </p:cNvGrpSpPr>
            <p:nvPr/>
          </p:nvGrpSpPr>
          <p:grpSpPr bwMode="auto">
            <a:xfrm>
              <a:off x="6354763" y="5291138"/>
              <a:ext cx="298450" cy="393700"/>
              <a:chOff x="4003" y="3333"/>
              <a:chExt cx="188" cy="248"/>
            </a:xfrm>
          </p:grpSpPr>
          <p:sp>
            <p:nvSpPr>
              <p:cNvPr id="118" name="Oval 102">
                <a:extLst>
                  <a:ext uri="{FF2B5EF4-FFF2-40B4-BE49-F238E27FC236}">
                    <a16:creationId xmlns:a16="http://schemas.microsoft.com/office/drawing/2014/main" id="{42F04E0D-1A12-9545-4EBD-0FD50CF0D7BD}"/>
                  </a:ext>
                </a:extLst>
              </p:cNvPr>
              <p:cNvSpPr>
                <a:spLocks noChangeArrowheads="1"/>
              </p:cNvSpPr>
              <p:nvPr/>
            </p:nvSpPr>
            <p:spPr bwMode="auto">
              <a:xfrm>
                <a:off x="4009" y="3333"/>
                <a:ext cx="48" cy="48"/>
              </a:xfrm>
              <a:prstGeom prst="ellipse">
                <a:avLst/>
              </a:prstGeom>
              <a:solidFill>
                <a:srgbClr val="FFF9F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 name="Oval 103">
                <a:extLst>
                  <a:ext uri="{FF2B5EF4-FFF2-40B4-BE49-F238E27FC236}">
                    <a16:creationId xmlns:a16="http://schemas.microsoft.com/office/drawing/2014/main" id="{4523B664-929B-9C19-8060-0AE8F0702742}"/>
                  </a:ext>
                </a:extLst>
              </p:cNvPr>
              <p:cNvSpPr>
                <a:spLocks noChangeArrowheads="1"/>
              </p:cNvSpPr>
              <p:nvPr/>
            </p:nvSpPr>
            <p:spPr bwMode="auto">
              <a:xfrm>
                <a:off x="4009" y="3333"/>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 name="Rectangle 104">
                <a:extLst>
                  <a:ext uri="{FF2B5EF4-FFF2-40B4-BE49-F238E27FC236}">
                    <a16:creationId xmlns:a16="http://schemas.microsoft.com/office/drawing/2014/main" id="{77FF1E25-44CC-02A8-5891-DAAF767935CE}"/>
                  </a:ext>
                </a:extLst>
              </p:cNvPr>
              <p:cNvSpPr>
                <a:spLocks noChangeArrowheads="1"/>
              </p:cNvSpPr>
              <p:nvPr/>
            </p:nvSpPr>
            <p:spPr bwMode="auto">
              <a:xfrm>
                <a:off x="4003" y="3389"/>
                <a:ext cx="18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1" u="none" strike="noStrike" cap="none" normalizeH="0" baseline="0">
                    <a:ln>
                      <a:noFill/>
                    </a:ln>
                    <a:solidFill>
                      <a:srgbClr val="F6F6F6"/>
                    </a:solidFill>
                    <a:effectLst/>
                    <a:latin typeface="Times New Roman" panose="02020603050405020304" pitchFamily="18" charset="0"/>
                  </a:rPr>
                  <a:t>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94" name="Group 109">
              <a:extLst>
                <a:ext uri="{FF2B5EF4-FFF2-40B4-BE49-F238E27FC236}">
                  <a16:creationId xmlns:a16="http://schemas.microsoft.com/office/drawing/2014/main" id="{94CD2B16-37E3-647B-07F3-1487BBFEAC37}"/>
                </a:ext>
              </a:extLst>
            </p:cNvPr>
            <p:cNvGrpSpPr>
              <a:grpSpLocks/>
            </p:cNvGrpSpPr>
            <p:nvPr/>
          </p:nvGrpSpPr>
          <p:grpSpPr bwMode="auto">
            <a:xfrm>
              <a:off x="7604126" y="3397250"/>
              <a:ext cx="371475" cy="304800"/>
              <a:chOff x="4790" y="2140"/>
              <a:chExt cx="234" cy="192"/>
            </a:xfrm>
          </p:grpSpPr>
          <p:sp>
            <p:nvSpPr>
              <p:cNvPr id="115" name="Oval 106">
                <a:extLst>
                  <a:ext uri="{FF2B5EF4-FFF2-40B4-BE49-F238E27FC236}">
                    <a16:creationId xmlns:a16="http://schemas.microsoft.com/office/drawing/2014/main" id="{4B87E136-DBF7-95E2-407A-D94FE55F33E4}"/>
                  </a:ext>
                </a:extLst>
              </p:cNvPr>
              <p:cNvSpPr>
                <a:spLocks noChangeArrowheads="1"/>
              </p:cNvSpPr>
              <p:nvPr/>
            </p:nvSpPr>
            <p:spPr bwMode="auto">
              <a:xfrm>
                <a:off x="4790" y="2182"/>
                <a:ext cx="48" cy="48"/>
              </a:xfrm>
              <a:prstGeom prst="ellipse">
                <a:avLst/>
              </a:prstGeom>
              <a:solidFill>
                <a:srgbClr val="FFF9F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 name="Oval 107">
                <a:extLst>
                  <a:ext uri="{FF2B5EF4-FFF2-40B4-BE49-F238E27FC236}">
                    <a16:creationId xmlns:a16="http://schemas.microsoft.com/office/drawing/2014/main" id="{2B0D35B6-B226-B87C-AB24-2A4ED141DB0A}"/>
                  </a:ext>
                </a:extLst>
              </p:cNvPr>
              <p:cNvSpPr>
                <a:spLocks noChangeArrowheads="1"/>
              </p:cNvSpPr>
              <p:nvPr/>
            </p:nvSpPr>
            <p:spPr bwMode="auto">
              <a:xfrm>
                <a:off x="4790" y="2182"/>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 name="Rectangle 108">
                <a:extLst>
                  <a:ext uri="{FF2B5EF4-FFF2-40B4-BE49-F238E27FC236}">
                    <a16:creationId xmlns:a16="http://schemas.microsoft.com/office/drawing/2014/main" id="{F6BADBEF-6E92-DA95-27C8-45B55F9D81A5}"/>
                  </a:ext>
                </a:extLst>
              </p:cNvPr>
              <p:cNvSpPr>
                <a:spLocks noChangeArrowheads="1"/>
              </p:cNvSpPr>
              <p:nvPr/>
            </p:nvSpPr>
            <p:spPr bwMode="auto">
              <a:xfrm>
                <a:off x="4861" y="2140"/>
                <a:ext cx="16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1" u="none" strike="noStrike" cap="none" normalizeH="0" baseline="0">
                    <a:ln>
                      <a:noFill/>
                    </a:ln>
                    <a:solidFill>
                      <a:srgbClr val="F6F6F6"/>
                    </a:solidFill>
                    <a:effectLst/>
                    <a:latin typeface="Times New Roman" panose="02020603050405020304" pitchFamily="18"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95" name="Group 113">
              <a:extLst>
                <a:ext uri="{FF2B5EF4-FFF2-40B4-BE49-F238E27FC236}">
                  <a16:creationId xmlns:a16="http://schemas.microsoft.com/office/drawing/2014/main" id="{A1B619BC-E197-20EF-361C-809EED855643}"/>
                </a:ext>
              </a:extLst>
            </p:cNvPr>
            <p:cNvGrpSpPr>
              <a:grpSpLocks/>
            </p:cNvGrpSpPr>
            <p:nvPr/>
          </p:nvGrpSpPr>
          <p:grpSpPr bwMode="auto">
            <a:xfrm>
              <a:off x="5160963" y="2949575"/>
              <a:ext cx="285750" cy="304800"/>
              <a:chOff x="3251" y="1858"/>
              <a:chExt cx="180" cy="192"/>
            </a:xfrm>
          </p:grpSpPr>
          <p:sp>
            <p:nvSpPr>
              <p:cNvPr id="112" name="Oval 110">
                <a:extLst>
                  <a:ext uri="{FF2B5EF4-FFF2-40B4-BE49-F238E27FC236}">
                    <a16:creationId xmlns:a16="http://schemas.microsoft.com/office/drawing/2014/main" id="{F3CA1D7D-6EF3-2E13-DBE7-3C5EDBBC4CEF}"/>
                  </a:ext>
                </a:extLst>
              </p:cNvPr>
              <p:cNvSpPr>
                <a:spLocks noChangeArrowheads="1"/>
              </p:cNvSpPr>
              <p:nvPr/>
            </p:nvSpPr>
            <p:spPr bwMode="auto">
              <a:xfrm>
                <a:off x="3383" y="1988"/>
                <a:ext cx="48" cy="48"/>
              </a:xfrm>
              <a:prstGeom prst="ellipse">
                <a:avLst/>
              </a:prstGeom>
              <a:solidFill>
                <a:srgbClr val="FFF9F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Oval 111">
                <a:extLst>
                  <a:ext uri="{FF2B5EF4-FFF2-40B4-BE49-F238E27FC236}">
                    <a16:creationId xmlns:a16="http://schemas.microsoft.com/office/drawing/2014/main" id="{F2F73015-F2A4-3DD2-9590-187FEBA7ABA5}"/>
                  </a:ext>
                </a:extLst>
              </p:cNvPr>
              <p:cNvSpPr>
                <a:spLocks noChangeArrowheads="1"/>
              </p:cNvSpPr>
              <p:nvPr/>
            </p:nvSpPr>
            <p:spPr bwMode="auto">
              <a:xfrm>
                <a:off x="3383" y="1988"/>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 name="Rectangle 112">
                <a:extLst>
                  <a:ext uri="{FF2B5EF4-FFF2-40B4-BE49-F238E27FC236}">
                    <a16:creationId xmlns:a16="http://schemas.microsoft.com/office/drawing/2014/main" id="{696203C1-7D70-BD01-995B-679836EE2373}"/>
                  </a:ext>
                </a:extLst>
              </p:cNvPr>
              <p:cNvSpPr>
                <a:spLocks noChangeArrowheads="1"/>
              </p:cNvSpPr>
              <p:nvPr/>
            </p:nvSpPr>
            <p:spPr bwMode="auto">
              <a:xfrm>
                <a:off x="3251" y="1858"/>
                <a:ext cx="14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1" u="none" strike="noStrike" cap="none" normalizeH="0" baseline="0">
                    <a:ln>
                      <a:noFill/>
                    </a:ln>
                    <a:solidFill>
                      <a:srgbClr val="F6F6F6"/>
                    </a:solidFill>
                    <a:effectLst/>
                    <a:latin typeface="Times New Roman" panose="02020603050405020304" pitchFamily="18" charset="0"/>
                  </a:rPr>
                  <a:t>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96" name="Group 117">
              <a:extLst>
                <a:ext uri="{FF2B5EF4-FFF2-40B4-BE49-F238E27FC236}">
                  <a16:creationId xmlns:a16="http://schemas.microsoft.com/office/drawing/2014/main" id="{918B8B71-1B62-9A37-3D5C-4CDA3A0A86D4}"/>
                </a:ext>
              </a:extLst>
            </p:cNvPr>
            <p:cNvGrpSpPr>
              <a:grpSpLocks/>
            </p:cNvGrpSpPr>
            <p:nvPr/>
          </p:nvGrpSpPr>
          <p:grpSpPr bwMode="auto">
            <a:xfrm>
              <a:off x="6323013" y="3702050"/>
              <a:ext cx="182563" cy="352425"/>
              <a:chOff x="3983" y="2332"/>
              <a:chExt cx="115" cy="222"/>
            </a:xfrm>
          </p:grpSpPr>
          <p:sp>
            <p:nvSpPr>
              <p:cNvPr id="109" name="Oval 114">
                <a:extLst>
                  <a:ext uri="{FF2B5EF4-FFF2-40B4-BE49-F238E27FC236}">
                    <a16:creationId xmlns:a16="http://schemas.microsoft.com/office/drawing/2014/main" id="{E2371710-6611-AB4E-8FC3-81F6C24ACC4A}"/>
                  </a:ext>
                </a:extLst>
              </p:cNvPr>
              <p:cNvSpPr>
                <a:spLocks noChangeArrowheads="1"/>
              </p:cNvSpPr>
              <p:nvPr/>
            </p:nvSpPr>
            <p:spPr bwMode="auto">
              <a:xfrm>
                <a:off x="4029" y="2506"/>
                <a:ext cx="48" cy="48"/>
              </a:xfrm>
              <a:prstGeom prst="ellipse">
                <a:avLst/>
              </a:prstGeom>
              <a:solidFill>
                <a:srgbClr val="FFF9F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Oval 115">
                <a:extLst>
                  <a:ext uri="{FF2B5EF4-FFF2-40B4-BE49-F238E27FC236}">
                    <a16:creationId xmlns:a16="http://schemas.microsoft.com/office/drawing/2014/main" id="{1E644BB5-EFDA-7A87-4A9C-08C5F0DC7918}"/>
                  </a:ext>
                </a:extLst>
              </p:cNvPr>
              <p:cNvSpPr>
                <a:spLocks noChangeArrowheads="1"/>
              </p:cNvSpPr>
              <p:nvPr/>
            </p:nvSpPr>
            <p:spPr bwMode="auto">
              <a:xfrm>
                <a:off x="4029" y="2506"/>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 name="Rectangle 116">
                <a:extLst>
                  <a:ext uri="{FF2B5EF4-FFF2-40B4-BE49-F238E27FC236}">
                    <a16:creationId xmlns:a16="http://schemas.microsoft.com/office/drawing/2014/main" id="{8D666444-99DE-0153-3D99-4074D5F9AC44}"/>
                  </a:ext>
                </a:extLst>
              </p:cNvPr>
              <p:cNvSpPr>
                <a:spLocks noChangeArrowheads="1"/>
              </p:cNvSpPr>
              <p:nvPr/>
            </p:nvSpPr>
            <p:spPr bwMode="auto">
              <a:xfrm>
                <a:off x="3983" y="2332"/>
                <a:ext cx="11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1" u="none" strike="noStrike" cap="none" normalizeH="0" baseline="0">
                    <a:ln>
                      <a:noFill/>
                    </a:ln>
                    <a:solidFill>
                      <a:srgbClr val="F6F6F6"/>
                    </a:solidFill>
                    <a:effectLst/>
                    <a:latin typeface="Times New Roman" panose="02020603050405020304" pitchFamily="18"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97" name="Group 121">
              <a:extLst>
                <a:ext uri="{FF2B5EF4-FFF2-40B4-BE49-F238E27FC236}">
                  <a16:creationId xmlns:a16="http://schemas.microsoft.com/office/drawing/2014/main" id="{922D7D61-A33C-8114-B9E4-C131E83BC7F8}"/>
                </a:ext>
              </a:extLst>
            </p:cNvPr>
            <p:cNvGrpSpPr>
              <a:grpSpLocks/>
            </p:cNvGrpSpPr>
            <p:nvPr/>
          </p:nvGrpSpPr>
          <p:grpSpPr bwMode="auto">
            <a:xfrm>
              <a:off x="6743701" y="1165225"/>
              <a:ext cx="361950" cy="352425"/>
              <a:chOff x="4248" y="734"/>
              <a:chExt cx="228" cy="222"/>
            </a:xfrm>
          </p:grpSpPr>
          <p:sp>
            <p:nvSpPr>
              <p:cNvPr id="106" name="Oval 118">
                <a:extLst>
                  <a:ext uri="{FF2B5EF4-FFF2-40B4-BE49-F238E27FC236}">
                    <a16:creationId xmlns:a16="http://schemas.microsoft.com/office/drawing/2014/main" id="{153D5D34-DC71-B270-CFE6-B124294B8A21}"/>
                  </a:ext>
                </a:extLst>
              </p:cNvPr>
              <p:cNvSpPr>
                <a:spLocks noChangeArrowheads="1"/>
              </p:cNvSpPr>
              <p:nvPr/>
            </p:nvSpPr>
            <p:spPr bwMode="auto">
              <a:xfrm>
                <a:off x="4248" y="908"/>
                <a:ext cx="48" cy="48"/>
              </a:xfrm>
              <a:prstGeom prst="ellipse">
                <a:avLst/>
              </a:prstGeom>
              <a:solidFill>
                <a:srgbClr val="FFF9F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Oval 119">
                <a:extLst>
                  <a:ext uri="{FF2B5EF4-FFF2-40B4-BE49-F238E27FC236}">
                    <a16:creationId xmlns:a16="http://schemas.microsoft.com/office/drawing/2014/main" id="{DA21C093-78CA-4718-0190-E4BE3973E6DD}"/>
                  </a:ext>
                </a:extLst>
              </p:cNvPr>
              <p:cNvSpPr>
                <a:spLocks noChangeArrowheads="1"/>
              </p:cNvSpPr>
              <p:nvPr/>
            </p:nvSpPr>
            <p:spPr bwMode="auto">
              <a:xfrm>
                <a:off x="4248" y="908"/>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 name="Rectangle 120">
                <a:extLst>
                  <a:ext uri="{FF2B5EF4-FFF2-40B4-BE49-F238E27FC236}">
                    <a16:creationId xmlns:a16="http://schemas.microsoft.com/office/drawing/2014/main" id="{6CE3E368-84B5-5C32-08D0-972766E6D949}"/>
                  </a:ext>
                </a:extLst>
              </p:cNvPr>
              <p:cNvSpPr>
                <a:spLocks noChangeArrowheads="1"/>
              </p:cNvSpPr>
              <p:nvPr/>
            </p:nvSpPr>
            <p:spPr bwMode="auto">
              <a:xfrm>
                <a:off x="4320" y="734"/>
                <a:ext cx="15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1" u="none" strike="noStrike" cap="none" normalizeH="0" baseline="0">
                    <a:ln>
                      <a:noFill/>
                    </a:ln>
                    <a:solidFill>
                      <a:srgbClr val="F6F6F6"/>
                    </a:solidFill>
                    <a:effectLst/>
                    <a:latin typeface="Times New Roman" panose="02020603050405020304" pitchFamily="18"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98" name="Group 125">
              <a:extLst>
                <a:ext uri="{FF2B5EF4-FFF2-40B4-BE49-F238E27FC236}">
                  <a16:creationId xmlns:a16="http://schemas.microsoft.com/office/drawing/2014/main" id="{87499A00-F00D-316B-9BAE-3DC34BC94D65}"/>
                </a:ext>
              </a:extLst>
            </p:cNvPr>
            <p:cNvGrpSpPr>
              <a:grpSpLocks/>
            </p:cNvGrpSpPr>
            <p:nvPr/>
          </p:nvGrpSpPr>
          <p:grpSpPr bwMode="auto">
            <a:xfrm>
              <a:off x="3494088" y="5226050"/>
              <a:ext cx="295275" cy="392113"/>
              <a:chOff x="2201" y="3292"/>
              <a:chExt cx="186" cy="247"/>
            </a:xfrm>
          </p:grpSpPr>
          <p:sp>
            <p:nvSpPr>
              <p:cNvPr id="103" name="Oval 122">
                <a:extLst>
                  <a:ext uri="{FF2B5EF4-FFF2-40B4-BE49-F238E27FC236}">
                    <a16:creationId xmlns:a16="http://schemas.microsoft.com/office/drawing/2014/main" id="{1B0FD23A-3398-2D32-EBA8-75B30B4D9AE8}"/>
                  </a:ext>
                </a:extLst>
              </p:cNvPr>
              <p:cNvSpPr>
                <a:spLocks noChangeArrowheads="1"/>
              </p:cNvSpPr>
              <p:nvPr/>
            </p:nvSpPr>
            <p:spPr bwMode="auto">
              <a:xfrm>
                <a:off x="2339" y="3292"/>
                <a:ext cx="48" cy="48"/>
              </a:xfrm>
              <a:prstGeom prst="ellipse">
                <a:avLst/>
              </a:prstGeom>
              <a:solidFill>
                <a:srgbClr val="FFF9F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Oval 123">
                <a:extLst>
                  <a:ext uri="{FF2B5EF4-FFF2-40B4-BE49-F238E27FC236}">
                    <a16:creationId xmlns:a16="http://schemas.microsoft.com/office/drawing/2014/main" id="{7049E0C3-6FEB-F57B-17D9-4930921FF3ED}"/>
                  </a:ext>
                </a:extLst>
              </p:cNvPr>
              <p:cNvSpPr>
                <a:spLocks noChangeArrowheads="1"/>
              </p:cNvSpPr>
              <p:nvPr/>
            </p:nvSpPr>
            <p:spPr bwMode="auto">
              <a:xfrm>
                <a:off x="2339" y="3292"/>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 name="Rectangle 124">
                <a:extLst>
                  <a:ext uri="{FF2B5EF4-FFF2-40B4-BE49-F238E27FC236}">
                    <a16:creationId xmlns:a16="http://schemas.microsoft.com/office/drawing/2014/main" id="{57589FF6-B4C9-F339-56DE-8E90C8F7E689}"/>
                  </a:ext>
                </a:extLst>
              </p:cNvPr>
              <p:cNvSpPr>
                <a:spLocks noChangeArrowheads="1"/>
              </p:cNvSpPr>
              <p:nvPr/>
            </p:nvSpPr>
            <p:spPr bwMode="auto">
              <a:xfrm>
                <a:off x="2201" y="3347"/>
                <a:ext cx="15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1" u="none" strike="noStrike" cap="none" normalizeH="0" baseline="0">
                    <a:ln>
                      <a:noFill/>
                    </a:ln>
                    <a:solidFill>
                      <a:srgbClr val="F6F6F6"/>
                    </a:solidFill>
                    <a:effectLst/>
                    <a:latin typeface="Times New Roman" panose="02020603050405020304" pitchFamily="18"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99" name="Group 129">
              <a:extLst>
                <a:ext uri="{FF2B5EF4-FFF2-40B4-BE49-F238E27FC236}">
                  <a16:creationId xmlns:a16="http://schemas.microsoft.com/office/drawing/2014/main" id="{1D78B4C2-36C2-B74D-022F-C43AE2E1C7C0}"/>
                </a:ext>
              </a:extLst>
            </p:cNvPr>
            <p:cNvGrpSpPr>
              <a:grpSpLocks/>
            </p:cNvGrpSpPr>
            <p:nvPr/>
          </p:nvGrpSpPr>
          <p:grpSpPr bwMode="auto">
            <a:xfrm>
              <a:off x="8402638" y="5340350"/>
              <a:ext cx="361950" cy="390525"/>
              <a:chOff x="5293" y="3364"/>
              <a:chExt cx="228" cy="246"/>
            </a:xfrm>
          </p:grpSpPr>
          <p:sp>
            <p:nvSpPr>
              <p:cNvPr id="100" name="Oval 126">
                <a:extLst>
                  <a:ext uri="{FF2B5EF4-FFF2-40B4-BE49-F238E27FC236}">
                    <a16:creationId xmlns:a16="http://schemas.microsoft.com/office/drawing/2014/main" id="{55B81DAA-3448-AC10-710B-AE663B577A94}"/>
                  </a:ext>
                </a:extLst>
              </p:cNvPr>
              <p:cNvSpPr>
                <a:spLocks noChangeArrowheads="1"/>
              </p:cNvSpPr>
              <p:nvPr/>
            </p:nvSpPr>
            <p:spPr bwMode="auto">
              <a:xfrm>
                <a:off x="5293" y="3364"/>
                <a:ext cx="48" cy="48"/>
              </a:xfrm>
              <a:prstGeom prst="ellipse">
                <a:avLst/>
              </a:prstGeom>
              <a:solidFill>
                <a:srgbClr val="FFF9F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Oval 127">
                <a:extLst>
                  <a:ext uri="{FF2B5EF4-FFF2-40B4-BE49-F238E27FC236}">
                    <a16:creationId xmlns:a16="http://schemas.microsoft.com/office/drawing/2014/main" id="{E700D841-F1D9-829C-3C7F-925F2BB10BCC}"/>
                  </a:ext>
                </a:extLst>
              </p:cNvPr>
              <p:cNvSpPr>
                <a:spLocks noChangeArrowheads="1"/>
              </p:cNvSpPr>
              <p:nvPr/>
            </p:nvSpPr>
            <p:spPr bwMode="auto">
              <a:xfrm>
                <a:off x="5293" y="3364"/>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 name="Rectangle 128">
                <a:extLst>
                  <a:ext uri="{FF2B5EF4-FFF2-40B4-BE49-F238E27FC236}">
                    <a16:creationId xmlns:a16="http://schemas.microsoft.com/office/drawing/2014/main" id="{9FC98889-7165-F7D6-84ED-D1D43A99AD66}"/>
                  </a:ext>
                </a:extLst>
              </p:cNvPr>
              <p:cNvSpPr>
                <a:spLocks noChangeArrowheads="1"/>
              </p:cNvSpPr>
              <p:nvPr/>
            </p:nvSpPr>
            <p:spPr bwMode="auto">
              <a:xfrm>
                <a:off x="5365" y="3418"/>
                <a:ext cx="15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1" u="none" strike="noStrike" cap="none" normalizeH="0" baseline="0">
                    <a:ln>
                      <a:noFill/>
                    </a:ln>
                    <a:solidFill>
                      <a:srgbClr val="F6F6F6"/>
                    </a:solidFill>
                    <a:effectLst/>
                    <a:latin typeface="Times New Roman" panose="02020603050405020304" pitchFamily="18"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spTree>
    <p:extLst>
      <p:ext uri="{BB962C8B-B14F-4D97-AF65-F5344CB8AC3E}">
        <p14:creationId xmlns:p14="http://schemas.microsoft.com/office/powerpoint/2010/main" val="222289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702CB6-6E0A-EFC3-95DD-CBE62784AE34}"/>
              </a:ext>
            </a:extLst>
          </p:cNvPr>
          <p:cNvSpPr txBox="1"/>
          <p:nvPr/>
        </p:nvSpPr>
        <p:spPr>
          <a:xfrm>
            <a:off x="388620" y="621393"/>
            <a:ext cx="11686032" cy="584775"/>
          </a:xfrm>
          <a:prstGeom prst="rect">
            <a:avLst/>
          </a:prstGeom>
          <a:noFill/>
        </p:spPr>
        <p:txBody>
          <a:bodyPr wrap="square">
            <a:spAutoFit/>
          </a:bodyPr>
          <a:lstStyle/>
          <a:p>
            <a:pPr>
              <a:spcBef>
                <a:spcPts val="300"/>
              </a:spcBef>
              <a:spcAft>
                <a:spcPts val="300"/>
              </a:spcAft>
            </a:pPr>
            <a:r>
              <a:rPr lang="en-US" sz="32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2. Xác định tâm và bán kính của đường tròn nội tiếp tam giác</a:t>
            </a:r>
          </a:p>
        </p:txBody>
      </p:sp>
      <p:sp>
        <p:nvSpPr>
          <p:cNvPr id="6" name="TextBox 5">
            <a:extLst>
              <a:ext uri="{FF2B5EF4-FFF2-40B4-BE49-F238E27FC236}">
                <a16:creationId xmlns:a16="http://schemas.microsoft.com/office/drawing/2014/main" id="{093B82C2-B534-E840-7B36-AA52995079D1}"/>
              </a:ext>
            </a:extLst>
          </p:cNvPr>
          <p:cNvSpPr txBox="1"/>
          <p:nvPr/>
        </p:nvSpPr>
        <p:spPr>
          <a:xfrm>
            <a:off x="403860" y="1264336"/>
            <a:ext cx="11384280" cy="2474011"/>
          </a:xfrm>
          <a:prstGeom prst="rect">
            <a:avLst/>
          </a:prstGeom>
          <a:noFill/>
        </p:spPr>
        <p:txBody>
          <a:bodyPr wrap="square">
            <a:spAutoFit/>
          </a:bodyPr>
          <a:lstStyle/>
          <a:p>
            <a:pPr algn="just">
              <a:spcBef>
                <a:spcPts val="300"/>
              </a:spcBef>
              <a:spcAft>
                <a:spcPts val="300"/>
              </a:spcAft>
            </a:pPr>
            <a:r>
              <a:rPr lang="en-US" sz="2800" b="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Khái niệm (Sgk/trang 72)</a:t>
            </a:r>
            <a:endParaRPr lang="en-US" sz="280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06000"/>
              </a:lnSpc>
              <a:spcBef>
                <a:spcPts val="300"/>
              </a:spcBef>
              <a:spcAft>
                <a:spcPts val="300"/>
              </a:spcAft>
              <a:buFont typeface="Wingdings" panose="05000000000000000000" pitchFamily="2" charset="2"/>
              <a:buChar char=""/>
            </a:pPr>
            <a:r>
              <a:rPr lang="vi-VN" sz="2800">
                <a:solidFill>
                  <a:srgbClr val="FFFFFF"/>
                </a:solidFill>
                <a:effectLst/>
                <a:latin typeface="Times New Roman" panose="02020603050405020304" pitchFamily="18" charset="0"/>
                <a:ea typeface="Arial" panose="020B0604020202020204" pitchFamily="34" charset="0"/>
                <a:cs typeface="Times New Roman" panose="02020603050405020304" pitchFamily="18" charset="0"/>
              </a:rPr>
              <a:t>Tâm đường tròn nội tiếp tam giác là giao điểm ba đường phân giác của tam giác đó.</a:t>
            </a:r>
            <a:endParaRPr lang="en-US" sz="2800">
              <a:solidFill>
                <a:srgbClr val="FFFFFF"/>
              </a:solidFill>
              <a:effectLst/>
              <a:latin typeface="Times New Roman" panose="02020603050405020304" pitchFamily="18" charset="0"/>
              <a:ea typeface="Arial" panose="020B0604020202020204" pitchFamily="34" charset="0"/>
              <a:cs typeface="Times New Roman" panose="02020603050405020304" pitchFamily="18" charset="0"/>
            </a:endParaRPr>
          </a:p>
          <a:p>
            <a:pPr marL="342900" lvl="0" indent="-342900" algn="just">
              <a:lnSpc>
                <a:spcPct val="106000"/>
              </a:lnSpc>
              <a:spcBef>
                <a:spcPts val="300"/>
              </a:spcBef>
              <a:spcAft>
                <a:spcPts val="300"/>
              </a:spcAft>
              <a:buFont typeface="Wingdings" panose="05000000000000000000" pitchFamily="2" charset="2"/>
              <a:buChar char=""/>
            </a:pPr>
            <a:r>
              <a:rPr lang="vi-VN" sz="2800">
                <a:solidFill>
                  <a:srgbClr val="FFFFFF"/>
                </a:solidFill>
                <a:effectLst/>
                <a:latin typeface="Times New Roman" panose="02020603050405020304" pitchFamily="18" charset="0"/>
                <a:ea typeface="Arial" panose="020B0604020202020204" pitchFamily="34" charset="0"/>
                <a:cs typeface="Times New Roman" panose="02020603050405020304" pitchFamily="18" charset="0"/>
              </a:rPr>
              <a:t>Bán kính đường tròn nội tiếp tam giác bằng khoảng cách từ giao điểm ba đường phân giác đến mỗi cạnh của tam giác đó.</a:t>
            </a:r>
            <a:endParaRPr lang="en-US" sz="2800">
              <a:solidFill>
                <a:srgbClr val="FFFFFF"/>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E8191FCC-ADF9-20AE-4E7C-C94CE98FF17D}"/>
              </a:ext>
            </a:extLst>
          </p:cNvPr>
          <p:cNvSpPr txBox="1"/>
          <p:nvPr/>
        </p:nvSpPr>
        <p:spPr>
          <a:xfrm>
            <a:off x="438912" y="3738347"/>
            <a:ext cx="11585448" cy="1982979"/>
          </a:xfrm>
          <a:prstGeom prst="rect">
            <a:avLst/>
          </a:prstGeom>
          <a:noFill/>
        </p:spPr>
        <p:txBody>
          <a:bodyPr wrap="square">
            <a:spAutoFit/>
          </a:bodyPr>
          <a:lstStyle/>
          <a:p>
            <a:pPr algn="just">
              <a:spcBef>
                <a:spcPts val="300"/>
              </a:spcBef>
              <a:spcAft>
                <a:spcPts val="300"/>
              </a:spcAft>
            </a:pPr>
            <a:r>
              <a:rPr lang="en-US" sz="2800" b="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b="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2800" b="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Sgk</a:t>
            </a:r>
            <a:r>
              <a:rPr lang="en-US" sz="2800" b="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b="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72)</a:t>
            </a:r>
            <a:endParaRPr lang="en-US"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06000"/>
              </a:lnSpc>
              <a:spcBef>
                <a:spcPts val="300"/>
              </a:spcBef>
              <a:spcAft>
                <a:spcPts val="300"/>
              </a:spcAft>
              <a:buFont typeface="Wingdings" panose="05000000000000000000" pitchFamily="2" charset="2"/>
              <a:buChar char=""/>
            </a:pPr>
            <a:r>
              <a:rPr lang="vi-VN" sz="2800" dirty="0">
                <a:solidFill>
                  <a:srgbClr val="FFFFFF"/>
                </a:solidFill>
                <a:effectLst/>
                <a:latin typeface="Times New Roman" panose="02020603050405020304" pitchFamily="18" charset="0"/>
                <a:ea typeface="Arial" panose="020B0604020202020204" pitchFamily="34" charset="0"/>
                <a:cs typeface="Times New Roman" panose="02020603050405020304" pitchFamily="18" charset="0"/>
              </a:rPr>
              <a:t>Vì ba đường phân giác của một tam giác cùng đi qua một điểm nên tâm đường tròn nội tiếp là giao điểm hai đường phân giác bất kì của tam giác đó.</a:t>
            </a:r>
            <a:endParaRPr lang="en-US" sz="2800" dirty="0">
              <a:solidFill>
                <a:srgbClr val="FFFFFF"/>
              </a:solidFill>
              <a:effectLst/>
              <a:latin typeface="Times New Roman" panose="02020603050405020304" pitchFamily="18" charset="0"/>
              <a:ea typeface="Arial" panose="020B0604020202020204" pitchFamily="34" charset="0"/>
              <a:cs typeface="Times New Roman" panose="02020603050405020304" pitchFamily="18" charset="0"/>
            </a:endParaRPr>
          </a:p>
          <a:p>
            <a:pPr marL="457200" indent="-457200" algn="just">
              <a:buFont typeface="Wingdings" panose="05000000000000000000" pitchFamily="2" charset="2"/>
              <a:buChar char="v"/>
            </a:pPr>
            <a:r>
              <a:rPr lang="en-US"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tam </a:t>
            </a:r>
            <a:r>
              <a:rPr lang="en-US"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giác</a:t>
            </a:r>
            <a:r>
              <a:rPr lang="en-US"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FFFFFF"/>
              </a:solidFill>
              <a:latin typeface="Times New Roman" panose="02020603050405020304" pitchFamily="18" charset="0"/>
              <a:cs typeface="Times New Roman" panose="02020603050405020304" pitchFamily="18" charset="0"/>
            </a:endParaRPr>
          </a:p>
        </p:txBody>
      </p:sp>
      <p:sp>
        <p:nvSpPr>
          <p:cNvPr id="3"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F79A915F-E365-A83F-7864-6285C1BEDF88}"/>
              </a:ext>
            </a:extLst>
          </p:cNvPr>
          <p:cNvSpPr txBox="1">
            <a:spLocks/>
          </p:cNvSpPr>
          <p:nvPr/>
        </p:nvSpPr>
        <p:spPr>
          <a:xfrm>
            <a:off x="85629" y="0"/>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0"/>
              </a:spcBef>
              <a:spcAft>
                <a:spcPts val="600"/>
              </a:spcAft>
            </a:pPr>
            <a:r>
              <a:rPr lang="en-US" sz="2400" b="1">
                <a:solidFill>
                  <a:srgbClr val="FFFF00"/>
                </a:solidFill>
                <a:latin typeface="Times New Roman" panose="02020603050405020304" pitchFamily="18" charset="0"/>
                <a:cs typeface="Times New Roman" panose="02020603050405020304" pitchFamily="18" charset="0"/>
              </a:rPr>
              <a:t>BÀI 1. ĐƯỜNG TRÒN NGOẠI TIẾP VÀ ĐƯỜNG TRÒN NỘI TIẾP TAM GIÁC </a:t>
            </a:r>
            <a:r>
              <a:rPr lang="en-US" sz="2800" b="1">
                <a:solidFill>
                  <a:srgbClr val="FFFF00"/>
                </a:solidFill>
                <a:latin typeface="Times New Roman" panose="02020603050405020304" pitchFamily="18" charset="0"/>
                <a:cs typeface="Times New Roman" panose="02020603050405020304" pitchFamily="18" charset="0"/>
              </a:rPr>
              <a:t>(Tiết 2)</a:t>
            </a:r>
            <a:endParaRPr kumimoji="0" lang="en-US" sz="28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2180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plus(in)">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plus(in)">
                                      <p:cBhvr>
                                        <p:cTn id="17" dur="2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circle(in)">
                                      <p:cBhvr>
                                        <p:cTn id="22" dur="20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circle(in)">
                                      <p:cBhvr>
                                        <p:cTn id="27" dur="2000"/>
                                        <p:tgtEl>
                                          <p:spTgt spid="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fade">
                                      <p:cBhvr>
                                        <p:cTn id="3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A9A673-42BD-137F-0A40-D68C1F178A96}"/>
              </a:ext>
            </a:extLst>
          </p:cNvPr>
          <p:cNvSpPr txBox="1"/>
          <p:nvPr/>
        </p:nvSpPr>
        <p:spPr>
          <a:xfrm>
            <a:off x="94037" y="666139"/>
            <a:ext cx="11456614" cy="584775"/>
          </a:xfrm>
          <a:prstGeom prst="rect">
            <a:avLst/>
          </a:prstGeom>
          <a:noFill/>
        </p:spPr>
        <p:txBody>
          <a:bodyPr wrap="square">
            <a:spAutoFit/>
          </a:bodyPr>
          <a:lstStyle/>
          <a:p>
            <a:pPr>
              <a:spcBef>
                <a:spcPts val="300"/>
              </a:spcBef>
              <a:spcAft>
                <a:spcPts val="300"/>
              </a:spcAft>
            </a:pPr>
            <a:r>
              <a:rPr lang="en-US" sz="32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2. Xác định tâm và bán kính của đường tròn nội tiếp tam giác</a:t>
            </a:r>
          </a:p>
        </p:txBody>
      </p:sp>
      <p:grpSp>
        <p:nvGrpSpPr>
          <p:cNvPr id="9" name="Group 8">
            <a:extLst>
              <a:ext uri="{FF2B5EF4-FFF2-40B4-BE49-F238E27FC236}">
                <a16:creationId xmlns:a16="http://schemas.microsoft.com/office/drawing/2014/main" id="{9E65BA0E-9353-E89A-4265-1C395DDFBDF0}"/>
              </a:ext>
            </a:extLst>
          </p:cNvPr>
          <p:cNvGrpSpPr/>
          <p:nvPr/>
        </p:nvGrpSpPr>
        <p:grpSpPr>
          <a:xfrm>
            <a:off x="280988" y="1469196"/>
            <a:ext cx="7543800" cy="4308985"/>
            <a:chOff x="280988" y="1469196"/>
            <a:chExt cx="7543800" cy="4308985"/>
          </a:xfrm>
        </p:grpSpPr>
        <p:sp>
          <p:nvSpPr>
            <p:cNvPr id="5" name="TextBox 4">
              <a:extLst>
                <a:ext uri="{FF2B5EF4-FFF2-40B4-BE49-F238E27FC236}">
                  <a16:creationId xmlns:a16="http://schemas.microsoft.com/office/drawing/2014/main" id="{228D41A9-7F0E-9145-F335-45337CCA54D7}"/>
                </a:ext>
              </a:extLst>
            </p:cNvPr>
            <p:cNvSpPr txBox="1"/>
            <p:nvPr/>
          </p:nvSpPr>
          <p:spPr>
            <a:xfrm>
              <a:off x="427292" y="1469196"/>
              <a:ext cx="6181344" cy="523220"/>
            </a:xfrm>
            <a:prstGeom prst="rect">
              <a:avLst/>
            </a:prstGeom>
            <a:noFill/>
          </p:spPr>
          <p:txBody>
            <a:bodyPr wrap="square">
              <a:spAutoFit/>
            </a:bodyPr>
            <a:lstStyle/>
            <a:p>
              <a:pPr>
                <a:spcBef>
                  <a:spcPts val="300"/>
                </a:spcBef>
                <a:spcAft>
                  <a:spcPts val="300"/>
                </a:spcAft>
              </a:pPr>
              <a:r>
                <a:rPr lang="fr-FR" sz="2800" b="1"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Ví</a:t>
              </a:r>
              <a:r>
                <a:rPr lang="fr-FR" sz="2800" b="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b="1"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fr-FR" sz="2800" b="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6 (</a:t>
              </a:r>
              <a:r>
                <a:rPr lang="fr-FR" sz="2800" b="1"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sgk</a:t>
              </a:r>
              <a:r>
                <a:rPr lang="fr-FR" sz="2800" b="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fr-FR" sz="2800" b="1"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fr-FR" sz="2800" b="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72)</a:t>
              </a:r>
              <a:endParaRPr lang="en-US" sz="2800" dirty="0">
                <a:solidFill>
                  <a:srgbClr val="FFFFFF"/>
                </a:solidFill>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F2ABC29-24EE-DA58-E279-6C2F834A6EFF}"/>
                    </a:ext>
                  </a:extLst>
                </p:cNvPr>
                <p:cNvSpPr txBox="1"/>
                <p:nvPr/>
              </p:nvSpPr>
              <p:spPr>
                <a:xfrm>
                  <a:off x="280988" y="1992465"/>
                  <a:ext cx="7543800" cy="3785716"/>
                </a:xfrm>
                <a:prstGeom prst="rect">
                  <a:avLst/>
                </a:prstGeom>
                <a:noFill/>
              </p:spPr>
              <p:txBody>
                <a:bodyPr wrap="square">
                  <a:spAutoFit/>
                </a:bodyPr>
                <a:lstStyle/>
                <a:p>
                  <a:pPr>
                    <a:spcBef>
                      <a:spcPts val="300"/>
                    </a:spcBef>
                    <a:spcAft>
                      <a:spcPts val="300"/>
                    </a:spcAft>
                  </a:pPr>
                  <a:r>
                    <a:rPr lang="fr-FR" sz="2800" b="1" i="1"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Sắp</a:t>
                  </a:r>
                  <a:r>
                    <a:rPr lang="fr-FR" sz="2800" b="1" i="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b="1" i="1"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xếp</a:t>
                  </a:r>
                  <a:r>
                    <a:rPr lang="fr-FR" sz="2800" b="1" i="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b="1" i="1"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2800" b="1" i="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b="1" i="1"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fr-FR" sz="2800" b="1" i="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b="1" i="1"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fr-FR" sz="2800" b="1" i="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b="1" i="1"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fr-FR" sz="2800" b="1" i="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b="1" i="1"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tròn</a:t>
                  </a:r>
                  <a:r>
                    <a:rPr lang="fr-FR" sz="2800" b="1" i="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b="1" i="1"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fr-FR" sz="2800" b="1" i="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b="1" i="1"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fr-FR" sz="2800" b="1" i="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b="1" i="1"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tam</a:t>
                  </a:r>
                  <a:r>
                    <a:rPr lang="fr-FR" sz="2800" b="1" i="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b="1" i="1"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giác</a:t>
                  </a:r>
                  <a:r>
                    <a:rPr lang="fr-FR" sz="2800" b="1" i="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rgbClr val="FFFFFF"/>
                    </a:solidFill>
                    <a:effectLst/>
                    <a:latin typeface="Times New Roman" panose="02020603050405020304" pitchFamily="18" charset="0"/>
                    <a:ea typeface="Times New Roman" panose="02020603050405020304" pitchFamily="18" charset="0"/>
                  </a:endParaRPr>
                </a:p>
                <a:p>
                  <a:pPr algn="just">
                    <a:spcBef>
                      <a:spcPts val="300"/>
                    </a:spcBef>
                    <a:spcAft>
                      <a:spcPts val="300"/>
                    </a:spcAft>
                  </a:pPr>
                  <a14:m>
                    <m:oMath xmlns:m="http://schemas.openxmlformats.org/officeDocument/2006/math">
                      <m:d>
                        <m:dPr>
                          <m:ctrlPr>
                            <a:rPr lang="en-US" sz="2800" i="1">
                              <a:solidFill>
                                <a:srgbClr val="FFFFFF"/>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solidFill>
                                <a:srgbClr val="FFFFFF"/>
                              </a:solidFill>
                              <a:effectLst/>
                              <a:latin typeface="Cambria Math" panose="02040503050406030204" pitchFamily="18" charset="0"/>
                              <a:ea typeface="Times New Roman" panose="02020603050405020304" pitchFamily="18" charset="0"/>
                              <a:cs typeface="Times New Roman" panose="02020603050405020304" pitchFamily="18" charset="0"/>
                            </a:rPr>
                            <m:t>1</m:t>
                          </m:r>
                        </m:e>
                      </m:d>
                    </m:oMath>
                  </a14:m>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ê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ke</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vuông</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góc</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m:t>IM</m:t>
                      </m:r>
                    </m:oMath>
                  </a14:m>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kẻ</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m:t>I</m:t>
                      </m:r>
                    </m:oMath>
                  </a14:m>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thẳng</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m:t>BC</m:t>
                      </m:r>
                    </m:oMath>
                  </a14:m>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FFFFFF"/>
                    </a:solidFill>
                    <a:effectLst/>
                    <a:latin typeface="Times New Roman" panose="02020603050405020304" pitchFamily="18" charset="0"/>
                    <a:ea typeface="Times New Roman" panose="02020603050405020304" pitchFamily="18" charset="0"/>
                  </a:endParaRPr>
                </a:p>
                <a:p>
                  <a:pPr algn="just">
                    <a:spcBef>
                      <a:spcPts val="300"/>
                    </a:spcBef>
                    <a:spcAft>
                      <a:spcPts val="300"/>
                    </a:spcAft>
                  </a:pPr>
                  <a14:m>
                    <m:oMath xmlns:m="http://schemas.openxmlformats.org/officeDocument/2006/math">
                      <m:d>
                        <m:dPr>
                          <m:ctrlPr>
                            <a:rPr lang="en-US" sz="2800" i="1">
                              <a:solidFill>
                                <a:srgbClr val="FFFFFF"/>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solidFill>
                                <a:srgbClr val="FFFFFF"/>
                              </a:solidFill>
                              <a:effectLst/>
                              <a:latin typeface="Cambria Math" panose="02040503050406030204" pitchFamily="18" charset="0"/>
                              <a:ea typeface="Times New Roman" panose="02020603050405020304" pitchFamily="18" charset="0"/>
                              <a:cs typeface="Times New Roman" panose="02020603050405020304" pitchFamily="18" charset="0"/>
                            </a:rPr>
                            <m:t>2</m:t>
                          </m:r>
                        </m:e>
                      </m:d>
                      <m:r>
                        <a:rPr lang="en-US" sz="2800" b="0" i="0" smtClean="0">
                          <a:solidFill>
                            <a:srgbClr val="FFFFFF"/>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compa</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tròn</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d>
                        <m:dPr>
                          <m:ctrlPr>
                            <a:rPr lang="en-US" sz="2800" i="1">
                              <a:solidFill>
                                <a:srgbClr val="FFFFFF"/>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nor/>
                            </m:rPr>
                            <a:rPr lang="en-US" sz="2800" i="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m:t>I</m:t>
                          </m:r>
                          <m:r>
                            <m:rPr>
                              <m:nor/>
                            </m:rPr>
                            <a:rPr lang="en-US" sz="2800" i="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i="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m:t>IM</m:t>
                          </m:r>
                        </m:e>
                      </m:d>
                    </m:oMath>
                  </a14:m>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tròn</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d>
                        <m:dPr>
                          <m:ctrlPr>
                            <a:rPr lang="en-US" sz="2800" i="1">
                              <a:solidFill>
                                <a:srgbClr val="FFFFFF"/>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nor/>
                            </m:rPr>
                            <a:rPr lang="en-US" sz="2800" i="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m:t>I</m:t>
                          </m:r>
                          <m:r>
                            <m:rPr>
                              <m:nor/>
                            </m:rPr>
                            <a:rPr lang="en-US" sz="2800" i="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m:t>IM</m:t>
                          </m:r>
                        </m:e>
                      </m:d>
                    </m:oMath>
                  </a14:m>
                  <a:r>
                    <a:rPr lang="fr-FR" sz="2800" i="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là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tròn</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m:t>ΔABC</m:t>
                      </m:r>
                    </m:oMath>
                  </a14:m>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FFFFFF"/>
                    </a:solidFill>
                    <a:effectLst/>
                    <a:latin typeface="Times New Roman" panose="02020603050405020304" pitchFamily="18" charset="0"/>
                    <a:ea typeface="Times New Roman" panose="02020603050405020304" pitchFamily="18" charset="0"/>
                  </a:endParaRPr>
                </a:p>
                <a:p>
                  <a:pPr algn="just">
                    <a:spcBef>
                      <a:spcPts val="300"/>
                    </a:spcBef>
                    <a:spcAft>
                      <a:spcPts val="300"/>
                    </a:spcAft>
                  </a:pPr>
                  <a14:m>
                    <m:oMath xmlns:m="http://schemas.openxmlformats.org/officeDocument/2006/math">
                      <m:d>
                        <m:dPr>
                          <m:ctrlPr>
                            <a:rPr lang="en-US" sz="2800" i="1">
                              <a:solidFill>
                                <a:srgbClr val="FFFFFF"/>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i="1">
                              <a:solidFill>
                                <a:srgbClr val="FFFFFF"/>
                              </a:solidFill>
                              <a:effectLst/>
                              <a:latin typeface="Cambria Math" panose="02040503050406030204" pitchFamily="18" charset="0"/>
                              <a:ea typeface="Times New Roman" panose="02020603050405020304" pitchFamily="18" charset="0"/>
                              <a:cs typeface="Times New Roman" panose="02020603050405020304" pitchFamily="18" charset="0"/>
                            </a:rPr>
                            <m:t>3</m:t>
                          </m:r>
                        </m:e>
                      </m:d>
                    </m:oMath>
                  </a14:m>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thước</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thẳng</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compa</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giác</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800" i="1">
                              <a:solidFill>
                                <a:srgbClr val="FFFFFF"/>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nor/>
                            </m:rPr>
                            <a:rPr lang="en-US" sz="2800" i="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m:t>BAC</m:t>
                          </m:r>
                        </m:e>
                      </m:acc>
                    </m:oMath>
                  </a14:m>
                  <a:r>
                    <a:rPr lang="fr-FR" sz="2800" i="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800" i="1">
                              <a:solidFill>
                                <a:srgbClr val="FFFFFF"/>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nor/>
                            </m:rPr>
                            <a:rPr lang="en-US" sz="2800" i="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m:t>ABC</m:t>
                          </m:r>
                        </m:e>
                      </m:acc>
                    </m:oMath>
                  </a14:m>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m:t>I</m:t>
                      </m:r>
                    </m:oMath>
                  </a14:m>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là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giác</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fr-FR" sz="2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FFFFFF"/>
                    </a:solidFill>
                    <a:effectLst/>
                    <a:latin typeface="Times New Roman" panose="02020603050405020304" pitchFamily="18" charset="0"/>
                    <a:ea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7F2ABC29-24EE-DA58-E279-6C2F834A6EFF}"/>
                    </a:ext>
                  </a:extLst>
                </p:cNvPr>
                <p:cNvSpPr txBox="1">
                  <a:spLocks noRot="1" noChangeAspect="1" noMove="1" noResize="1" noEditPoints="1" noAdjustHandles="1" noChangeArrowheads="1" noChangeShapeType="1" noTextEdit="1"/>
                </p:cNvSpPr>
                <p:nvPr/>
              </p:nvSpPr>
              <p:spPr>
                <a:xfrm>
                  <a:off x="280988" y="1992465"/>
                  <a:ext cx="7543800" cy="3785716"/>
                </a:xfrm>
                <a:prstGeom prst="rect">
                  <a:avLst/>
                </a:prstGeom>
                <a:blipFill>
                  <a:blip r:embed="rId5"/>
                  <a:stretch>
                    <a:fillRect l="-1616" t="-1771" r="-4039" b="-3543"/>
                  </a:stretch>
                </a:blipFill>
              </p:spPr>
              <p:txBody>
                <a:bodyPr/>
                <a:lstStyle/>
                <a:p>
                  <a:r>
                    <a:rPr lang="en-US">
                      <a:noFill/>
                    </a:rPr>
                    <a:t> </a:t>
                  </a:r>
                </a:p>
              </p:txBody>
            </p:sp>
          </mc:Fallback>
        </mc:AlternateContent>
      </p:grpSp>
      <p:sp>
        <p:nvSpPr>
          <p:cNvPr id="11" name="AutoShape 3">
            <a:extLst>
              <a:ext uri="{FF2B5EF4-FFF2-40B4-BE49-F238E27FC236}">
                <a16:creationId xmlns:a16="http://schemas.microsoft.com/office/drawing/2014/main" id="{EDFA8BDB-BE8E-76C2-FE43-73C67E96BCAE}"/>
              </a:ext>
            </a:extLst>
          </p:cNvPr>
          <p:cNvSpPr>
            <a:spLocks noChangeAspect="1" noChangeArrowheads="1" noTextEdit="1"/>
          </p:cNvSpPr>
          <p:nvPr/>
        </p:nvSpPr>
        <p:spPr bwMode="auto">
          <a:xfrm>
            <a:off x="7805674" y="1479519"/>
            <a:ext cx="4121150" cy="370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Oval 5">
            <a:extLst>
              <a:ext uri="{FF2B5EF4-FFF2-40B4-BE49-F238E27FC236}">
                <a16:creationId xmlns:a16="http://schemas.microsoft.com/office/drawing/2014/main" id="{0AD1CF1B-54AD-D1A0-1559-10410824B888}"/>
              </a:ext>
            </a:extLst>
          </p:cNvPr>
          <p:cNvSpPr>
            <a:spLocks noChangeArrowheads="1"/>
          </p:cNvSpPr>
          <p:nvPr/>
        </p:nvSpPr>
        <p:spPr bwMode="auto">
          <a:xfrm>
            <a:off x="9525001" y="4125180"/>
            <a:ext cx="1819275" cy="1819275"/>
          </a:xfrm>
          <a:prstGeom prst="ellipse">
            <a:avLst/>
          </a:prstGeom>
          <a:noFill/>
          <a:ln w="30163" cap="flat">
            <a:solidFill>
              <a:srgbClr val="FFFF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Line 6">
            <a:extLst>
              <a:ext uri="{FF2B5EF4-FFF2-40B4-BE49-F238E27FC236}">
                <a16:creationId xmlns:a16="http://schemas.microsoft.com/office/drawing/2014/main" id="{DFF22685-577B-84F9-F77E-BAF3065558BD}"/>
              </a:ext>
            </a:extLst>
          </p:cNvPr>
          <p:cNvSpPr>
            <a:spLocks noChangeShapeType="1"/>
          </p:cNvSpPr>
          <p:nvPr/>
        </p:nvSpPr>
        <p:spPr bwMode="auto">
          <a:xfrm flipH="1">
            <a:off x="8047038" y="3250467"/>
            <a:ext cx="3006725" cy="2714625"/>
          </a:xfrm>
          <a:prstGeom prst="line">
            <a:avLst/>
          </a:prstGeom>
          <a:noFill/>
          <a:ln w="30163" cap="flat">
            <a:solidFill>
              <a:srgbClr val="FFFFF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4" name="Line 7">
            <a:extLst>
              <a:ext uri="{FF2B5EF4-FFF2-40B4-BE49-F238E27FC236}">
                <a16:creationId xmlns:a16="http://schemas.microsoft.com/office/drawing/2014/main" id="{238412EE-D42B-B7F2-1C33-7FD47152DD0B}"/>
              </a:ext>
            </a:extLst>
          </p:cNvPr>
          <p:cNvSpPr>
            <a:spLocks noChangeShapeType="1"/>
          </p:cNvSpPr>
          <p:nvPr/>
        </p:nvSpPr>
        <p:spPr bwMode="auto">
          <a:xfrm>
            <a:off x="11053763" y="3250467"/>
            <a:ext cx="455613" cy="2684462"/>
          </a:xfrm>
          <a:prstGeom prst="line">
            <a:avLst/>
          </a:prstGeom>
          <a:noFill/>
          <a:ln w="30163" cap="flat">
            <a:solidFill>
              <a:srgbClr val="FFFFF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5" name="Line 8">
            <a:extLst>
              <a:ext uri="{FF2B5EF4-FFF2-40B4-BE49-F238E27FC236}">
                <a16:creationId xmlns:a16="http://schemas.microsoft.com/office/drawing/2014/main" id="{1CDF752C-E70F-5B30-82A5-B48D420FE51D}"/>
              </a:ext>
            </a:extLst>
          </p:cNvPr>
          <p:cNvSpPr>
            <a:spLocks noChangeShapeType="1"/>
          </p:cNvSpPr>
          <p:nvPr/>
        </p:nvSpPr>
        <p:spPr bwMode="auto">
          <a:xfrm flipV="1">
            <a:off x="8047038" y="5934930"/>
            <a:ext cx="3462338" cy="30162"/>
          </a:xfrm>
          <a:prstGeom prst="line">
            <a:avLst/>
          </a:prstGeom>
          <a:noFill/>
          <a:ln w="30163" cap="flat">
            <a:solidFill>
              <a:srgbClr val="FFFFF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Line 9">
            <a:extLst>
              <a:ext uri="{FF2B5EF4-FFF2-40B4-BE49-F238E27FC236}">
                <a16:creationId xmlns:a16="http://schemas.microsoft.com/office/drawing/2014/main" id="{69BFC8ED-C446-86DA-93C7-73A7C6EA862E}"/>
              </a:ext>
            </a:extLst>
          </p:cNvPr>
          <p:cNvSpPr>
            <a:spLocks noChangeShapeType="1"/>
          </p:cNvSpPr>
          <p:nvPr/>
        </p:nvSpPr>
        <p:spPr bwMode="auto">
          <a:xfrm flipV="1">
            <a:off x="8047038" y="4849080"/>
            <a:ext cx="2867025" cy="1116012"/>
          </a:xfrm>
          <a:prstGeom prst="line">
            <a:avLst/>
          </a:prstGeom>
          <a:noFill/>
          <a:ln w="30163"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Line 10">
            <a:extLst>
              <a:ext uri="{FF2B5EF4-FFF2-40B4-BE49-F238E27FC236}">
                <a16:creationId xmlns:a16="http://schemas.microsoft.com/office/drawing/2014/main" id="{D44D8B67-578A-6EFD-46EC-9C332FE88DA4}"/>
              </a:ext>
            </a:extLst>
          </p:cNvPr>
          <p:cNvSpPr>
            <a:spLocks noChangeShapeType="1"/>
          </p:cNvSpPr>
          <p:nvPr/>
        </p:nvSpPr>
        <p:spPr bwMode="auto">
          <a:xfrm flipH="1">
            <a:off x="10274301" y="3250467"/>
            <a:ext cx="779463" cy="2247900"/>
          </a:xfrm>
          <a:prstGeom prst="line">
            <a:avLst/>
          </a:prstGeom>
          <a:noFill/>
          <a:ln w="30163"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Line 11">
            <a:extLst>
              <a:ext uri="{FF2B5EF4-FFF2-40B4-BE49-F238E27FC236}">
                <a16:creationId xmlns:a16="http://schemas.microsoft.com/office/drawing/2014/main" id="{F1EEC24A-E1EA-D49B-424E-68A584368AD5}"/>
              </a:ext>
            </a:extLst>
          </p:cNvPr>
          <p:cNvSpPr>
            <a:spLocks noChangeShapeType="1"/>
          </p:cNvSpPr>
          <p:nvPr/>
        </p:nvSpPr>
        <p:spPr bwMode="auto">
          <a:xfrm>
            <a:off x="10434638" y="5034817"/>
            <a:ext cx="7938" cy="909637"/>
          </a:xfrm>
          <a:prstGeom prst="line">
            <a:avLst/>
          </a:prstGeom>
          <a:noFill/>
          <a:ln w="30163"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Line 12">
            <a:extLst>
              <a:ext uri="{FF2B5EF4-FFF2-40B4-BE49-F238E27FC236}">
                <a16:creationId xmlns:a16="http://schemas.microsoft.com/office/drawing/2014/main" id="{38E79A9D-0574-A3F0-5CB0-3A9978394266}"/>
              </a:ext>
            </a:extLst>
          </p:cNvPr>
          <p:cNvSpPr>
            <a:spLocks noChangeShapeType="1"/>
          </p:cNvSpPr>
          <p:nvPr/>
        </p:nvSpPr>
        <p:spPr bwMode="auto">
          <a:xfrm flipV="1">
            <a:off x="10440988" y="5773005"/>
            <a:ext cx="147638" cy="1587"/>
          </a:xfrm>
          <a:prstGeom prst="line">
            <a:avLst/>
          </a:prstGeom>
          <a:noFill/>
          <a:ln w="30163"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0" name="Line 13">
            <a:extLst>
              <a:ext uri="{FF2B5EF4-FFF2-40B4-BE49-F238E27FC236}">
                <a16:creationId xmlns:a16="http://schemas.microsoft.com/office/drawing/2014/main" id="{CE6384BB-0D67-04FC-5B85-EE7B55664EBE}"/>
              </a:ext>
            </a:extLst>
          </p:cNvPr>
          <p:cNvSpPr>
            <a:spLocks noChangeShapeType="1"/>
          </p:cNvSpPr>
          <p:nvPr/>
        </p:nvSpPr>
        <p:spPr bwMode="auto">
          <a:xfrm>
            <a:off x="10588626" y="5773005"/>
            <a:ext cx="1588" cy="169862"/>
          </a:xfrm>
          <a:prstGeom prst="line">
            <a:avLst/>
          </a:prstGeom>
          <a:noFill/>
          <a:ln w="30163"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1" name="Rectangle 14">
            <a:extLst>
              <a:ext uri="{FF2B5EF4-FFF2-40B4-BE49-F238E27FC236}">
                <a16:creationId xmlns:a16="http://schemas.microsoft.com/office/drawing/2014/main" id="{A9BF0B32-527E-4011-1F0C-01F8313716A1}"/>
              </a:ext>
            </a:extLst>
          </p:cNvPr>
          <p:cNvSpPr>
            <a:spLocks noChangeArrowheads="1"/>
          </p:cNvSpPr>
          <p:nvPr/>
        </p:nvSpPr>
        <p:spPr bwMode="auto">
          <a:xfrm>
            <a:off x="10283826" y="5996842"/>
            <a:ext cx="2500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1" u="none" strike="noStrike" cap="none" normalizeH="0" baseline="0">
                <a:ln>
                  <a:noFill/>
                </a:ln>
                <a:solidFill>
                  <a:schemeClr val="bg1"/>
                </a:solidFill>
                <a:effectLst/>
                <a:latin typeface="Times New Roman" panose="02020603050405020304" pitchFamily="18" charset="0"/>
              </a:rPr>
              <a:t>M</a:t>
            </a:r>
            <a:endParaRPr kumimoji="0" lang="en-US" altLang="en-US" sz="1800" b="0" i="0" u="none" strike="noStrike" cap="none" normalizeH="0" baseline="0">
              <a:ln>
                <a:noFill/>
              </a:ln>
              <a:solidFill>
                <a:schemeClr val="bg1"/>
              </a:solidFill>
              <a:effectLst/>
            </a:endParaRPr>
          </a:p>
        </p:txBody>
      </p:sp>
      <p:sp>
        <p:nvSpPr>
          <p:cNvPr id="22" name="Rectangle 15">
            <a:extLst>
              <a:ext uri="{FF2B5EF4-FFF2-40B4-BE49-F238E27FC236}">
                <a16:creationId xmlns:a16="http://schemas.microsoft.com/office/drawing/2014/main" id="{AE2C2D71-8B42-02A4-29E5-1D8F2B4B689F}"/>
              </a:ext>
            </a:extLst>
          </p:cNvPr>
          <p:cNvSpPr>
            <a:spLocks noChangeArrowheads="1"/>
          </p:cNvSpPr>
          <p:nvPr/>
        </p:nvSpPr>
        <p:spPr bwMode="auto">
          <a:xfrm>
            <a:off x="10567988" y="5114192"/>
            <a:ext cx="1090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1" u="none" strike="noStrike" cap="none" normalizeH="0" baseline="0">
                <a:ln>
                  <a:noFill/>
                </a:ln>
                <a:solidFill>
                  <a:schemeClr val="bg1"/>
                </a:solidFill>
                <a:effectLst/>
                <a:latin typeface="Times New Roman" panose="02020603050405020304" pitchFamily="18" charset="0"/>
              </a:rPr>
              <a:t>I</a:t>
            </a:r>
            <a:endParaRPr kumimoji="0" lang="en-US" altLang="en-US" sz="1800" b="0" i="0" u="none" strike="noStrike" cap="none" normalizeH="0" baseline="0">
              <a:ln>
                <a:noFill/>
              </a:ln>
              <a:solidFill>
                <a:schemeClr val="bg1"/>
              </a:solidFill>
              <a:effectLst/>
            </a:endParaRPr>
          </a:p>
        </p:txBody>
      </p:sp>
      <p:sp>
        <p:nvSpPr>
          <p:cNvPr id="23" name="Rectangle 16">
            <a:extLst>
              <a:ext uri="{FF2B5EF4-FFF2-40B4-BE49-F238E27FC236}">
                <a16:creationId xmlns:a16="http://schemas.microsoft.com/office/drawing/2014/main" id="{7CB87BE6-505C-ADF4-AF95-41D3478E9E39}"/>
              </a:ext>
            </a:extLst>
          </p:cNvPr>
          <p:cNvSpPr>
            <a:spLocks noChangeArrowheads="1"/>
          </p:cNvSpPr>
          <p:nvPr/>
        </p:nvSpPr>
        <p:spPr bwMode="auto">
          <a:xfrm>
            <a:off x="11430001" y="5976205"/>
            <a:ext cx="1875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1" u="none" strike="noStrike" cap="none" normalizeH="0" baseline="0">
                <a:ln>
                  <a:noFill/>
                </a:ln>
                <a:solidFill>
                  <a:schemeClr val="bg1"/>
                </a:solidFill>
                <a:effectLst/>
                <a:latin typeface="Times New Roman" panose="02020603050405020304" pitchFamily="18" charset="0"/>
              </a:rPr>
              <a:t>C</a:t>
            </a:r>
            <a:endParaRPr kumimoji="0" lang="en-US" altLang="en-US" sz="1800" b="0" i="0" u="none" strike="noStrike" cap="none" normalizeH="0" baseline="0">
              <a:ln>
                <a:noFill/>
              </a:ln>
              <a:solidFill>
                <a:schemeClr val="bg1"/>
              </a:solidFill>
              <a:effectLst/>
            </a:endParaRPr>
          </a:p>
        </p:txBody>
      </p:sp>
      <p:sp>
        <p:nvSpPr>
          <p:cNvPr id="24" name="Rectangle 17">
            <a:extLst>
              <a:ext uri="{FF2B5EF4-FFF2-40B4-BE49-F238E27FC236}">
                <a16:creationId xmlns:a16="http://schemas.microsoft.com/office/drawing/2014/main" id="{B33F2385-95E1-BD90-5855-80BCBA3A1F35}"/>
              </a:ext>
            </a:extLst>
          </p:cNvPr>
          <p:cNvSpPr>
            <a:spLocks noChangeArrowheads="1"/>
          </p:cNvSpPr>
          <p:nvPr/>
        </p:nvSpPr>
        <p:spPr bwMode="auto">
          <a:xfrm>
            <a:off x="7824788" y="5987317"/>
            <a:ext cx="1875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1" u="none" strike="noStrike" cap="none" normalizeH="0" baseline="0">
                <a:ln>
                  <a:noFill/>
                </a:ln>
                <a:solidFill>
                  <a:schemeClr val="bg1"/>
                </a:solidFill>
                <a:effectLst/>
                <a:latin typeface="Times New Roman" panose="02020603050405020304" pitchFamily="18" charset="0"/>
              </a:rPr>
              <a:t>B</a:t>
            </a:r>
            <a:endParaRPr kumimoji="0" lang="en-US" altLang="en-US" sz="1800" b="0" i="0" u="none" strike="noStrike" cap="none" normalizeH="0" baseline="0">
              <a:ln>
                <a:noFill/>
              </a:ln>
              <a:solidFill>
                <a:schemeClr val="bg1"/>
              </a:solidFill>
              <a:effectLst/>
            </a:endParaRPr>
          </a:p>
        </p:txBody>
      </p:sp>
      <p:sp>
        <p:nvSpPr>
          <p:cNvPr id="25" name="Rectangle 18">
            <a:extLst>
              <a:ext uri="{FF2B5EF4-FFF2-40B4-BE49-F238E27FC236}">
                <a16:creationId xmlns:a16="http://schemas.microsoft.com/office/drawing/2014/main" id="{CD68F30E-766B-45F9-435D-DDC94094EE03}"/>
              </a:ext>
            </a:extLst>
          </p:cNvPr>
          <p:cNvSpPr>
            <a:spLocks noChangeArrowheads="1"/>
          </p:cNvSpPr>
          <p:nvPr/>
        </p:nvSpPr>
        <p:spPr bwMode="auto">
          <a:xfrm>
            <a:off x="11001263" y="2867464"/>
            <a:ext cx="1875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1" u="none" strike="noStrike" cap="none" normalizeH="0" baseline="0" dirty="0">
                <a:ln>
                  <a:noFill/>
                </a:ln>
                <a:solidFill>
                  <a:schemeClr val="bg1"/>
                </a:solidFill>
                <a:effectLst/>
                <a:latin typeface="Times New Roman" panose="02020603050405020304" pitchFamily="18" charset="0"/>
              </a:rPr>
              <a:t>A</a:t>
            </a:r>
            <a:endParaRPr kumimoji="0" lang="en-US" altLang="en-US" sz="1800" b="0" i="0" u="none" strike="noStrike" cap="none" normalizeH="0" baseline="0" dirty="0">
              <a:ln>
                <a:noFill/>
              </a:ln>
              <a:solidFill>
                <a:schemeClr val="bg1"/>
              </a:solidFill>
              <a:effectLst/>
            </a:endParaRPr>
          </a:p>
        </p:txBody>
      </p:sp>
      <p:grpSp>
        <p:nvGrpSpPr>
          <p:cNvPr id="26" name="Group 21">
            <a:extLst>
              <a:ext uri="{FF2B5EF4-FFF2-40B4-BE49-F238E27FC236}">
                <a16:creationId xmlns:a16="http://schemas.microsoft.com/office/drawing/2014/main" id="{3A9FEF36-2E17-0CF5-A1AD-2966C54718ED}"/>
              </a:ext>
            </a:extLst>
          </p:cNvPr>
          <p:cNvGrpSpPr>
            <a:grpSpLocks/>
          </p:cNvGrpSpPr>
          <p:nvPr/>
        </p:nvGrpSpPr>
        <p:grpSpPr bwMode="auto">
          <a:xfrm>
            <a:off x="10402888" y="5903180"/>
            <a:ext cx="80963" cy="80962"/>
            <a:chOff x="6598" y="2921"/>
            <a:chExt cx="51" cy="51"/>
          </a:xfrm>
          <a:solidFill>
            <a:schemeClr val="bg1"/>
          </a:solidFill>
        </p:grpSpPr>
        <p:sp>
          <p:nvSpPr>
            <p:cNvPr id="39" name="Oval 19">
              <a:extLst>
                <a:ext uri="{FF2B5EF4-FFF2-40B4-BE49-F238E27FC236}">
                  <a16:creationId xmlns:a16="http://schemas.microsoft.com/office/drawing/2014/main" id="{7BE4410D-F21F-6C2E-CF95-9080AA741648}"/>
                </a:ext>
              </a:extLst>
            </p:cNvPr>
            <p:cNvSpPr>
              <a:spLocks noChangeArrowheads="1"/>
            </p:cNvSpPr>
            <p:nvPr/>
          </p:nvSpPr>
          <p:spPr bwMode="auto">
            <a:xfrm>
              <a:off x="6598" y="2921"/>
              <a:ext cx="51" cy="51"/>
            </a:xfrm>
            <a:prstGeom prst="ellips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0" name="Oval 20">
              <a:extLst>
                <a:ext uri="{FF2B5EF4-FFF2-40B4-BE49-F238E27FC236}">
                  <a16:creationId xmlns:a16="http://schemas.microsoft.com/office/drawing/2014/main" id="{17435714-9CBA-D098-0646-62C306D2FA37}"/>
                </a:ext>
              </a:extLst>
            </p:cNvPr>
            <p:cNvSpPr>
              <a:spLocks noChangeArrowheads="1"/>
            </p:cNvSpPr>
            <p:nvPr/>
          </p:nvSpPr>
          <p:spPr bwMode="auto">
            <a:xfrm>
              <a:off x="6598" y="2921"/>
              <a:ext cx="51" cy="51"/>
            </a:xfrm>
            <a:prstGeom prst="ellipse">
              <a:avLst/>
            </a:prstGeom>
            <a:grpFill/>
            <a:ln w="127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nvGrpSpPr>
          <p:cNvPr id="27" name="Group 24">
            <a:extLst>
              <a:ext uri="{FF2B5EF4-FFF2-40B4-BE49-F238E27FC236}">
                <a16:creationId xmlns:a16="http://schemas.microsoft.com/office/drawing/2014/main" id="{1D7CABB8-3F16-6E2D-AC00-D7D5FB86484F}"/>
              </a:ext>
            </a:extLst>
          </p:cNvPr>
          <p:cNvGrpSpPr>
            <a:grpSpLocks/>
          </p:cNvGrpSpPr>
          <p:nvPr/>
        </p:nvGrpSpPr>
        <p:grpSpPr bwMode="auto">
          <a:xfrm>
            <a:off x="10393363" y="4995130"/>
            <a:ext cx="80963" cy="80962"/>
            <a:chOff x="6592" y="2349"/>
            <a:chExt cx="51" cy="51"/>
          </a:xfrm>
          <a:solidFill>
            <a:schemeClr val="bg1"/>
          </a:solidFill>
        </p:grpSpPr>
        <p:sp>
          <p:nvSpPr>
            <p:cNvPr id="37" name="Oval 22">
              <a:extLst>
                <a:ext uri="{FF2B5EF4-FFF2-40B4-BE49-F238E27FC236}">
                  <a16:creationId xmlns:a16="http://schemas.microsoft.com/office/drawing/2014/main" id="{F25FA5B5-F8F8-AF08-05A2-E36500398CCD}"/>
                </a:ext>
              </a:extLst>
            </p:cNvPr>
            <p:cNvSpPr>
              <a:spLocks noChangeArrowheads="1"/>
            </p:cNvSpPr>
            <p:nvPr/>
          </p:nvSpPr>
          <p:spPr bwMode="auto">
            <a:xfrm>
              <a:off x="6592" y="2349"/>
              <a:ext cx="51" cy="51"/>
            </a:xfrm>
            <a:prstGeom prst="ellips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8" name="Oval 23">
              <a:extLst>
                <a:ext uri="{FF2B5EF4-FFF2-40B4-BE49-F238E27FC236}">
                  <a16:creationId xmlns:a16="http://schemas.microsoft.com/office/drawing/2014/main" id="{D8A1EBB0-33BF-E250-D081-F5A0A393FBFB}"/>
                </a:ext>
              </a:extLst>
            </p:cNvPr>
            <p:cNvSpPr>
              <a:spLocks noChangeArrowheads="1"/>
            </p:cNvSpPr>
            <p:nvPr/>
          </p:nvSpPr>
          <p:spPr bwMode="auto">
            <a:xfrm>
              <a:off x="6592" y="2349"/>
              <a:ext cx="51" cy="51"/>
            </a:xfrm>
            <a:prstGeom prst="ellipse">
              <a:avLst/>
            </a:prstGeom>
            <a:grpFill/>
            <a:ln w="127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nvGrpSpPr>
          <p:cNvPr id="28" name="Group 27">
            <a:extLst>
              <a:ext uri="{FF2B5EF4-FFF2-40B4-BE49-F238E27FC236}">
                <a16:creationId xmlns:a16="http://schemas.microsoft.com/office/drawing/2014/main" id="{C75FA28E-26AA-9F64-0E21-765BF46D4710}"/>
              </a:ext>
            </a:extLst>
          </p:cNvPr>
          <p:cNvGrpSpPr>
            <a:grpSpLocks/>
          </p:cNvGrpSpPr>
          <p:nvPr/>
        </p:nvGrpSpPr>
        <p:grpSpPr bwMode="auto">
          <a:xfrm>
            <a:off x="11014076" y="3210780"/>
            <a:ext cx="80963" cy="80962"/>
            <a:chOff x="6983" y="1225"/>
            <a:chExt cx="51" cy="51"/>
          </a:xfrm>
          <a:solidFill>
            <a:schemeClr val="bg1"/>
          </a:solidFill>
        </p:grpSpPr>
        <p:sp>
          <p:nvSpPr>
            <p:cNvPr id="35" name="Oval 25">
              <a:extLst>
                <a:ext uri="{FF2B5EF4-FFF2-40B4-BE49-F238E27FC236}">
                  <a16:creationId xmlns:a16="http://schemas.microsoft.com/office/drawing/2014/main" id="{7174DE5D-3CF9-A2E6-E4AD-44C9B3962385}"/>
                </a:ext>
              </a:extLst>
            </p:cNvPr>
            <p:cNvSpPr>
              <a:spLocks noChangeArrowheads="1"/>
            </p:cNvSpPr>
            <p:nvPr/>
          </p:nvSpPr>
          <p:spPr bwMode="auto">
            <a:xfrm>
              <a:off x="6983" y="1225"/>
              <a:ext cx="51" cy="51"/>
            </a:xfrm>
            <a:prstGeom prst="ellips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6" name="Oval 26">
              <a:extLst>
                <a:ext uri="{FF2B5EF4-FFF2-40B4-BE49-F238E27FC236}">
                  <a16:creationId xmlns:a16="http://schemas.microsoft.com/office/drawing/2014/main" id="{E0C0415B-7905-49BA-6544-8AA14BA820BD}"/>
                </a:ext>
              </a:extLst>
            </p:cNvPr>
            <p:cNvSpPr>
              <a:spLocks noChangeArrowheads="1"/>
            </p:cNvSpPr>
            <p:nvPr/>
          </p:nvSpPr>
          <p:spPr bwMode="auto">
            <a:xfrm>
              <a:off x="6983" y="1225"/>
              <a:ext cx="51" cy="51"/>
            </a:xfrm>
            <a:prstGeom prst="ellipse">
              <a:avLst/>
            </a:prstGeom>
            <a:grpFill/>
            <a:ln w="127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nvGrpSpPr>
          <p:cNvPr id="29" name="Group 30">
            <a:extLst>
              <a:ext uri="{FF2B5EF4-FFF2-40B4-BE49-F238E27FC236}">
                <a16:creationId xmlns:a16="http://schemas.microsoft.com/office/drawing/2014/main" id="{030D878D-6BC9-BD37-3873-AA980DC8FD41}"/>
              </a:ext>
            </a:extLst>
          </p:cNvPr>
          <p:cNvGrpSpPr>
            <a:grpSpLocks/>
          </p:cNvGrpSpPr>
          <p:nvPr/>
        </p:nvGrpSpPr>
        <p:grpSpPr bwMode="auto">
          <a:xfrm>
            <a:off x="8005763" y="5925405"/>
            <a:ext cx="80963" cy="80962"/>
            <a:chOff x="5088" y="2935"/>
            <a:chExt cx="51" cy="51"/>
          </a:xfrm>
          <a:solidFill>
            <a:srgbClr val="FFFFFF"/>
          </a:solidFill>
        </p:grpSpPr>
        <p:sp>
          <p:nvSpPr>
            <p:cNvPr id="33" name="Oval 28">
              <a:extLst>
                <a:ext uri="{FF2B5EF4-FFF2-40B4-BE49-F238E27FC236}">
                  <a16:creationId xmlns:a16="http://schemas.microsoft.com/office/drawing/2014/main" id="{585D2285-B575-A14A-669C-232043407100}"/>
                </a:ext>
              </a:extLst>
            </p:cNvPr>
            <p:cNvSpPr>
              <a:spLocks noChangeArrowheads="1"/>
            </p:cNvSpPr>
            <p:nvPr/>
          </p:nvSpPr>
          <p:spPr bwMode="auto">
            <a:xfrm>
              <a:off x="5088" y="2935"/>
              <a:ext cx="51" cy="51"/>
            </a:xfrm>
            <a:prstGeom prst="ellips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4" name="Oval 29">
              <a:extLst>
                <a:ext uri="{FF2B5EF4-FFF2-40B4-BE49-F238E27FC236}">
                  <a16:creationId xmlns:a16="http://schemas.microsoft.com/office/drawing/2014/main" id="{65FA2E5C-2D72-596C-461D-E6CE663BAFD8}"/>
                </a:ext>
              </a:extLst>
            </p:cNvPr>
            <p:cNvSpPr>
              <a:spLocks noChangeArrowheads="1"/>
            </p:cNvSpPr>
            <p:nvPr/>
          </p:nvSpPr>
          <p:spPr bwMode="auto">
            <a:xfrm>
              <a:off x="5088" y="2935"/>
              <a:ext cx="51" cy="51"/>
            </a:xfrm>
            <a:prstGeom prst="ellipse">
              <a:avLst/>
            </a:prstGeom>
            <a:grpFill/>
            <a:ln w="127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nvGrpSpPr>
          <p:cNvPr id="30" name="Group 33">
            <a:extLst>
              <a:ext uri="{FF2B5EF4-FFF2-40B4-BE49-F238E27FC236}">
                <a16:creationId xmlns:a16="http://schemas.microsoft.com/office/drawing/2014/main" id="{70861392-7101-D3FB-9A2D-D4FDB8805B5F}"/>
              </a:ext>
            </a:extLst>
          </p:cNvPr>
          <p:cNvGrpSpPr>
            <a:grpSpLocks/>
          </p:cNvGrpSpPr>
          <p:nvPr/>
        </p:nvGrpSpPr>
        <p:grpSpPr bwMode="auto">
          <a:xfrm>
            <a:off x="11469688" y="5893655"/>
            <a:ext cx="80963" cy="80962"/>
            <a:chOff x="7270" y="2915"/>
            <a:chExt cx="51" cy="51"/>
          </a:xfrm>
          <a:solidFill>
            <a:schemeClr val="bg1"/>
          </a:solidFill>
        </p:grpSpPr>
        <p:sp>
          <p:nvSpPr>
            <p:cNvPr id="31" name="Oval 31">
              <a:extLst>
                <a:ext uri="{FF2B5EF4-FFF2-40B4-BE49-F238E27FC236}">
                  <a16:creationId xmlns:a16="http://schemas.microsoft.com/office/drawing/2014/main" id="{A676EA7F-77C2-2E59-C47C-7D9EC9C8993E}"/>
                </a:ext>
              </a:extLst>
            </p:cNvPr>
            <p:cNvSpPr>
              <a:spLocks noChangeArrowheads="1"/>
            </p:cNvSpPr>
            <p:nvPr/>
          </p:nvSpPr>
          <p:spPr bwMode="auto">
            <a:xfrm>
              <a:off x="7270" y="2915"/>
              <a:ext cx="51" cy="51"/>
            </a:xfrm>
            <a:prstGeom prst="ellips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2" name="Oval 32">
              <a:extLst>
                <a:ext uri="{FF2B5EF4-FFF2-40B4-BE49-F238E27FC236}">
                  <a16:creationId xmlns:a16="http://schemas.microsoft.com/office/drawing/2014/main" id="{8A2645D5-069B-55E5-3D6A-0D6DC5635AC6}"/>
                </a:ext>
              </a:extLst>
            </p:cNvPr>
            <p:cNvSpPr>
              <a:spLocks noChangeArrowheads="1"/>
            </p:cNvSpPr>
            <p:nvPr/>
          </p:nvSpPr>
          <p:spPr bwMode="auto">
            <a:xfrm>
              <a:off x="7270" y="2915"/>
              <a:ext cx="51" cy="51"/>
            </a:xfrm>
            <a:prstGeom prst="ellipse">
              <a:avLst/>
            </a:prstGeom>
            <a:grpFill/>
            <a:ln w="127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6" name="Picture 5" descr="OPL20U25GSXzBJYl68kk8uQGfFKzs7yb1M4KJWUiLk6ZEvGF+qCIPSnY57AbBFCvTW$2023.15$.62+K4lPs7H94VUqPe2XwIsfPRnrXQE//QTEXxb8/8N4CNc6FpgZahzpTjFhMzSA7T/nHJa11DE8Ng2TP3iAmRczFlmslSuUNOgUeb6yRvs0=">
            <a:extLst>
              <a:ext uri="{FF2B5EF4-FFF2-40B4-BE49-F238E27FC236}">
                <a16:creationId xmlns:a16="http://schemas.microsoft.com/office/drawing/2014/main" id="{96663514-C891-ACAC-8471-A9A38E1F42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33894" y="868577"/>
            <a:ext cx="1330035" cy="1330035"/>
          </a:xfrm>
          <a:prstGeom prst="rect">
            <a:avLst/>
          </a:prstGeom>
        </p:spPr>
      </p:pic>
      <p:pic>
        <p:nvPicPr>
          <p:cNvPr id="7" name="Đồng hồ đếm ngược 3 phút gây sốc  3 Minutes" descr="OPL20U25GSXzBJYl68kk8uQGfFKzs7yb1M4KJWUiLk6ZEvGF+qCIPSnY57AbBFCvTW$2023.15$.62+K4lPs7H94VUqPe2XwIsfPRnrXQE//QTEXxb8/8N4CNc6FpgZahzpTjFhMzSA7T/nHJa11DE8Ng2TP3iAmRczFlmslSuUNOgUeb6yRvs0=">
            <a:hlinkClick r:id="" action="ppaction://media"/>
            <a:extLst>
              <a:ext uri="{FF2B5EF4-FFF2-40B4-BE49-F238E27FC236}">
                <a16:creationId xmlns:a16="http://schemas.microsoft.com/office/drawing/2014/main" id="{6EB2CCE1-6471-C7D1-12EB-AA1BD4CE142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010398" y="1446494"/>
            <a:ext cx="1429002" cy="627365"/>
          </a:xfrm>
          <a:prstGeom prst="rect">
            <a:avLst/>
          </a:prstGeom>
        </p:spPr>
      </p:pic>
      <p:sp>
        <p:nvSpPr>
          <p:cNvPr id="4"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95C4006-689A-3B99-DD40-E8770DE89228}"/>
              </a:ext>
            </a:extLst>
          </p:cNvPr>
          <p:cNvSpPr txBox="1">
            <a:spLocks/>
          </p:cNvSpPr>
          <p:nvPr/>
        </p:nvSpPr>
        <p:spPr>
          <a:xfrm>
            <a:off x="85629" y="0"/>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0"/>
              </a:spcBef>
              <a:spcAft>
                <a:spcPts val="600"/>
              </a:spcAft>
            </a:pPr>
            <a:r>
              <a:rPr lang="en-US" sz="2400" b="1">
                <a:solidFill>
                  <a:srgbClr val="FFFF00"/>
                </a:solidFill>
                <a:latin typeface="Times New Roman" panose="02020603050405020304" pitchFamily="18" charset="0"/>
                <a:cs typeface="Times New Roman" panose="02020603050405020304" pitchFamily="18" charset="0"/>
              </a:rPr>
              <a:t>BÀI 1. ĐƯỜNG TRÒN NGOẠI TIẾP VÀ ĐƯỜNG TRÒN NỘI TIẾP TAM GIÁC </a:t>
            </a:r>
            <a:r>
              <a:rPr lang="en-US" sz="2800" b="1">
                <a:solidFill>
                  <a:srgbClr val="FFFF00"/>
                </a:solidFill>
                <a:latin typeface="Times New Roman" panose="02020603050405020304" pitchFamily="18" charset="0"/>
                <a:cs typeface="Times New Roman" panose="02020603050405020304" pitchFamily="18" charset="0"/>
              </a:rPr>
              <a:t>(Tiết 2)</a:t>
            </a:r>
            <a:endParaRPr kumimoji="0" lang="en-US" sz="28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FBB50FB-FE50-E787-68D6-C92AA3D123B9}"/>
                  </a:ext>
                </a:extLst>
              </p:cNvPr>
              <p:cNvSpPr txBox="1"/>
              <p:nvPr/>
            </p:nvSpPr>
            <p:spPr>
              <a:xfrm>
                <a:off x="427292" y="6021432"/>
                <a:ext cx="6470722" cy="523220"/>
              </a:xfrm>
              <a:prstGeom prst="rect">
                <a:avLst/>
              </a:prstGeom>
              <a:noFill/>
            </p:spPr>
            <p:txBody>
              <a:bodyPr wrap="square">
                <a:spAutoFit/>
              </a:bodyPr>
              <a:lstStyle/>
              <a:p>
                <a:r>
                  <a:rPr lang="fr-FR" sz="2800" i="1" dirty="0">
                    <a:solidFill>
                      <a:srgbClr val="FFFFFF"/>
                    </a:solidFill>
                    <a:latin typeface="Cambria Math" panose="02040503050406030204" pitchFamily="18" charset="0"/>
                    <a:ea typeface="Times New Roman" panose="02020603050405020304" pitchFamily="18" charset="0"/>
                    <a:cs typeface="Times New Roman" panose="02020603050405020304" pitchFamily="18" charset="0"/>
                  </a:rPr>
                  <a:t>Đáp </a:t>
                </a:r>
                <a:r>
                  <a:rPr lang="fr-FR" sz="2800" i="1" dirty="0" err="1">
                    <a:solidFill>
                      <a:srgbClr val="FFFFFF"/>
                    </a:solidFill>
                    <a:latin typeface="Cambria Math" panose="02040503050406030204" pitchFamily="18" charset="0"/>
                    <a:ea typeface="Times New Roman" panose="02020603050405020304" pitchFamily="18" charset="0"/>
                    <a:cs typeface="Times New Roman" panose="02020603050405020304" pitchFamily="18" charset="0"/>
                  </a:rPr>
                  <a:t>án</a:t>
                </a:r>
                <a:r>
                  <a:rPr lang="fr-FR" sz="2800" i="1" dirty="0">
                    <a:solidFill>
                      <a:srgbClr val="FFFFFF"/>
                    </a:solidFill>
                    <a:latin typeface="Cambria Math" panose="02040503050406030204" pitchFamily="18" charset="0"/>
                    <a:ea typeface="Times New Roman" panose="02020603050405020304" pitchFamily="18" charset="0"/>
                    <a:cs typeface="Times New Roman" panose="02020603050405020304" pitchFamily="18" charset="0"/>
                  </a:rPr>
                  <a:t>:  </a:t>
                </a:r>
                <a14:m>
                  <m:oMath xmlns:m="http://schemas.openxmlformats.org/officeDocument/2006/math">
                    <m:d>
                      <m:dPr>
                        <m:ctrlPr>
                          <a:rPr lang="en-US" sz="2800" i="1">
                            <a:solidFill>
                              <a:srgbClr val="FFFFFF"/>
                            </a:solidFill>
                            <a:latin typeface="Cambria Math" panose="02040503050406030204" pitchFamily="18" charset="0"/>
                            <a:ea typeface="Times New Roman" panose="02020603050405020304" pitchFamily="18" charset="0"/>
                            <a:cs typeface="Times New Roman" panose="02020603050405020304" pitchFamily="18" charset="0"/>
                          </a:rPr>
                        </m:ctrlPr>
                      </m:dPr>
                      <m:e>
                        <m:r>
                          <m:rPr>
                            <m:nor/>
                          </m:rPr>
                          <a:rPr lang="en-US" sz="2800" i="1">
                            <a:solidFill>
                              <a:srgbClr val="FFFFFF"/>
                            </a:solidFill>
                            <a:latin typeface="Cambria Math" panose="02040503050406030204" pitchFamily="18" charset="0"/>
                            <a:ea typeface="Times New Roman" panose="02020603050405020304" pitchFamily="18" charset="0"/>
                            <a:cs typeface="Times New Roman" panose="02020603050405020304" pitchFamily="18" charset="0"/>
                          </a:rPr>
                          <m:t>3</m:t>
                        </m:r>
                      </m:e>
                    </m:d>
                  </m:oMath>
                </a14:m>
                <a:r>
                  <a:rPr lang="fr-FR" sz="2800" i="1" dirty="0">
                    <a:solidFill>
                      <a:srgbClr val="FFFFFF"/>
                    </a:solidFill>
                    <a:latin typeface="Cambria Math" panose="02040503050406030204" pitchFamily="18" charset="0"/>
                    <a:ea typeface="Times New Roman" panose="02020603050405020304" pitchFamily="18" charset="0"/>
                    <a:cs typeface="Times New Roman" panose="02020603050405020304" pitchFamily="18" charset="0"/>
                  </a:rPr>
                  <a:t>, </a:t>
                </a:r>
                <a14:m>
                  <m:oMath xmlns:m="http://schemas.openxmlformats.org/officeDocument/2006/math">
                    <m:d>
                      <m:dPr>
                        <m:ctrlPr>
                          <a:rPr lang="en-US" sz="2800" i="1">
                            <a:solidFill>
                              <a:srgbClr val="FFFFFF"/>
                            </a:solidFill>
                            <a:latin typeface="Cambria Math" panose="02040503050406030204" pitchFamily="18" charset="0"/>
                            <a:ea typeface="Times New Roman" panose="02020603050405020304" pitchFamily="18" charset="0"/>
                            <a:cs typeface="Times New Roman" panose="02020603050405020304" pitchFamily="18" charset="0"/>
                          </a:rPr>
                        </m:ctrlPr>
                      </m:dPr>
                      <m:e>
                        <m:r>
                          <m:rPr>
                            <m:nor/>
                          </m:rPr>
                          <a:rPr lang="en-US" sz="2800" i="1">
                            <a:solidFill>
                              <a:srgbClr val="FFFFFF"/>
                            </a:solidFill>
                            <a:latin typeface="Cambria Math" panose="02040503050406030204" pitchFamily="18" charset="0"/>
                            <a:ea typeface="Times New Roman" panose="02020603050405020304" pitchFamily="18" charset="0"/>
                            <a:cs typeface="Times New Roman" panose="02020603050405020304" pitchFamily="18" charset="0"/>
                          </a:rPr>
                          <m:t>1</m:t>
                        </m:r>
                      </m:e>
                    </m:d>
                  </m:oMath>
                </a14:m>
                <a:r>
                  <a:rPr lang="fr-FR" sz="2800" i="1" dirty="0">
                    <a:solidFill>
                      <a:srgbClr val="FFFFFF"/>
                    </a:solidFill>
                    <a:latin typeface="Cambria Math" panose="02040503050406030204" pitchFamily="18" charset="0"/>
                    <a:ea typeface="Times New Roman" panose="02020603050405020304" pitchFamily="18" charset="0"/>
                    <a:cs typeface="Times New Roman" panose="02020603050405020304" pitchFamily="18" charset="0"/>
                  </a:rPr>
                  <a:t>, </a:t>
                </a:r>
                <a14:m>
                  <m:oMath xmlns:m="http://schemas.openxmlformats.org/officeDocument/2006/math">
                    <m:d>
                      <m:dPr>
                        <m:ctrlPr>
                          <a:rPr lang="en-US" sz="2800" i="1">
                            <a:solidFill>
                              <a:srgbClr val="FFFFFF"/>
                            </a:solidFill>
                            <a:latin typeface="Cambria Math" panose="02040503050406030204" pitchFamily="18" charset="0"/>
                            <a:ea typeface="Times New Roman" panose="02020603050405020304" pitchFamily="18" charset="0"/>
                            <a:cs typeface="Times New Roman" panose="02020603050405020304" pitchFamily="18" charset="0"/>
                          </a:rPr>
                        </m:ctrlPr>
                      </m:dPr>
                      <m:e>
                        <m:r>
                          <m:rPr>
                            <m:nor/>
                          </m:rPr>
                          <a:rPr lang="en-US" sz="2800" i="1">
                            <a:solidFill>
                              <a:srgbClr val="FFFFFF"/>
                            </a:solidFill>
                            <a:latin typeface="Cambria Math" panose="02040503050406030204" pitchFamily="18" charset="0"/>
                            <a:ea typeface="Times New Roman" panose="02020603050405020304" pitchFamily="18" charset="0"/>
                            <a:cs typeface="Times New Roman" panose="02020603050405020304" pitchFamily="18" charset="0"/>
                          </a:rPr>
                          <m:t>2</m:t>
                        </m:r>
                      </m:e>
                    </m:d>
                  </m:oMath>
                </a14:m>
                <a:endParaRPr lang="en-US" sz="2800" i="1" dirty="0">
                  <a:solidFill>
                    <a:srgbClr val="FFFFFF"/>
                  </a:solidFill>
                  <a:latin typeface="Cambria Math" panose="02040503050406030204" pitchFamily="18" charset="0"/>
                  <a:ea typeface="Times New Roman" panose="02020603050405020304" pitchFamily="18"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9FBB50FB-FE50-E787-68D6-C92AA3D123B9}"/>
                  </a:ext>
                </a:extLst>
              </p:cNvPr>
              <p:cNvSpPr txBox="1">
                <a:spLocks noRot="1" noChangeAspect="1" noMove="1" noResize="1" noEditPoints="1" noAdjustHandles="1" noChangeArrowheads="1" noChangeShapeType="1" noTextEdit="1"/>
              </p:cNvSpPr>
              <p:nvPr/>
            </p:nvSpPr>
            <p:spPr>
              <a:xfrm>
                <a:off x="427292" y="6021432"/>
                <a:ext cx="6470722" cy="523220"/>
              </a:xfrm>
              <a:prstGeom prst="rect">
                <a:avLst/>
              </a:prstGeom>
              <a:blipFill>
                <a:blip r:embed="rId8"/>
                <a:stretch>
                  <a:fillRect l="-1883" t="-12791" b="-31395"/>
                </a:stretch>
              </a:blipFill>
            </p:spPr>
            <p:txBody>
              <a:bodyPr/>
              <a:lstStyle/>
              <a:p>
                <a:r>
                  <a:rPr lang="en-US">
                    <a:noFill/>
                  </a:rPr>
                  <a:t> </a:t>
                </a:r>
              </a:p>
            </p:txBody>
          </p:sp>
        </mc:Fallback>
      </mc:AlternateContent>
    </p:spTree>
    <p:extLst>
      <p:ext uri="{BB962C8B-B14F-4D97-AF65-F5344CB8AC3E}">
        <p14:creationId xmlns:p14="http://schemas.microsoft.com/office/powerpoint/2010/main" val="204500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
                                        <p:tgtEl>
                                          <p:spTgt spid="6"/>
                                        </p:tgtEl>
                                      </p:cBhvr>
                                    </p:animEffect>
                                  </p:childTnLst>
                                </p:cTn>
                              </p:par>
                            </p:childTnLst>
                          </p:cTn>
                        </p:par>
                        <p:par>
                          <p:cTn id="12" fill="hold">
                            <p:stCondLst>
                              <p:cond delay="1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0"/>
                                        <p:tgtEl>
                                          <p:spTgt spid="28"/>
                                        </p:tgtEl>
                                      </p:cBhvr>
                                    </p:animEffect>
                                    <p:anim calcmode="lin" valueType="num">
                                      <p:cBhvr>
                                        <p:cTn id="47" dur="1000" fill="hold"/>
                                        <p:tgtEl>
                                          <p:spTgt spid="28"/>
                                        </p:tgtEl>
                                        <p:attrNameLst>
                                          <p:attrName>ppt_x</p:attrName>
                                        </p:attrNameLst>
                                      </p:cBhvr>
                                      <p:tavLst>
                                        <p:tav tm="0">
                                          <p:val>
                                            <p:strVal val="#ppt_x"/>
                                          </p:val>
                                        </p:tav>
                                        <p:tav tm="100000">
                                          <p:val>
                                            <p:strVal val="#ppt_x"/>
                                          </p:val>
                                        </p:tav>
                                      </p:tavLst>
                                    </p:anim>
                                    <p:anim calcmode="lin" valueType="num">
                                      <p:cBhvr>
                                        <p:cTn id="48" dur="1000" fill="hold"/>
                                        <p:tgtEl>
                                          <p:spTgt spid="28"/>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1000"/>
                                        <p:tgtEl>
                                          <p:spTgt spid="24"/>
                                        </p:tgtEl>
                                      </p:cBhvr>
                                    </p:animEffect>
                                    <p:anim calcmode="lin" valueType="num">
                                      <p:cBhvr>
                                        <p:cTn id="52" dur="1000" fill="hold"/>
                                        <p:tgtEl>
                                          <p:spTgt spid="24"/>
                                        </p:tgtEl>
                                        <p:attrNameLst>
                                          <p:attrName>ppt_x</p:attrName>
                                        </p:attrNameLst>
                                      </p:cBhvr>
                                      <p:tavLst>
                                        <p:tav tm="0">
                                          <p:val>
                                            <p:strVal val="#ppt_x"/>
                                          </p:val>
                                        </p:tav>
                                        <p:tav tm="100000">
                                          <p:val>
                                            <p:strVal val="#ppt_x"/>
                                          </p:val>
                                        </p:tav>
                                      </p:tavLst>
                                    </p:anim>
                                    <p:anim calcmode="lin" valueType="num">
                                      <p:cBhvr>
                                        <p:cTn id="53" dur="1000" fill="hold"/>
                                        <p:tgtEl>
                                          <p:spTgt spid="24"/>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1000"/>
                                        <p:tgtEl>
                                          <p:spTgt spid="29"/>
                                        </p:tgtEl>
                                      </p:cBhvr>
                                    </p:animEffect>
                                    <p:anim calcmode="lin" valueType="num">
                                      <p:cBhvr>
                                        <p:cTn id="57" dur="1000" fill="hold"/>
                                        <p:tgtEl>
                                          <p:spTgt spid="29"/>
                                        </p:tgtEl>
                                        <p:attrNameLst>
                                          <p:attrName>ppt_x</p:attrName>
                                        </p:attrNameLst>
                                      </p:cBhvr>
                                      <p:tavLst>
                                        <p:tav tm="0">
                                          <p:val>
                                            <p:strVal val="#ppt_x"/>
                                          </p:val>
                                        </p:tav>
                                        <p:tav tm="100000">
                                          <p:val>
                                            <p:strVal val="#ppt_x"/>
                                          </p:val>
                                        </p:tav>
                                      </p:tavLst>
                                    </p:anim>
                                    <p:anim calcmode="lin" valueType="num">
                                      <p:cBhvr>
                                        <p:cTn id="58" dur="1000" fill="hold"/>
                                        <p:tgtEl>
                                          <p:spTgt spid="29"/>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1000"/>
                                        <p:tgtEl>
                                          <p:spTgt spid="23"/>
                                        </p:tgtEl>
                                      </p:cBhvr>
                                    </p:animEffect>
                                    <p:anim calcmode="lin" valueType="num">
                                      <p:cBhvr>
                                        <p:cTn id="62" dur="1000" fill="hold"/>
                                        <p:tgtEl>
                                          <p:spTgt spid="23"/>
                                        </p:tgtEl>
                                        <p:attrNameLst>
                                          <p:attrName>ppt_x</p:attrName>
                                        </p:attrNameLst>
                                      </p:cBhvr>
                                      <p:tavLst>
                                        <p:tav tm="0">
                                          <p:val>
                                            <p:strVal val="#ppt_x"/>
                                          </p:val>
                                        </p:tav>
                                        <p:tav tm="100000">
                                          <p:val>
                                            <p:strVal val="#ppt_x"/>
                                          </p:val>
                                        </p:tav>
                                      </p:tavLst>
                                    </p:anim>
                                    <p:anim calcmode="lin" valueType="num">
                                      <p:cBhvr>
                                        <p:cTn id="63" dur="1000" fill="hold"/>
                                        <p:tgtEl>
                                          <p:spTgt spid="23"/>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1000"/>
                                        <p:tgtEl>
                                          <p:spTgt spid="30"/>
                                        </p:tgtEl>
                                      </p:cBhvr>
                                    </p:animEffect>
                                    <p:anim calcmode="lin" valueType="num">
                                      <p:cBhvr>
                                        <p:cTn id="67" dur="1000" fill="hold"/>
                                        <p:tgtEl>
                                          <p:spTgt spid="30"/>
                                        </p:tgtEl>
                                        <p:attrNameLst>
                                          <p:attrName>ppt_x</p:attrName>
                                        </p:attrNameLst>
                                      </p:cBhvr>
                                      <p:tavLst>
                                        <p:tav tm="0">
                                          <p:val>
                                            <p:strVal val="#ppt_x"/>
                                          </p:val>
                                        </p:tav>
                                        <p:tav tm="100000">
                                          <p:val>
                                            <p:strVal val="#ppt_x"/>
                                          </p:val>
                                        </p:tav>
                                      </p:tavLst>
                                    </p:anim>
                                    <p:anim calcmode="lin" valueType="num">
                                      <p:cBhvr>
                                        <p:cTn id="6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1000"/>
                                        <p:tgtEl>
                                          <p:spTgt spid="16"/>
                                        </p:tgtEl>
                                      </p:cBhvr>
                                    </p:animEffect>
                                    <p:anim calcmode="lin" valueType="num">
                                      <p:cBhvr>
                                        <p:cTn id="74" dur="1000" fill="hold"/>
                                        <p:tgtEl>
                                          <p:spTgt spid="16"/>
                                        </p:tgtEl>
                                        <p:attrNameLst>
                                          <p:attrName>ppt_x</p:attrName>
                                        </p:attrNameLst>
                                      </p:cBhvr>
                                      <p:tavLst>
                                        <p:tav tm="0">
                                          <p:val>
                                            <p:strVal val="#ppt_x"/>
                                          </p:val>
                                        </p:tav>
                                        <p:tav tm="100000">
                                          <p:val>
                                            <p:strVal val="#ppt_x"/>
                                          </p:val>
                                        </p:tav>
                                      </p:tavLst>
                                    </p:anim>
                                    <p:anim calcmode="lin" valueType="num">
                                      <p:cBhvr>
                                        <p:cTn id="7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fade">
                                      <p:cBhvr>
                                        <p:cTn id="80" dur="1000"/>
                                        <p:tgtEl>
                                          <p:spTgt spid="17"/>
                                        </p:tgtEl>
                                      </p:cBhvr>
                                    </p:animEffect>
                                    <p:anim calcmode="lin" valueType="num">
                                      <p:cBhvr>
                                        <p:cTn id="81" dur="1000" fill="hold"/>
                                        <p:tgtEl>
                                          <p:spTgt spid="17"/>
                                        </p:tgtEl>
                                        <p:attrNameLst>
                                          <p:attrName>ppt_x</p:attrName>
                                        </p:attrNameLst>
                                      </p:cBhvr>
                                      <p:tavLst>
                                        <p:tav tm="0">
                                          <p:val>
                                            <p:strVal val="#ppt_x"/>
                                          </p:val>
                                        </p:tav>
                                        <p:tav tm="100000">
                                          <p:val>
                                            <p:strVal val="#ppt_x"/>
                                          </p:val>
                                        </p:tav>
                                      </p:tavLst>
                                    </p:anim>
                                    <p:anim calcmode="lin" valueType="num">
                                      <p:cBhvr>
                                        <p:cTn id="8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1000"/>
                                        <p:tgtEl>
                                          <p:spTgt spid="27"/>
                                        </p:tgtEl>
                                      </p:cBhvr>
                                    </p:animEffect>
                                    <p:anim calcmode="lin" valueType="num">
                                      <p:cBhvr>
                                        <p:cTn id="88" dur="1000" fill="hold"/>
                                        <p:tgtEl>
                                          <p:spTgt spid="27"/>
                                        </p:tgtEl>
                                        <p:attrNameLst>
                                          <p:attrName>ppt_x</p:attrName>
                                        </p:attrNameLst>
                                      </p:cBhvr>
                                      <p:tavLst>
                                        <p:tav tm="0">
                                          <p:val>
                                            <p:strVal val="#ppt_x"/>
                                          </p:val>
                                        </p:tav>
                                        <p:tav tm="100000">
                                          <p:val>
                                            <p:strVal val="#ppt_x"/>
                                          </p:val>
                                        </p:tav>
                                      </p:tavLst>
                                    </p:anim>
                                    <p:anim calcmode="lin" valueType="num">
                                      <p:cBhvr>
                                        <p:cTn id="8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22"/>
                                        </p:tgtEl>
                                        <p:attrNameLst>
                                          <p:attrName>style.visibility</p:attrName>
                                        </p:attrNameLst>
                                      </p:cBhvr>
                                      <p:to>
                                        <p:strVal val="visible"/>
                                      </p:to>
                                    </p:set>
                                    <p:animEffect transition="in" filter="fade">
                                      <p:cBhvr>
                                        <p:cTn id="94" dur="1000"/>
                                        <p:tgtEl>
                                          <p:spTgt spid="22"/>
                                        </p:tgtEl>
                                      </p:cBhvr>
                                    </p:animEffect>
                                    <p:anim calcmode="lin" valueType="num">
                                      <p:cBhvr>
                                        <p:cTn id="95" dur="1000" fill="hold"/>
                                        <p:tgtEl>
                                          <p:spTgt spid="22"/>
                                        </p:tgtEl>
                                        <p:attrNameLst>
                                          <p:attrName>ppt_x</p:attrName>
                                        </p:attrNameLst>
                                      </p:cBhvr>
                                      <p:tavLst>
                                        <p:tav tm="0">
                                          <p:val>
                                            <p:strVal val="#ppt_x"/>
                                          </p:val>
                                        </p:tav>
                                        <p:tav tm="100000">
                                          <p:val>
                                            <p:strVal val="#ppt_x"/>
                                          </p:val>
                                        </p:tav>
                                      </p:tavLst>
                                    </p:anim>
                                    <p:anim calcmode="lin" valueType="num">
                                      <p:cBhvr>
                                        <p:cTn id="9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12"/>
                                        </p:tgtEl>
                                        <p:attrNameLst>
                                          <p:attrName>style.visibility</p:attrName>
                                        </p:attrNameLst>
                                      </p:cBhvr>
                                      <p:to>
                                        <p:strVal val="visible"/>
                                      </p:to>
                                    </p:set>
                                    <p:animEffect transition="in" filter="fade">
                                      <p:cBhvr>
                                        <p:cTn id="101" dur="1000"/>
                                        <p:tgtEl>
                                          <p:spTgt spid="12"/>
                                        </p:tgtEl>
                                      </p:cBhvr>
                                    </p:animEffect>
                                    <p:anim calcmode="lin" valueType="num">
                                      <p:cBhvr>
                                        <p:cTn id="102" dur="1000" fill="hold"/>
                                        <p:tgtEl>
                                          <p:spTgt spid="12"/>
                                        </p:tgtEl>
                                        <p:attrNameLst>
                                          <p:attrName>ppt_x</p:attrName>
                                        </p:attrNameLst>
                                      </p:cBhvr>
                                      <p:tavLst>
                                        <p:tav tm="0">
                                          <p:val>
                                            <p:strVal val="#ppt_x"/>
                                          </p:val>
                                        </p:tav>
                                        <p:tav tm="100000">
                                          <p:val>
                                            <p:strVal val="#ppt_x"/>
                                          </p:val>
                                        </p:tav>
                                      </p:tavLst>
                                    </p:anim>
                                    <p:anim calcmode="lin" valueType="num">
                                      <p:cBhvr>
                                        <p:cTn id="10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grpId="0" nodeType="clickEffect">
                                  <p:stCondLst>
                                    <p:cond delay="0"/>
                                  </p:stCondLst>
                                  <p:childTnLst>
                                    <p:set>
                                      <p:cBhvr>
                                        <p:cTn id="107" dur="1" fill="hold">
                                          <p:stCondLst>
                                            <p:cond delay="0"/>
                                          </p:stCondLst>
                                        </p:cTn>
                                        <p:tgtEl>
                                          <p:spTgt spid="18"/>
                                        </p:tgtEl>
                                        <p:attrNameLst>
                                          <p:attrName>style.visibility</p:attrName>
                                        </p:attrNameLst>
                                      </p:cBhvr>
                                      <p:to>
                                        <p:strVal val="visible"/>
                                      </p:to>
                                    </p:set>
                                    <p:animEffect transition="in" filter="fade">
                                      <p:cBhvr>
                                        <p:cTn id="108" dur="1000"/>
                                        <p:tgtEl>
                                          <p:spTgt spid="18"/>
                                        </p:tgtEl>
                                      </p:cBhvr>
                                    </p:animEffect>
                                    <p:anim calcmode="lin" valueType="num">
                                      <p:cBhvr>
                                        <p:cTn id="109" dur="1000" fill="hold"/>
                                        <p:tgtEl>
                                          <p:spTgt spid="18"/>
                                        </p:tgtEl>
                                        <p:attrNameLst>
                                          <p:attrName>ppt_x</p:attrName>
                                        </p:attrNameLst>
                                      </p:cBhvr>
                                      <p:tavLst>
                                        <p:tav tm="0">
                                          <p:val>
                                            <p:strVal val="#ppt_x"/>
                                          </p:val>
                                        </p:tav>
                                        <p:tav tm="100000">
                                          <p:val>
                                            <p:strVal val="#ppt_x"/>
                                          </p:val>
                                        </p:tav>
                                      </p:tavLst>
                                    </p:anim>
                                    <p:anim calcmode="lin" valueType="num">
                                      <p:cBhvr>
                                        <p:cTn id="110" dur="1000" fill="hold"/>
                                        <p:tgtEl>
                                          <p:spTgt spid="18"/>
                                        </p:tgtEl>
                                        <p:attrNameLst>
                                          <p:attrName>ppt_y</p:attrName>
                                        </p:attrNameLst>
                                      </p:cBhvr>
                                      <p:tavLst>
                                        <p:tav tm="0">
                                          <p:val>
                                            <p:strVal val="#ppt_y+.1"/>
                                          </p:val>
                                        </p:tav>
                                        <p:tav tm="100000">
                                          <p:val>
                                            <p:strVal val="#ppt_y"/>
                                          </p:val>
                                        </p:tav>
                                      </p:tavLst>
                                    </p:anim>
                                  </p:childTnLst>
                                </p:cTn>
                              </p:par>
                              <p:par>
                                <p:cTn id="111" presetID="42" presetClass="entr" presetSubtype="0" fill="hold" grpId="0" nodeType="withEffect">
                                  <p:stCondLst>
                                    <p:cond delay="0"/>
                                  </p:stCondLst>
                                  <p:childTnLst>
                                    <p:set>
                                      <p:cBhvr>
                                        <p:cTn id="112" dur="1" fill="hold">
                                          <p:stCondLst>
                                            <p:cond delay="0"/>
                                          </p:stCondLst>
                                        </p:cTn>
                                        <p:tgtEl>
                                          <p:spTgt spid="19"/>
                                        </p:tgtEl>
                                        <p:attrNameLst>
                                          <p:attrName>style.visibility</p:attrName>
                                        </p:attrNameLst>
                                      </p:cBhvr>
                                      <p:to>
                                        <p:strVal val="visible"/>
                                      </p:to>
                                    </p:set>
                                    <p:animEffect transition="in" filter="fade">
                                      <p:cBhvr>
                                        <p:cTn id="113" dur="1000"/>
                                        <p:tgtEl>
                                          <p:spTgt spid="19"/>
                                        </p:tgtEl>
                                      </p:cBhvr>
                                    </p:animEffect>
                                    <p:anim calcmode="lin" valueType="num">
                                      <p:cBhvr>
                                        <p:cTn id="114" dur="1000" fill="hold"/>
                                        <p:tgtEl>
                                          <p:spTgt spid="19"/>
                                        </p:tgtEl>
                                        <p:attrNameLst>
                                          <p:attrName>ppt_x</p:attrName>
                                        </p:attrNameLst>
                                      </p:cBhvr>
                                      <p:tavLst>
                                        <p:tav tm="0">
                                          <p:val>
                                            <p:strVal val="#ppt_x"/>
                                          </p:val>
                                        </p:tav>
                                        <p:tav tm="100000">
                                          <p:val>
                                            <p:strVal val="#ppt_x"/>
                                          </p:val>
                                        </p:tav>
                                      </p:tavLst>
                                    </p:anim>
                                    <p:anim calcmode="lin" valueType="num">
                                      <p:cBhvr>
                                        <p:cTn id="115" dur="1000" fill="hold"/>
                                        <p:tgtEl>
                                          <p:spTgt spid="19"/>
                                        </p:tgtEl>
                                        <p:attrNameLst>
                                          <p:attrName>ppt_y</p:attrName>
                                        </p:attrNameLst>
                                      </p:cBhvr>
                                      <p:tavLst>
                                        <p:tav tm="0">
                                          <p:val>
                                            <p:strVal val="#ppt_y+.1"/>
                                          </p:val>
                                        </p:tav>
                                        <p:tav tm="100000">
                                          <p:val>
                                            <p:strVal val="#ppt_y"/>
                                          </p:val>
                                        </p:tav>
                                      </p:tavLst>
                                    </p:anim>
                                  </p:childTnLst>
                                </p:cTn>
                              </p:par>
                              <p:par>
                                <p:cTn id="116" presetID="42" presetClass="entr" presetSubtype="0" fill="hold" grpId="0" nodeType="withEffect">
                                  <p:stCondLst>
                                    <p:cond delay="0"/>
                                  </p:stCondLst>
                                  <p:childTnLst>
                                    <p:set>
                                      <p:cBhvr>
                                        <p:cTn id="117" dur="1" fill="hold">
                                          <p:stCondLst>
                                            <p:cond delay="0"/>
                                          </p:stCondLst>
                                        </p:cTn>
                                        <p:tgtEl>
                                          <p:spTgt spid="20"/>
                                        </p:tgtEl>
                                        <p:attrNameLst>
                                          <p:attrName>style.visibility</p:attrName>
                                        </p:attrNameLst>
                                      </p:cBhvr>
                                      <p:to>
                                        <p:strVal val="visible"/>
                                      </p:to>
                                    </p:set>
                                    <p:animEffect transition="in" filter="fade">
                                      <p:cBhvr>
                                        <p:cTn id="118" dur="1000"/>
                                        <p:tgtEl>
                                          <p:spTgt spid="20"/>
                                        </p:tgtEl>
                                      </p:cBhvr>
                                    </p:animEffect>
                                    <p:anim calcmode="lin" valueType="num">
                                      <p:cBhvr>
                                        <p:cTn id="119" dur="1000" fill="hold"/>
                                        <p:tgtEl>
                                          <p:spTgt spid="20"/>
                                        </p:tgtEl>
                                        <p:attrNameLst>
                                          <p:attrName>ppt_x</p:attrName>
                                        </p:attrNameLst>
                                      </p:cBhvr>
                                      <p:tavLst>
                                        <p:tav tm="0">
                                          <p:val>
                                            <p:strVal val="#ppt_x"/>
                                          </p:val>
                                        </p:tav>
                                        <p:tav tm="100000">
                                          <p:val>
                                            <p:strVal val="#ppt_x"/>
                                          </p:val>
                                        </p:tav>
                                      </p:tavLst>
                                    </p:anim>
                                    <p:anim calcmode="lin" valueType="num">
                                      <p:cBhvr>
                                        <p:cTn id="12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42" presetClass="entr" presetSubtype="0" fill="hold" grpId="0" nodeType="clickEffect">
                                  <p:stCondLst>
                                    <p:cond delay="0"/>
                                  </p:stCondLst>
                                  <p:childTnLst>
                                    <p:set>
                                      <p:cBhvr>
                                        <p:cTn id="124" dur="1" fill="hold">
                                          <p:stCondLst>
                                            <p:cond delay="0"/>
                                          </p:stCondLst>
                                        </p:cTn>
                                        <p:tgtEl>
                                          <p:spTgt spid="21"/>
                                        </p:tgtEl>
                                        <p:attrNameLst>
                                          <p:attrName>style.visibility</p:attrName>
                                        </p:attrNameLst>
                                      </p:cBhvr>
                                      <p:to>
                                        <p:strVal val="visible"/>
                                      </p:to>
                                    </p:set>
                                    <p:animEffect transition="in" filter="fade">
                                      <p:cBhvr>
                                        <p:cTn id="125" dur="1000"/>
                                        <p:tgtEl>
                                          <p:spTgt spid="21"/>
                                        </p:tgtEl>
                                      </p:cBhvr>
                                    </p:animEffect>
                                    <p:anim calcmode="lin" valueType="num">
                                      <p:cBhvr>
                                        <p:cTn id="126" dur="1000" fill="hold"/>
                                        <p:tgtEl>
                                          <p:spTgt spid="21"/>
                                        </p:tgtEl>
                                        <p:attrNameLst>
                                          <p:attrName>ppt_x</p:attrName>
                                        </p:attrNameLst>
                                      </p:cBhvr>
                                      <p:tavLst>
                                        <p:tav tm="0">
                                          <p:val>
                                            <p:strVal val="#ppt_x"/>
                                          </p:val>
                                        </p:tav>
                                        <p:tav tm="100000">
                                          <p:val>
                                            <p:strVal val="#ppt_x"/>
                                          </p:val>
                                        </p:tav>
                                      </p:tavLst>
                                    </p:anim>
                                    <p:anim calcmode="lin" valueType="num">
                                      <p:cBhvr>
                                        <p:cTn id="127" dur="1000" fill="hold"/>
                                        <p:tgtEl>
                                          <p:spTgt spid="21"/>
                                        </p:tgtEl>
                                        <p:attrNameLst>
                                          <p:attrName>ppt_y</p:attrName>
                                        </p:attrNameLst>
                                      </p:cBhvr>
                                      <p:tavLst>
                                        <p:tav tm="0">
                                          <p:val>
                                            <p:strVal val="#ppt_y+.1"/>
                                          </p:val>
                                        </p:tav>
                                        <p:tav tm="100000">
                                          <p:val>
                                            <p:strVal val="#ppt_y"/>
                                          </p:val>
                                        </p:tav>
                                      </p:tavLst>
                                    </p:anim>
                                  </p:childTnLst>
                                </p:cTn>
                              </p:par>
                              <p:par>
                                <p:cTn id="128" presetID="42" presetClass="entr" presetSubtype="0" fill="hold" nodeType="withEffect">
                                  <p:stCondLst>
                                    <p:cond delay="0"/>
                                  </p:stCondLst>
                                  <p:childTnLst>
                                    <p:set>
                                      <p:cBhvr>
                                        <p:cTn id="129" dur="1" fill="hold">
                                          <p:stCondLst>
                                            <p:cond delay="0"/>
                                          </p:stCondLst>
                                        </p:cTn>
                                        <p:tgtEl>
                                          <p:spTgt spid="26"/>
                                        </p:tgtEl>
                                        <p:attrNameLst>
                                          <p:attrName>style.visibility</p:attrName>
                                        </p:attrNameLst>
                                      </p:cBhvr>
                                      <p:to>
                                        <p:strVal val="visible"/>
                                      </p:to>
                                    </p:set>
                                    <p:animEffect transition="in" filter="fade">
                                      <p:cBhvr>
                                        <p:cTn id="130" dur="1000"/>
                                        <p:tgtEl>
                                          <p:spTgt spid="26"/>
                                        </p:tgtEl>
                                      </p:cBhvr>
                                    </p:animEffect>
                                    <p:anim calcmode="lin" valueType="num">
                                      <p:cBhvr>
                                        <p:cTn id="131" dur="1000" fill="hold"/>
                                        <p:tgtEl>
                                          <p:spTgt spid="26"/>
                                        </p:tgtEl>
                                        <p:attrNameLst>
                                          <p:attrName>ppt_x</p:attrName>
                                        </p:attrNameLst>
                                      </p:cBhvr>
                                      <p:tavLst>
                                        <p:tav tm="0">
                                          <p:val>
                                            <p:strVal val="#ppt_x"/>
                                          </p:val>
                                        </p:tav>
                                        <p:tav tm="100000">
                                          <p:val>
                                            <p:strVal val="#ppt_x"/>
                                          </p:val>
                                        </p:tav>
                                      </p:tavLst>
                                    </p:anim>
                                    <p:anim calcmode="lin" valueType="num">
                                      <p:cBhvr>
                                        <p:cTn id="13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3" fill="hold" display="0">
                  <p:stCondLst>
                    <p:cond delay="indefinite"/>
                  </p:stCondLst>
                </p:cTn>
                <p:tgtEl>
                  <p:spTgt spid="7"/>
                </p:tgtEl>
              </p:cMediaNode>
            </p:video>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1" grpId="0"/>
      <p:bldP spid="22" grpId="0"/>
      <p:bldP spid="23" grpId="0"/>
      <p:bldP spid="24" grpId="0"/>
      <p:bldP spid="25"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3570047-0C4B-697C-0A36-621A118120EB}"/>
              </a:ext>
            </a:extLst>
          </p:cNvPr>
          <p:cNvSpPr>
            <a:spLocks noGrp="1"/>
          </p:cNvSpPr>
          <p:nvPr>
            <p:ph type="title"/>
          </p:nvPr>
        </p:nvSpPr>
        <p:spPr>
          <a:xfrm>
            <a:off x="253471" y="429605"/>
            <a:ext cx="11110293" cy="854075"/>
          </a:xfrm>
        </p:spPr>
        <p:txBody>
          <a:bodyPr>
            <a:noAutofit/>
          </a:bodyPr>
          <a:lstStyle/>
          <a:p>
            <a:pPr algn="ctr">
              <a:lnSpc>
                <a:spcPct val="150000"/>
              </a:lnSpc>
              <a:spcBef>
                <a:spcPts val="1200"/>
              </a:spcBef>
              <a:spcAft>
                <a:spcPts val="1800"/>
              </a:spcAft>
            </a:pPr>
            <a:r>
              <a:rPr lang="en-US" sz="3200" b="1" dirty="0">
                <a:solidFill>
                  <a:srgbClr val="FFFF00"/>
                </a:solidFill>
                <a:latin typeface="Times New Roman" panose="02020603050405020304" pitchFamily="18" charset="0"/>
                <a:cs typeface="Times New Roman" panose="02020603050405020304" pitchFamily="18" charset="0"/>
              </a:rPr>
              <a:t>CHƯƠNG VIII</a:t>
            </a:r>
            <a:br>
              <a:rPr lang="en-US" sz="3200" b="1" dirty="0">
                <a:solidFill>
                  <a:srgbClr val="FFFF00"/>
                </a:solidFill>
                <a:latin typeface="Times New Roman" panose="02020603050405020304" pitchFamily="18" charset="0"/>
                <a:cs typeface="Times New Roman" panose="02020603050405020304" pitchFamily="18" charset="0"/>
              </a:rPr>
            </a:br>
            <a:r>
              <a:rPr lang="en-US" sz="3200" b="1" dirty="0">
                <a:solidFill>
                  <a:srgbClr val="FFFF00"/>
                </a:solidFill>
                <a:latin typeface="Times New Roman" panose="02020603050405020304" pitchFamily="18" charset="0"/>
                <a:cs typeface="Times New Roman" panose="02020603050405020304" pitchFamily="18" charset="0"/>
              </a:rPr>
              <a:t>ĐƯỜNG TRÒN NGOẠI TIẾP VÀ ĐƯỜNG TRÒN NỘI TIẾP</a:t>
            </a:r>
            <a:endParaRPr lang="en-US" sz="3200" dirty="0">
              <a:solidFill>
                <a:srgbClr val="FFFF00"/>
              </a:solidFill>
            </a:endParaRPr>
          </a:p>
        </p:txBody>
      </p:sp>
      <p:pic>
        <p:nvPicPr>
          <p:cNvPr id="4" name="Google Shape;54;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D0DC559-E816-6894-91E5-58A8531C2236}"/>
              </a:ext>
            </a:extLst>
          </p:cNvPr>
          <p:cNvPicPr preferRelativeResize="0"/>
          <p:nvPr/>
        </p:nvPicPr>
        <p:blipFill>
          <a:blip r:embed="rId2">
            <a:alphaModFix/>
          </a:blip>
          <a:stretch>
            <a:fillRect/>
          </a:stretch>
        </p:blipFill>
        <p:spPr>
          <a:xfrm>
            <a:off x="9781300" y="64328"/>
            <a:ext cx="2410700" cy="3403600"/>
          </a:xfrm>
          <a:prstGeom prst="rect">
            <a:avLst/>
          </a:prstGeom>
          <a:noFill/>
          <a:ln>
            <a:noFill/>
          </a:ln>
        </p:spPr>
      </p:pic>
      <p:pic>
        <p:nvPicPr>
          <p:cNvPr id="5" name="Google Shape;53;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DDE7E48-2BD0-5D2B-40A4-2A6D3FFB140D}"/>
              </a:ext>
            </a:extLst>
          </p:cNvPr>
          <p:cNvPicPr preferRelativeResize="0"/>
          <p:nvPr/>
        </p:nvPicPr>
        <p:blipFill>
          <a:blip r:embed="rId3">
            <a:alphaModFix/>
          </a:blip>
          <a:stretch>
            <a:fillRect/>
          </a:stretch>
        </p:blipFill>
        <p:spPr>
          <a:xfrm>
            <a:off x="73152" y="4282651"/>
            <a:ext cx="3308475" cy="2575349"/>
          </a:xfrm>
          <a:prstGeom prst="rect">
            <a:avLst/>
          </a:prstGeom>
          <a:noFill/>
          <a:ln>
            <a:noFill/>
          </a:ln>
        </p:spPr>
      </p:pic>
      <p:pic>
        <p:nvPicPr>
          <p:cNvPr id="6" name="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B0E9D86-FFCE-1225-743D-3C31A8BD4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631394">
            <a:off x="8267043" y="3273241"/>
            <a:ext cx="3194131" cy="3194131"/>
          </a:xfrm>
          <a:prstGeom prst="rect">
            <a:avLst/>
          </a:prstGeom>
        </p:spPr>
      </p:pic>
      <p:pic>
        <p:nvPicPr>
          <p:cNvPr id="7" name="Graphic 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0F4B61C0-993C-71AA-2BF5-84BC50CFAFD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18889495">
            <a:off x="8619623" y="4190254"/>
            <a:ext cx="1574403" cy="1574403"/>
          </a:xfrm>
          <a:prstGeom prst="rect">
            <a:avLst/>
          </a:prstGeom>
        </p:spPr>
      </p:pic>
      <p:pic>
        <p:nvPicPr>
          <p:cNvPr id="8" name="Graphic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153854D-C107-5F14-99E6-EAEC58D8B0A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rot="20520790">
            <a:off x="9352912" y="4348711"/>
            <a:ext cx="1488402" cy="1488402"/>
          </a:xfrm>
          <a:prstGeom prst="rect">
            <a:avLst/>
          </a:prstGeom>
        </p:spPr>
      </p:pic>
      <p:sp>
        <p:nvSpPr>
          <p:cNvPr id="12"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652A14C-6448-B973-0682-24E00CB800D1}"/>
              </a:ext>
            </a:extLst>
          </p:cNvPr>
          <p:cNvSpPr txBox="1">
            <a:spLocks/>
          </p:cNvSpPr>
          <p:nvPr/>
        </p:nvSpPr>
        <p:spPr>
          <a:xfrm>
            <a:off x="-209006" y="2330125"/>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0"/>
              </a:spcBef>
              <a:spcAft>
                <a:spcPts val="600"/>
              </a:spcAft>
            </a:pPr>
            <a:r>
              <a:rPr lang="en-US" sz="3200" b="1" dirty="0">
                <a:solidFill>
                  <a:srgbClr val="FFFF00"/>
                </a:solidFill>
                <a:latin typeface="Times New Roman" panose="02020603050405020304" pitchFamily="18" charset="0"/>
                <a:cs typeface="Times New Roman" panose="02020603050405020304" pitchFamily="18" charset="0"/>
              </a:rPr>
              <a:t>BÀI 1. ĐƯỜNG TRÒN NGOẠI </a:t>
            </a:r>
            <a:r>
              <a:rPr lang="en-US" sz="3200" b="1" dirty="0" err="1">
                <a:solidFill>
                  <a:srgbClr val="FFFF00"/>
                </a:solidFill>
                <a:latin typeface="Times New Roman" panose="02020603050405020304" pitchFamily="18" charset="0"/>
                <a:cs typeface="Times New Roman" panose="02020603050405020304" pitchFamily="18" charset="0"/>
              </a:rPr>
              <a:t>TIẾP</a:t>
            </a:r>
            <a:r>
              <a:rPr lang="en-US" sz="3200" b="1" dirty="0">
                <a:solidFill>
                  <a:srgbClr val="FFFF00"/>
                </a:solidFill>
                <a:latin typeface="Times New Roman" panose="02020603050405020304" pitchFamily="18" charset="0"/>
                <a:cs typeface="Times New Roman" panose="02020603050405020304" pitchFamily="18" charset="0"/>
              </a:rPr>
              <a:t> TAM </a:t>
            </a:r>
            <a:r>
              <a:rPr lang="en-US" sz="3200" b="1" dirty="0" err="1">
                <a:solidFill>
                  <a:srgbClr val="FFFF00"/>
                </a:solidFill>
                <a:latin typeface="Times New Roman" panose="02020603050405020304" pitchFamily="18" charset="0"/>
                <a:cs typeface="Times New Roman" panose="02020603050405020304" pitchFamily="18" charset="0"/>
              </a:rPr>
              <a:t>GIÁC</a:t>
            </a:r>
            <a:r>
              <a:rPr lang="en-US" sz="3200" b="1" dirty="0">
                <a:solidFill>
                  <a:srgbClr val="FFFF00"/>
                </a:solidFill>
                <a:latin typeface="Times New Roman" panose="02020603050405020304" pitchFamily="18" charset="0"/>
                <a:cs typeface="Times New Roman" panose="02020603050405020304" pitchFamily="18" charset="0"/>
              </a:rPr>
              <a:t>.</a:t>
            </a:r>
          </a:p>
          <a:p>
            <a:pPr algn="ctr">
              <a:lnSpc>
                <a:spcPct val="150000"/>
              </a:lnSpc>
              <a:spcBef>
                <a:spcPts val="0"/>
              </a:spcBef>
              <a:spcAft>
                <a:spcPts val="600"/>
              </a:spcAft>
            </a:pPr>
            <a:r>
              <a:rPr lang="en-US" sz="3200" b="1" dirty="0">
                <a:solidFill>
                  <a:srgbClr val="FFFF00"/>
                </a:solidFill>
                <a:latin typeface="Times New Roman" panose="02020603050405020304" pitchFamily="18" charset="0"/>
                <a:cs typeface="Times New Roman" panose="02020603050405020304" pitchFamily="18" charset="0"/>
              </a:rPr>
              <a:t> ĐƯỜNG TRÒN NỘI TIẾP TAM </a:t>
            </a:r>
            <a:r>
              <a:rPr lang="en-US" sz="3200" b="1" dirty="0" err="1">
                <a:solidFill>
                  <a:srgbClr val="FFFF00"/>
                </a:solidFill>
                <a:latin typeface="Times New Roman" panose="02020603050405020304" pitchFamily="18" charset="0"/>
                <a:cs typeface="Times New Roman" panose="02020603050405020304" pitchFamily="18" charset="0"/>
              </a:rPr>
              <a:t>GIÁC</a:t>
            </a:r>
            <a:r>
              <a:rPr lang="en-US" sz="3200" b="1" dirty="0">
                <a:solidFill>
                  <a:srgbClr val="FFFF00"/>
                </a:solidFill>
                <a:latin typeface="Times New Roman" panose="02020603050405020304" pitchFamily="18" charset="0"/>
                <a:cs typeface="Times New Roman" panose="02020603050405020304" pitchFamily="18" charset="0"/>
              </a:rPr>
              <a:t> </a:t>
            </a:r>
          </a:p>
          <a:p>
            <a:pPr algn="ctr">
              <a:lnSpc>
                <a:spcPct val="150000"/>
              </a:lnSpc>
              <a:spcBef>
                <a:spcPts val="0"/>
              </a:spcBef>
              <a:spcAft>
                <a:spcPts val="600"/>
              </a:spcAft>
            </a:pPr>
            <a:r>
              <a:rPr lang="en-US" sz="3600" b="1" dirty="0">
                <a:solidFill>
                  <a:srgbClr val="FFFF00"/>
                </a:solidFill>
                <a:latin typeface="Times New Roman" panose="02020603050405020304" pitchFamily="18" charset="0"/>
                <a:cs typeface="Times New Roman" panose="02020603050405020304" pitchFamily="18" charset="0"/>
              </a:rPr>
              <a:t>(</a:t>
            </a:r>
            <a:r>
              <a:rPr lang="en-US" sz="3600" b="1" dirty="0" err="1">
                <a:solidFill>
                  <a:srgbClr val="FFFF00"/>
                </a:solidFill>
                <a:latin typeface="Times New Roman" panose="02020603050405020304" pitchFamily="18" charset="0"/>
                <a:cs typeface="Times New Roman" panose="02020603050405020304" pitchFamily="18" charset="0"/>
              </a:rPr>
              <a:t>Tiết</a:t>
            </a:r>
            <a:r>
              <a:rPr lang="en-US" sz="3600" b="1" dirty="0">
                <a:solidFill>
                  <a:srgbClr val="FFFF00"/>
                </a:solidFill>
                <a:latin typeface="Times New Roman" panose="02020603050405020304" pitchFamily="18" charset="0"/>
                <a:cs typeface="Times New Roman" panose="02020603050405020304" pitchFamily="18" charset="0"/>
              </a:rPr>
              <a:t> 2)</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96891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59794E2-2019-4735-B591-813B82BCF291}"/>
                  </a:ext>
                </a:extLst>
              </p:cNvPr>
              <p:cNvSpPr txBox="1"/>
              <p:nvPr/>
            </p:nvSpPr>
            <p:spPr>
              <a:xfrm>
                <a:off x="197963" y="1536438"/>
                <a:ext cx="9144157" cy="4466864"/>
              </a:xfrm>
              <a:prstGeom prst="rect">
                <a:avLst/>
              </a:prstGeom>
              <a:noFill/>
            </p:spPr>
            <p:txBody>
              <a:bodyPr wrap="square">
                <a:spAutoFit/>
              </a:bodyPr>
              <a:lstStyle/>
              <a:p>
                <a:pPr>
                  <a:lnSpc>
                    <a:spcPct val="115000"/>
                  </a:lnSpc>
                  <a:spcAft>
                    <a:spcPts val="800"/>
                  </a:spcAft>
                </a:pPr>
                <a:r>
                  <a:rPr lang="vi-VN" sz="2800" b="1" dirty="0">
                    <a:solidFill>
                      <a:schemeClr val="bg1"/>
                    </a:solidFill>
                    <a:effectLst/>
                    <a:latin typeface="+mj-lt"/>
                    <a:ea typeface="Yu Mincho" panose="02020400000000000000" pitchFamily="18" charset="-128"/>
                    <a:cs typeface="Times New Roman" panose="02020603050405020304" pitchFamily="18" charset="0"/>
                  </a:rPr>
                  <a:t>Bài 1</a:t>
                </a:r>
                <a:r>
                  <a:rPr lang="en-US" sz="2800" b="1" dirty="0">
                    <a:solidFill>
                      <a:schemeClr val="bg1"/>
                    </a:solidFill>
                    <a:effectLst/>
                    <a:latin typeface="+mj-lt"/>
                    <a:ea typeface="Yu Mincho" panose="02020400000000000000" pitchFamily="18" charset="-128"/>
                    <a:cs typeface="Times New Roman" panose="02020603050405020304" pitchFamily="18" charset="0"/>
                  </a:rPr>
                  <a:t> </a:t>
                </a:r>
                <a:r>
                  <a:rPr lang="en-US" sz="2800" b="1"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(HĐ4 + HĐ7) </a:t>
                </a:r>
                <a:endPar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endParaRPr>
              </a:p>
              <a:p>
                <a:pPr>
                  <a:lnSpc>
                    <a:spcPct val="115000"/>
                  </a:lnSpc>
                  <a:spcAft>
                    <a:spcPts val="800"/>
                  </a:spcAft>
                </a:pPr>
                <a:r>
                  <a:rPr lang="vi-VN" sz="2800" dirty="0">
                    <a:solidFill>
                      <a:schemeClr val="bg1"/>
                    </a:solidFill>
                    <a:effectLst/>
                    <a:latin typeface="+mj-lt"/>
                    <a:ea typeface="Yu Mincho" panose="02020400000000000000" pitchFamily="18" charset="-128"/>
                    <a:cs typeface="Times New Roman" panose="02020603050405020304" pitchFamily="18" charset="0"/>
                  </a:rPr>
                  <a:t>Cho tam giác đều </a:t>
                </a:r>
                <a14:m>
                  <m:oMath xmlns:m="http://schemas.openxmlformats.org/officeDocument/2006/math">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ABC</m:t>
                    </m:r>
                  </m:oMath>
                </a14:m>
                <a:r>
                  <a:rPr lang="vi-VN" sz="2800" dirty="0">
                    <a:solidFill>
                      <a:schemeClr val="bg1"/>
                    </a:solidFill>
                    <a:effectLst/>
                    <a:latin typeface="+mj-lt"/>
                    <a:ea typeface="Yu Mincho" panose="02020400000000000000" pitchFamily="18" charset="-128"/>
                    <a:cs typeface="Times New Roman" panose="02020603050405020304" pitchFamily="18" charset="0"/>
                  </a:rPr>
                  <a:t> cạnh </a:t>
                </a:r>
                <a14:m>
                  <m:oMath xmlns:m="http://schemas.openxmlformats.org/officeDocument/2006/math">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a</m:t>
                    </m:r>
                  </m:oMath>
                </a14:m>
                <a:r>
                  <a:rPr lang="vi-VN" sz="2800" dirty="0">
                    <a:solidFill>
                      <a:schemeClr val="bg1"/>
                    </a:solidFill>
                    <a:effectLst/>
                    <a:latin typeface="+mj-lt"/>
                    <a:ea typeface="Yu Mincho" panose="02020400000000000000" pitchFamily="18" charset="-128"/>
                    <a:cs typeface="Times New Roman" panose="02020603050405020304" pitchFamily="18" charset="0"/>
                  </a:rPr>
                  <a:t>, có ba đường trung tuyến </a:t>
                </a:r>
                <a14:m>
                  <m:oMath xmlns:m="http://schemas.openxmlformats.org/officeDocument/2006/math">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AM</m:t>
                    </m:r>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 </m:t>
                    </m:r>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BN</m:t>
                    </m:r>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 </m:t>
                    </m:r>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CP</m:t>
                    </m:r>
                  </m:oMath>
                </a14:m>
                <a:r>
                  <a:rPr lang="vi-VN" sz="2800" i="1"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2800" dirty="0">
                    <a:solidFill>
                      <a:schemeClr val="bg1"/>
                    </a:solidFill>
                    <a:effectLst/>
                    <a:latin typeface="+mj-lt"/>
                    <a:ea typeface="Yu Mincho" panose="02020400000000000000" pitchFamily="18" charset="-128"/>
                    <a:cs typeface="Times New Roman" panose="02020603050405020304" pitchFamily="18" charset="0"/>
                  </a:rPr>
                  <a:t>cắt nhau tại trọng tâm </a:t>
                </a:r>
                <a14:m>
                  <m:oMath xmlns:m="http://schemas.openxmlformats.org/officeDocument/2006/math">
                    <m:r>
                      <a:rPr lang="en-US" sz="28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t>𝑂</m:t>
                    </m:r>
                  </m:oMath>
                </a14:m>
                <a:r>
                  <a:rPr lang="vi-VN" sz="2800" dirty="0">
                    <a:solidFill>
                      <a:schemeClr val="bg1"/>
                    </a:solidFill>
                    <a:effectLst/>
                    <a:latin typeface="+mj-lt"/>
                    <a:ea typeface="Yu Mincho" panose="02020400000000000000" pitchFamily="18" charset="-128"/>
                    <a:cs typeface="Times New Roman" panose="02020603050405020304" pitchFamily="18" charset="0"/>
                  </a:rPr>
                  <a:t>.</a:t>
                </a:r>
                <a:endParaRPr lang="en-US" sz="2800" dirty="0">
                  <a:solidFill>
                    <a:schemeClr val="bg1"/>
                  </a:solidFill>
                  <a:effectLst/>
                  <a:latin typeface="+mj-lt"/>
                  <a:ea typeface="Yu Mincho" panose="02020400000000000000" pitchFamily="18" charset="-128"/>
                  <a:cs typeface="Times New Roman" panose="02020603050405020304" pitchFamily="18" charset="0"/>
                </a:endParaRPr>
              </a:p>
              <a:p>
                <a:pPr>
                  <a:lnSpc>
                    <a:spcPct val="115000"/>
                  </a:lnSpc>
                  <a:spcAft>
                    <a:spcPts val="800"/>
                  </a:spcAft>
                </a:pPr>
                <a:r>
                  <a:rPr lang="vi-VN" sz="2800" dirty="0">
                    <a:solidFill>
                      <a:schemeClr val="bg1"/>
                    </a:solidFill>
                    <a:effectLst/>
                    <a:latin typeface="+mj-lt"/>
                    <a:ea typeface="Yu Mincho" panose="02020400000000000000" pitchFamily="18" charset="-128"/>
                    <a:cs typeface="Times New Roman" panose="02020603050405020304" pitchFamily="18" charset="0"/>
                  </a:rPr>
                  <a:t>a</a:t>
                </a:r>
                <a:r>
                  <a:rPr lang="en-US" sz="2800" dirty="0">
                    <a:solidFill>
                      <a:schemeClr val="bg1"/>
                    </a:solidFill>
                    <a:effectLst/>
                    <a:latin typeface="+mj-lt"/>
                    <a:ea typeface="Yu Mincho" panose="02020400000000000000" pitchFamily="18" charset="-128"/>
                    <a:cs typeface="Times New Roman" panose="02020603050405020304" pitchFamily="18" charset="0"/>
                  </a:rPr>
                  <a:t>)</a:t>
                </a:r>
                <a:r>
                  <a:rPr lang="vi-VN" sz="2800" dirty="0">
                    <a:solidFill>
                      <a:schemeClr val="bg1"/>
                    </a:solidFill>
                    <a:effectLst/>
                    <a:latin typeface="+mj-lt"/>
                    <a:ea typeface="Yu Mincho" panose="02020400000000000000" pitchFamily="18" charset="-128"/>
                    <a:cs typeface="Times New Roman" panose="02020603050405020304" pitchFamily="18" charset="0"/>
                  </a:rPr>
                  <a:t> </a:t>
                </a:r>
                <a14:m>
                  <m:oMath xmlns:m="http://schemas.openxmlformats.org/officeDocument/2006/math">
                    <m:r>
                      <m:rPr>
                        <m:nor/>
                      </m:rPr>
                      <a:rPr lang="vi-VN"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AM</m:t>
                    </m:r>
                    <m:r>
                      <m:rPr>
                        <m:nor/>
                      </m:rPr>
                      <a:rPr lang="vi-VN"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m:t>
                    </m:r>
                    <m:r>
                      <m:rPr>
                        <m:nor/>
                      </m:rPr>
                      <a:rPr lang="en-US" sz="2800" b="0" i="1" smtClean="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 </m:t>
                    </m:r>
                    <m:r>
                      <m:rPr>
                        <m:nor/>
                      </m:rPr>
                      <a:rPr lang="vi-VN"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BN</m:t>
                    </m:r>
                    <m:r>
                      <m:rPr>
                        <m:nor/>
                      </m:rPr>
                      <a:rPr lang="vi-VN"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m:t>
                    </m:r>
                    <m:r>
                      <m:rPr>
                        <m:nor/>
                      </m:rPr>
                      <a:rPr lang="en-US" sz="2800" b="0" i="1" smtClean="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 </m:t>
                    </m:r>
                    <m:r>
                      <m:rPr>
                        <m:nor/>
                      </m:rPr>
                      <a:rPr lang="vi-VN"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CP</m:t>
                    </m:r>
                  </m:oMath>
                </a14:m>
                <a:r>
                  <a:rPr lang="vi-VN" sz="2800" i="1"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2800" dirty="0">
                    <a:solidFill>
                      <a:schemeClr val="bg1"/>
                    </a:solidFill>
                    <a:effectLst/>
                    <a:latin typeface="+mj-lt"/>
                    <a:ea typeface="Yu Mincho" panose="02020400000000000000" pitchFamily="18" charset="-128"/>
                    <a:cs typeface="Times New Roman" panose="02020603050405020304" pitchFamily="18" charset="0"/>
                  </a:rPr>
                  <a:t>có là các đường trung trực, các đường phân giác của tam giác </a:t>
                </a:r>
                <a14:m>
                  <m:oMath xmlns:m="http://schemas.openxmlformats.org/officeDocument/2006/math">
                    <m:r>
                      <m:rPr>
                        <m:nor/>
                      </m:rPr>
                      <a:rPr lang="vi-VN" sz="2800" i="1">
                        <a:solidFill>
                          <a:schemeClr val="bg1"/>
                        </a:solidFill>
                        <a:effectLst/>
                        <a:latin typeface="+mj-lt"/>
                        <a:ea typeface="Yu Mincho" panose="02020400000000000000" pitchFamily="18" charset="-128"/>
                        <a:cs typeface="Times New Roman" panose="02020603050405020304" pitchFamily="18" charset="0"/>
                      </a:rPr>
                      <m:t>ΔABC</m:t>
                    </m:r>
                  </m:oMath>
                </a14:m>
                <a:r>
                  <a:rPr lang="en-US" sz="2800" dirty="0">
                    <a:solidFill>
                      <a:schemeClr val="bg1"/>
                    </a:solidFill>
                    <a:effectLst/>
                    <a:latin typeface="+mj-lt"/>
                    <a:ea typeface="Yu Mincho" panose="02020400000000000000" pitchFamily="18" charset="-128"/>
                    <a:cs typeface="Times New Roman" panose="02020603050405020304" pitchFamily="18" charset="0"/>
                  </a:rPr>
                  <a:t> </a:t>
                </a:r>
                <a:r>
                  <a:rPr lang="vi-VN" sz="2800" dirty="0">
                    <a:solidFill>
                      <a:schemeClr val="bg1"/>
                    </a:solidFill>
                    <a:effectLst/>
                    <a:latin typeface="+mj-lt"/>
                    <a:ea typeface="Yu Mincho" panose="02020400000000000000" pitchFamily="18" charset="-128"/>
                    <a:cs typeface="Times New Roman" panose="02020603050405020304" pitchFamily="18" charset="0"/>
                  </a:rPr>
                  <a:t>hay không?</a:t>
                </a:r>
                <a:endParaRPr lang="en-US" sz="2800" dirty="0">
                  <a:solidFill>
                    <a:schemeClr val="bg1"/>
                  </a:solidFill>
                  <a:effectLst/>
                  <a:latin typeface="+mj-lt"/>
                  <a:ea typeface="Yu Mincho" panose="02020400000000000000" pitchFamily="18" charset="-128"/>
                  <a:cs typeface="Times New Roman" panose="02020603050405020304" pitchFamily="18" charset="0"/>
                </a:endParaRPr>
              </a:p>
              <a:p>
                <a:pPr>
                  <a:lnSpc>
                    <a:spcPct val="115000"/>
                  </a:lnSpc>
                  <a:spcAft>
                    <a:spcPts val="800"/>
                  </a:spcAft>
                </a:pPr>
                <a:r>
                  <a:rPr lang="vi-VN" sz="2800" dirty="0">
                    <a:solidFill>
                      <a:schemeClr val="bg1"/>
                    </a:solidFill>
                    <a:effectLst/>
                    <a:latin typeface="+mj-lt"/>
                    <a:ea typeface="Yu Mincho" panose="02020400000000000000" pitchFamily="18" charset="-128"/>
                    <a:cs typeface="Times New Roman" panose="02020603050405020304" pitchFamily="18" charset="0"/>
                  </a:rPr>
                  <a:t>b</a:t>
                </a:r>
                <a:r>
                  <a:rPr lang="en-US" sz="2800" dirty="0">
                    <a:solidFill>
                      <a:schemeClr val="bg1"/>
                    </a:solidFill>
                    <a:effectLst/>
                    <a:latin typeface="+mj-lt"/>
                    <a:ea typeface="Yu Mincho" panose="02020400000000000000" pitchFamily="18" charset="-128"/>
                    <a:cs typeface="Times New Roman" panose="02020603050405020304" pitchFamily="18" charset="0"/>
                  </a:rPr>
                  <a:t>)</a:t>
                </a:r>
                <a:r>
                  <a:rPr lang="vi-VN" sz="2800" dirty="0">
                    <a:solidFill>
                      <a:schemeClr val="bg1"/>
                    </a:solidFill>
                    <a:effectLst/>
                    <a:latin typeface="+mj-lt"/>
                    <a:ea typeface="Yu Mincho" panose="02020400000000000000" pitchFamily="18" charset="-128"/>
                    <a:cs typeface="Times New Roman" panose="02020603050405020304" pitchFamily="18" charset="0"/>
                  </a:rPr>
                  <a:t> Điểm </a:t>
                </a:r>
                <a14:m>
                  <m:oMath xmlns:m="http://schemas.openxmlformats.org/officeDocument/2006/math">
                    <m:r>
                      <m:rPr>
                        <m:nor/>
                      </m:rPr>
                      <a:rPr lang="vi-VN"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O</m:t>
                    </m:r>
                  </m:oMath>
                </a14:m>
                <a:r>
                  <a:rPr lang="vi-VN" sz="2800" dirty="0">
                    <a:solidFill>
                      <a:schemeClr val="bg1"/>
                    </a:solidFill>
                    <a:effectLst/>
                    <a:latin typeface="+mj-lt"/>
                    <a:ea typeface="Yu Mincho" panose="02020400000000000000" pitchFamily="18" charset="-128"/>
                    <a:cs typeface="Times New Roman" panose="02020603050405020304" pitchFamily="18" charset="0"/>
                  </a:rPr>
                  <a:t> có là tâm của đường tròn ngoại tiếp, nội tiếp tam giác </a:t>
                </a:r>
                <a14:m>
                  <m:oMath xmlns:m="http://schemas.openxmlformats.org/officeDocument/2006/math">
                    <m:r>
                      <m:rPr>
                        <m:nor/>
                      </m:rPr>
                      <a:rPr lang="vi-VN"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ABC</m:t>
                    </m:r>
                  </m:oMath>
                </a14:m>
                <a:r>
                  <a:rPr lang="vi-VN" sz="2800" dirty="0">
                    <a:solidFill>
                      <a:schemeClr val="bg1"/>
                    </a:solidFill>
                    <a:effectLst/>
                    <a:latin typeface="+mj-lt"/>
                    <a:ea typeface="Yu Mincho" panose="02020400000000000000" pitchFamily="18" charset="-128"/>
                    <a:cs typeface="Times New Roman" panose="02020603050405020304" pitchFamily="18" charset="0"/>
                  </a:rPr>
                  <a:t> hay không?</a:t>
                </a:r>
                <a:endParaRPr lang="en-US" sz="2800" dirty="0">
                  <a:solidFill>
                    <a:schemeClr val="bg1"/>
                  </a:solidFill>
                  <a:effectLst/>
                  <a:latin typeface="+mj-lt"/>
                  <a:ea typeface="Yu Mincho" panose="02020400000000000000" pitchFamily="18" charset="-128"/>
                  <a:cs typeface="Times New Roman" panose="02020603050405020304" pitchFamily="18" charset="0"/>
                </a:endParaRPr>
              </a:p>
              <a:p>
                <a:pPr>
                  <a:lnSpc>
                    <a:spcPct val="115000"/>
                  </a:lnSpc>
                  <a:spcAft>
                    <a:spcPts val="800"/>
                  </a:spcAft>
                </a:pPr>
                <a:r>
                  <a:rPr lang="vi-VN" sz="2800">
                    <a:solidFill>
                      <a:schemeClr val="bg1"/>
                    </a:solidFill>
                    <a:effectLst/>
                    <a:latin typeface="+mj-lt"/>
                    <a:ea typeface="Yu Mincho" panose="02020400000000000000" pitchFamily="18" charset="-128"/>
                    <a:cs typeface="Times New Roman" panose="02020603050405020304" pitchFamily="18" charset="0"/>
                  </a:rPr>
                  <a:t>c </a:t>
                </a:r>
                <a:r>
                  <a:rPr lang="vi-VN" sz="2800" dirty="0">
                    <a:solidFill>
                      <a:schemeClr val="bg1"/>
                    </a:solidFill>
                    <a:effectLst/>
                    <a:latin typeface="+mj-lt"/>
                    <a:ea typeface="Yu Mincho" panose="02020400000000000000" pitchFamily="18" charset="-128"/>
                    <a:cs typeface="Times New Roman" panose="02020603050405020304" pitchFamily="18" charset="0"/>
                  </a:rPr>
                  <a:t>Tính </a:t>
                </a:r>
                <a14:m>
                  <m:oMath xmlns:m="http://schemas.openxmlformats.org/officeDocument/2006/math">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AM</m:t>
                    </m:r>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 </m:t>
                    </m:r>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OM</m:t>
                    </m:r>
                  </m:oMath>
                </a14:m>
                <a:r>
                  <a:rPr lang="vi-VN" sz="2800" i="1"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2800" dirty="0">
                    <a:solidFill>
                      <a:schemeClr val="bg1"/>
                    </a:solidFill>
                    <a:effectLst/>
                    <a:latin typeface="+mj-lt"/>
                    <a:ea typeface="Yu Mincho" panose="02020400000000000000" pitchFamily="18" charset="-128"/>
                    <a:cs typeface="Times New Roman" panose="02020603050405020304" pitchFamily="18" charset="0"/>
                  </a:rPr>
                  <a:t>và </a:t>
                </a:r>
                <a14:m>
                  <m:oMath xmlns:m="http://schemas.openxmlformats.org/officeDocument/2006/math">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OA</m:t>
                    </m:r>
                  </m:oMath>
                </a14:m>
                <a:r>
                  <a:rPr lang="vi-VN" sz="2800" dirty="0">
                    <a:solidFill>
                      <a:schemeClr val="bg1"/>
                    </a:solidFill>
                    <a:effectLst/>
                    <a:latin typeface="+mj-lt"/>
                    <a:ea typeface="Yu Mincho" panose="02020400000000000000" pitchFamily="18" charset="-128"/>
                    <a:cs typeface="Times New Roman" panose="02020603050405020304" pitchFamily="18" charset="0"/>
                  </a:rPr>
                  <a:t>.</a:t>
                </a:r>
                <a:endParaRPr lang="en-US" sz="2800" dirty="0">
                  <a:solidFill>
                    <a:schemeClr val="bg1"/>
                  </a:solidFill>
                  <a:effectLst/>
                  <a:latin typeface="+mj-lt"/>
                  <a:ea typeface="Yu Mincho" panose="02020400000000000000" pitchFamily="18" charset="-128"/>
                  <a:cs typeface="Times New Roman" panose="02020603050405020304" pitchFamily="18" charset="0"/>
                </a:endParaRPr>
              </a:p>
            </p:txBody>
          </p:sp>
        </mc:Choice>
        <mc:Fallback xmlns="">
          <p:sp>
            <p:nvSpPr>
              <p:cNvPr id="4" name="TextBox 3">
                <a:extLst>
                  <a:ext uri="{FF2B5EF4-FFF2-40B4-BE49-F238E27FC236}">
                    <a16:creationId xmlns="" xmlns:a16="http://schemas.microsoft.com/office/drawing/2014/main" xmlns:a14="http://schemas.microsoft.com/office/drawing/2010/main" id="{359794E2-2019-4735-B591-813B82BCF291}"/>
                  </a:ext>
                </a:extLst>
              </p:cNvPr>
              <p:cNvSpPr txBox="1">
                <a:spLocks noRot="1" noChangeAspect="1" noMove="1" noResize="1" noEditPoints="1" noAdjustHandles="1" noChangeArrowheads="1" noChangeShapeType="1" noTextEdit="1"/>
              </p:cNvSpPr>
              <p:nvPr/>
            </p:nvSpPr>
            <p:spPr>
              <a:xfrm>
                <a:off x="197963" y="1536438"/>
                <a:ext cx="9144157" cy="4466864"/>
              </a:xfrm>
              <a:prstGeom prst="rect">
                <a:avLst/>
              </a:prstGeom>
              <a:blipFill rotWithShape="1">
                <a:blip r:embed="rId5"/>
                <a:stretch>
                  <a:fillRect l="-1332" t="-819" b="-2046"/>
                </a:stretch>
              </a:blipFill>
            </p:spPr>
            <p:txBody>
              <a:bodyPr/>
              <a:lstStyle/>
              <a:p>
                <a:r>
                  <a:rPr lang="en-US">
                    <a:noFill/>
                  </a:rPr>
                  <a:t> </a:t>
                </a:r>
              </a:p>
            </p:txBody>
          </p:sp>
        </mc:Fallback>
      </mc:AlternateContent>
      <p:sp>
        <p:nvSpPr>
          <p:cNvPr id="7"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A5FA5DE3-8B0F-4025-976E-8FC7BB493B5B}"/>
              </a:ext>
            </a:extLst>
          </p:cNvPr>
          <p:cNvSpPr txBox="1">
            <a:spLocks/>
          </p:cNvSpPr>
          <p:nvPr/>
        </p:nvSpPr>
        <p:spPr>
          <a:xfrm>
            <a:off x="1599389" y="-27794"/>
            <a:ext cx="8820981" cy="12776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1200"/>
              </a:spcBef>
              <a:spcAft>
                <a:spcPts val="1800"/>
              </a:spcAft>
            </a:pPr>
            <a:r>
              <a:rPr lang="en-US" sz="3000" b="1" dirty="0">
                <a:solidFill>
                  <a:srgbClr val="FFFF00"/>
                </a:solidFill>
                <a:latin typeface="Times New Roman" panose="02020603050405020304" pitchFamily="18" charset="0"/>
                <a:cs typeface="Times New Roman" panose="02020603050405020304" pitchFamily="18" charset="0"/>
              </a:rPr>
              <a:t>BÀI 1. ĐƯỜNG TRÒN NGOẠI TIẾP </a:t>
            </a:r>
            <a:r>
              <a:rPr lang="en-US" sz="3000" b="1">
                <a:solidFill>
                  <a:srgbClr val="FFFF00"/>
                </a:solidFill>
                <a:latin typeface="Times New Roman" panose="02020603050405020304" pitchFamily="18" charset="0"/>
                <a:cs typeface="Times New Roman" panose="02020603050405020304" pitchFamily="18" charset="0"/>
              </a:rPr>
              <a:t>TAM GIÁC VÀ ĐƯỜNG </a:t>
            </a:r>
            <a:r>
              <a:rPr lang="en-US" sz="3000" b="1" dirty="0">
                <a:solidFill>
                  <a:srgbClr val="FFFF00"/>
                </a:solidFill>
                <a:latin typeface="Times New Roman" panose="02020603050405020304" pitchFamily="18" charset="0"/>
                <a:cs typeface="Times New Roman" panose="02020603050405020304" pitchFamily="18" charset="0"/>
              </a:rPr>
              <a:t>TRÒN NỘI TIẾP TAM GIÁC(</a:t>
            </a:r>
            <a:r>
              <a:rPr lang="en-US" sz="3000" b="1" dirty="0" err="1">
                <a:solidFill>
                  <a:srgbClr val="FFFF00"/>
                </a:solidFill>
                <a:latin typeface="Times New Roman" panose="02020603050405020304" pitchFamily="18" charset="0"/>
                <a:cs typeface="Times New Roman" panose="02020603050405020304" pitchFamily="18" charset="0"/>
              </a:rPr>
              <a:t>Tiết</a:t>
            </a:r>
            <a:r>
              <a:rPr lang="en-US" sz="3000" b="1" dirty="0">
                <a:solidFill>
                  <a:srgbClr val="FFFF00"/>
                </a:solidFill>
                <a:latin typeface="Times New Roman" panose="02020603050405020304" pitchFamily="18" charset="0"/>
                <a:cs typeface="Times New Roman" panose="02020603050405020304" pitchFamily="18" charset="0"/>
              </a:rPr>
              <a:t> 3)</a:t>
            </a:r>
            <a:endParaRPr kumimoji="0" lang="en-US" sz="3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FDAF35B-6678-484A-A737-5712E706F0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11887" y="5107064"/>
            <a:ext cx="1561730" cy="1561730"/>
          </a:xfrm>
          <a:prstGeom prst="rect">
            <a:avLst/>
          </a:prstGeom>
        </p:spPr>
      </p:pic>
      <p:pic>
        <p:nvPicPr>
          <p:cNvPr id="6" name="Picture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F672C327-2DDD-4DE8-BCB4-6E1CEFBB4461}"/>
              </a:ext>
            </a:extLst>
          </p:cNvPr>
          <p:cNvPicPr>
            <a:picLocks noChangeAspect="1"/>
          </p:cNvPicPr>
          <p:nvPr/>
        </p:nvPicPr>
        <p:blipFill>
          <a:blip r:embed="rId7"/>
          <a:stretch>
            <a:fillRect/>
          </a:stretch>
        </p:blipFill>
        <p:spPr>
          <a:xfrm>
            <a:off x="10379080" y="3721628"/>
            <a:ext cx="2025572" cy="1385436"/>
          </a:xfrm>
          <a:prstGeom prst="rect">
            <a:avLst/>
          </a:prstGeom>
        </p:spPr>
      </p:pic>
      <p:pic>
        <p:nvPicPr>
          <p:cNvPr id="2" name="y2meta.com-Đồng hồ đếm ngược 3 phút gây sốc  3 Minutes-(480p)">
            <a:hlinkClick r:id="" action="ppaction://media"/>
            <a:extLst>
              <a:ext uri="{FF2B5EF4-FFF2-40B4-BE49-F238E27FC236}">
                <a16:creationId xmlns:a16="http://schemas.microsoft.com/office/drawing/2014/main" id="{CFE8C5B9-CA86-4323-903E-025192197E7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695139" y="0"/>
            <a:ext cx="1496861" cy="841368"/>
          </a:xfrm>
          <a:prstGeom prst="rect">
            <a:avLst/>
          </a:prstGeom>
        </p:spPr>
      </p:pic>
    </p:spTree>
    <p:extLst>
      <p:ext uri="{BB962C8B-B14F-4D97-AF65-F5344CB8AC3E}">
        <p14:creationId xmlns:p14="http://schemas.microsoft.com/office/powerpoint/2010/main" val="425806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2"/>
                </p:tgtEl>
              </p:cMediaNode>
            </p:video>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4F4EB25-EE51-4E79-A245-693CADDEE98B}"/>
                  </a:ext>
                </a:extLst>
              </p:cNvPr>
              <p:cNvSpPr txBox="1"/>
              <p:nvPr/>
            </p:nvSpPr>
            <p:spPr>
              <a:xfrm>
                <a:off x="47164" y="1450955"/>
                <a:ext cx="8816144" cy="3029099"/>
              </a:xfrm>
              <a:prstGeom prst="rect">
                <a:avLst/>
              </a:prstGeom>
              <a:noFill/>
            </p:spPr>
            <p:txBody>
              <a:bodyPr wrap="square">
                <a:spAutoFit/>
              </a:bodyPr>
              <a:lstStyle/>
              <a:p>
                <a:pPr>
                  <a:lnSpc>
                    <a:spcPct val="115000"/>
                  </a:lnSpc>
                  <a:spcAft>
                    <a:spcPts val="800"/>
                  </a:spcAft>
                </a:pPr>
                <a:r>
                  <a:rPr lang="vi-VN" sz="2600" b="1" dirty="0">
                    <a:solidFill>
                      <a:schemeClr val="bg1"/>
                    </a:solidFill>
                    <a:effectLst/>
                    <a:latin typeface="+mj-lt"/>
                    <a:ea typeface="Yu Mincho" panose="02020400000000000000" pitchFamily="18" charset="-128"/>
                    <a:cs typeface="Times New Roman" panose="02020603050405020304" pitchFamily="18" charset="0"/>
                  </a:rPr>
                  <a:t>Bài 1</a:t>
                </a:r>
                <a:r>
                  <a:rPr lang="en-US" sz="2600" b="1" dirty="0">
                    <a:solidFill>
                      <a:schemeClr val="bg1"/>
                    </a:solidFill>
                    <a:effectLst/>
                    <a:latin typeface="+mj-lt"/>
                    <a:ea typeface="Yu Mincho" panose="02020400000000000000" pitchFamily="18" charset="-128"/>
                    <a:cs typeface="Times New Roman" panose="02020603050405020304" pitchFamily="18" charset="0"/>
                  </a:rPr>
                  <a:t> </a:t>
                </a:r>
                <a:r>
                  <a:rPr lang="en-US" sz="2600" b="1"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(HĐ4 + HĐ7) </a:t>
                </a:r>
              </a:p>
              <a:p>
                <a:pPr>
                  <a:lnSpc>
                    <a:spcPct val="115000"/>
                  </a:lnSpc>
                  <a:spcAft>
                    <a:spcPts val="800"/>
                  </a:spcAft>
                </a:pPr>
                <a:r>
                  <a:rPr lang="en-US" sz="2600" b="1" dirty="0" err="1">
                    <a:solidFill>
                      <a:schemeClr val="bg1"/>
                    </a:solidFill>
                    <a:latin typeface="Times New Roman" panose="02020603050405020304" pitchFamily="18" charset="0"/>
                    <a:ea typeface="Yu Mincho" panose="02020400000000000000" pitchFamily="18" charset="-128"/>
                    <a:cs typeface="Times New Roman" panose="02020603050405020304" pitchFamily="18" charset="0"/>
                  </a:rPr>
                  <a:t>Giải</a:t>
                </a:r>
                <a:endParaRPr lang="en-US" sz="2600" b="1" dirty="0">
                  <a:solidFill>
                    <a:schemeClr val="bg1"/>
                  </a:solidFill>
                  <a:latin typeface="Times New Roman" panose="02020603050405020304" pitchFamily="18" charset="0"/>
                  <a:ea typeface="Yu Mincho" panose="02020400000000000000" pitchFamily="18" charset="-128"/>
                  <a:cs typeface="Times New Roman" panose="02020603050405020304" pitchFamily="18" charset="0"/>
                </a:endParaRPr>
              </a:p>
              <a:p>
                <a:pPr>
                  <a:lnSpc>
                    <a:spcPct val="115000"/>
                  </a:lnSpc>
                  <a:spcAft>
                    <a:spcPts val="800"/>
                  </a:spcAft>
                </a:pP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a)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Vì</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tam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giác</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14:m>
                  <m:oMath xmlns:m="http://schemas.openxmlformats.org/officeDocument/2006/math">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ABC</m:t>
                    </m:r>
                  </m:oMath>
                </a14:m>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đều</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nên</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các</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đường</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trung</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tuyến</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14:m>
                  <m:oMath xmlns:m="http://schemas.openxmlformats.org/officeDocument/2006/math">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AM</m:t>
                    </m:r>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 </m:t>
                    </m:r>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BN</m:t>
                    </m:r>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 </m:t>
                    </m:r>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CP</m:t>
                    </m:r>
                  </m:oMath>
                </a14:m>
                <a:r>
                  <a:rPr lang="vi-VN" sz="2600" i="1"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c</a:t>
                </a:r>
                <a:r>
                  <a:rPr lang="en-US" sz="2600" dirty="0" err="1">
                    <a:solidFill>
                      <a:schemeClr val="bg1"/>
                    </a:solidFill>
                    <a:latin typeface="Times New Roman" panose="02020603050405020304" pitchFamily="18" charset="0"/>
                    <a:ea typeface="Yu Mincho" panose="02020400000000000000" pitchFamily="18" charset="-128"/>
                    <a:cs typeface="Times New Roman" panose="02020603050405020304" pitchFamily="18" charset="0"/>
                  </a:rPr>
                  <a:t>ũng</a:t>
                </a:r>
                <a:r>
                  <a:rPr lang="vi-VN"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là các đường trung trực, các đường phân giác của tam giác </a:t>
                </a:r>
                <a14:m>
                  <m:oMath xmlns:m="http://schemas.openxmlformats.org/officeDocument/2006/math">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ΔABC</m:t>
                    </m:r>
                  </m:oMath>
                </a14:m>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Trong</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tam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giác</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đều</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các</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đường</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trung</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tuyến</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xuất</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phát</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từ</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một</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đỉnh</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đồng</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thời</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là</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đường</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trung</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trực</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đường</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phân</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giác</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a:t>
                </a:r>
                <a:endParaRPr lang="en-US" sz="2600" dirty="0">
                  <a:solidFill>
                    <a:schemeClr val="bg1"/>
                  </a:solidFill>
                  <a:effectLst/>
                  <a:latin typeface="Calibri" panose="020F0502020204030204" pitchFamily="34" charset="0"/>
                  <a:ea typeface="Yu Mincho" panose="02020400000000000000" pitchFamily="18" charset="-128"/>
                  <a:cs typeface="Times New Roman" panose="02020603050405020304" pitchFamily="18" charset="0"/>
                </a:endParaRPr>
              </a:p>
            </p:txBody>
          </p:sp>
        </mc:Choice>
        <mc:Fallback xmlns="">
          <p:sp>
            <p:nvSpPr>
              <p:cNvPr id="3" name="TextBox 2">
                <a:extLst>
                  <a:ext uri="{FF2B5EF4-FFF2-40B4-BE49-F238E27FC236}">
                    <a16:creationId xmlns="" xmlns:a16="http://schemas.microsoft.com/office/drawing/2014/main" xmlns:a14="http://schemas.microsoft.com/office/drawing/2010/main" id="{D4F4EB25-EE51-4E79-A245-693CADDEE98B}"/>
                  </a:ext>
                </a:extLst>
              </p:cNvPr>
              <p:cNvSpPr txBox="1">
                <a:spLocks noRot="1" noChangeAspect="1" noMove="1" noResize="1" noEditPoints="1" noAdjustHandles="1" noChangeArrowheads="1" noChangeShapeType="1" noTextEdit="1"/>
              </p:cNvSpPr>
              <p:nvPr/>
            </p:nvSpPr>
            <p:spPr>
              <a:xfrm>
                <a:off x="47164" y="1450955"/>
                <a:ext cx="8816144" cy="3029099"/>
              </a:xfrm>
              <a:prstGeom prst="rect">
                <a:avLst/>
              </a:prstGeom>
              <a:blipFill rotWithShape="1">
                <a:blip r:embed="rId3"/>
                <a:stretch>
                  <a:fillRect l="-1245" t="-1006" r="-69" b="-3823"/>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0BCA966A-94B0-4825-AA6C-1E6984AD869C}"/>
              </a:ext>
            </a:extLst>
          </p:cNvPr>
          <p:cNvGrpSpPr/>
          <p:nvPr/>
        </p:nvGrpSpPr>
        <p:grpSpPr>
          <a:xfrm>
            <a:off x="9056720" y="1709793"/>
            <a:ext cx="2693992" cy="2665413"/>
            <a:chOff x="7991491" y="2257426"/>
            <a:chExt cx="2693992" cy="2665413"/>
          </a:xfrm>
        </p:grpSpPr>
        <p:sp>
          <p:nvSpPr>
            <p:cNvPr id="6" name="Line 5">
              <a:extLst>
                <a:ext uri="{FF2B5EF4-FFF2-40B4-BE49-F238E27FC236}">
                  <a16:creationId xmlns:a16="http://schemas.microsoft.com/office/drawing/2014/main" id="{7D968E9D-0383-47F1-A45D-A675BE85B47F}"/>
                </a:ext>
              </a:extLst>
            </p:cNvPr>
            <p:cNvSpPr>
              <a:spLocks noChangeShapeType="1"/>
            </p:cNvSpPr>
            <p:nvPr/>
          </p:nvSpPr>
          <p:spPr bwMode="auto">
            <a:xfrm>
              <a:off x="8199438" y="4541838"/>
              <a:ext cx="2259012" cy="9525"/>
            </a:xfrm>
            <a:prstGeom prst="line">
              <a:avLst/>
            </a:prstGeom>
            <a:noFill/>
            <a:ln w="285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7" name="Line 6">
              <a:extLst>
                <a:ext uri="{FF2B5EF4-FFF2-40B4-BE49-F238E27FC236}">
                  <a16:creationId xmlns:a16="http://schemas.microsoft.com/office/drawing/2014/main" id="{5801F4D5-B260-4758-B804-D5845566B11F}"/>
                </a:ext>
              </a:extLst>
            </p:cNvPr>
            <p:cNvSpPr>
              <a:spLocks noChangeShapeType="1"/>
            </p:cNvSpPr>
            <p:nvPr/>
          </p:nvSpPr>
          <p:spPr bwMode="auto">
            <a:xfrm flipV="1">
              <a:off x="8199438" y="2592388"/>
              <a:ext cx="1138237" cy="1949450"/>
            </a:xfrm>
            <a:prstGeom prst="line">
              <a:avLst/>
            </a:prstGeom>
            <a:noFill/>
            <a:ln w="285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8" name="Line 7">
              <a:extLst>
                <a:ext uri="{FF2B5EF4-FFF2-40B4-BE49-F238E27FC236}">
                  <a16:creationId xmlns:a16="http://schemas.microsoft.com/office/drawing/2014/main" id="{EA2BA542-84C2-4077-9BD8-2454F482ECB5}"/>
                </a:ext>
              </a:extLst>
            </p:cNvPr>
            <p:cNvSpPr>
              <a:spLocks noChangeShapeType="1"/>
            </p:cNvSpPr>
            <p:nvPr/>
          </p:nvSpPr>
          <p:spPr bwMode="auto">
            <a:xfrm>
              <a:off x="9337675" y="2592388"/>
              <a:ext cx="1120775" cy="1958975"/>
            </a:xfrm>
            <a:prstGeom prst="line">
              <a:avLst/>
            </a:prstGeom>
            <a:noFill/>
            <a:ln w="285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9" name="Line 8">
              <a:extLst>
                <a:ext uri="{FF2B5EF4-FFF2-40B4-BE49-F238E27FC236}">
                  <a16:creationId xmlns:a16="http://schemas.microsoft.com/office/drawing/2014/main" id="{0374AD7A-7201-4888-A953-E7295E0D2545}"/>
                </a:ext>
              </a:extLst>
            </p:cNvPr>
            <p:cNvSpPr>
              <a:spLocks noChangeShapeType="1"/>
            </p:cNvSpPr>
            <p:nvPr/>
          </p:nvSpPr>
          <p:spPr bwMode="auto">
            <a:xfrm flipV="1">
              <a:off x="8199438" y="3571876"/>
              <a:ext cx="1698625" cy="969963"/>
            </a:xfrm>
            <a:prstGeom prst="line">
              <a:avLst/>
            </a:prstGeom>
            <a:noFill/>
            <a:ln w="285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0" name="Line 9">
              <a:extLst>
                <a:ext uri="{FF2B5EF4-FFF2-40B4-BE49-F238E27FC236}">
                  <a16:creationId xmlns:a16="http://schemas.microsoft.com/office/drawing/2014/main" id="{45274093-C6DB-4B6C-B273-4F920CF89558}"/>
                </a:ext>
              </a:extLst>
            </p:cNvPr>
            <p:cNvSpPr>
              <a:spLocks noChangeShapeType="1"/>
            </p:cNvSpPr>
            <p:nvPr/>
          </p:nvSpPr>
          <p:spPr bwMode="auto">
            <a:xfrm flipH="1">
              <a:off x="9329738" y="2592388"/>
              <a:ext cx="7937" cy="1954213"/>
            </a:xfrm>
            <a:prstGeom prst="line">
              <a:avLst/>
            </a:prstGeom>
            <a:noFill/>
            <a:ln w="285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1" name="Line 10">
              <a:extLst>
                <a:ext uri="{FF2B5EF4-FFF2-40B4-BE49-F238E27FC236}">
                  <a16:creationId xmlns:a16="http://schemas.microsoft.com/office/drawing/2014/main" id="{EE7A48F5-4400-484C-A7F1-13A94783E2CD}"/>
                </a:ext>
              </a:extLst>
            </p:cNvPr>
            <p:cNvSpPr>
              <a:spLocks noChangeShapeType="1"/>
            </p:cNvSpPr>
            <p:nvPr/>
          </p:nvSpPr>
          <p:spPr bwMode="auto">
            <a:xfrm>
              <a:off x="8769350" y="3567113"/>
              <a:ext cx="1689100" cy="984250"/>
            </a:xfrm>
            <a:prstGeom prst="line">
              <a:avLst/>
            </a:prstGeom>
            <a:noFill/>
            <a:ln w="285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nvGrpSpPr>
            <p:cNvPr id="12" name="Group 14">
              <a:extLst>
                <a:ext uri="{FF2B5EF4-FFF2-40B4-BE49-F238E27FC236}">
                  <a16:creationId xmlns:a16="http://schemas.microsoft.com/office/drawing/2014/main" id="{394D55C1-0A94-422B-8606-2BA346E272C8}"/>
                </a:ext>
              </a:extLst>
            </p:cNvPr>
            <p:cNvGrpSpPr>
              <a:grpSpLocks/>
            </p:cNvGrpSpPr>
            <p:nvPr/>
          </p:nvGrpSpPr>
          <p:grpSpPr bwMode="auto">
            <a:xfrm>
              <a:off x="10006013" y="3838576"/>
              <a:ext cx="180975" cy="160338"/>
              <a:chOff x="6303" y="2418"/>
              <a:chExt cx="114" cy="101"/>
            </a:xfrm>
          </p:grpSpPr>
          <p:sp>
            <p:nvSpPr>
              <p:cNvPr id="53" name="Line 11">
                <a:extLst>
                  <a:ext uri="{FF2B5EF4-FFF2-40B4-BE49-F238E27FC236}">
                    <a16:creationId xmlns:a16="http://schemas.microsoft.com/office/drawing/2014/main" id="{FD7D3CA4-80FF-4FB0-A510-F275D9C3BA4F}"/>
                  </a:ext>
                </a:extLst>
              </p:cNvPr>
              <p:cNvSpPr>
                <a:spLocks noChangeShapeType="1"/>
              </p:cNvSpPr>
              <p:nvPr/>
            </p:nvSpPr>
            <p:spPr bwMode="auto">
              <a:xfrm flipV="1">
                <a:off x="6303" y="2418"/>
                <a:ext cx="82" cy="46"/>
              </a:xfrm>
              <a:prstGeom prst="line">
                <a:avLst/>
              </a:prstGeom>
              <a:noFill/>
              <a:ln w="285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54" name="Line 12">
                <a:extLst>
                  <a:ext uri="{FF2B5EF4-FFF2-40B4-BE49-F238E27FC236}">
                    <a16:creationId xmlns:a16="http://schemas.microsoft.com/office/drawing/2014/main" id="{6654814A-835C-4E69-A24B-42199E17CC63}"/>
                  </a:ext>
                </a:extLst>
              </p:cNvPr>
              <p:cNvSpPr>
                <a:spLocks noChangeShapeType="1"/>
              </p:cNvSpPr>
              <p:nvPr/>
            </p:nvSpPr>
            <p:spPr bwMode="auto">
              <a:xfrm flipV="1">
                <a:off x="6319" y="2445"/>
                <a:ext cx="82" cy="47"/>
              </a:xfrm>
              <a:prstGeom prst="line">
                <a:avLst/>
              </a:prstGeom>
              <a:noFill/>
              <a:ln w="285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55" name="Line 13">
                <a:extLst>
                  <a:ext uri="{FF2B5EF4-FFF2-40B4-BE49-F238E27FC236}">
                    <a16:creationId xmlns:a16="http://schemas.microsoft.com/office/drawing/2014/main" id="{5724A04E-C56F-4F71-A2EB-1C495C35A6A9}"/>
                  </a:ext>
                </a:extLst>
              </p:cNvPr>
              <p:cNvSpPr>
                <a:spLocks noChangeShapeType="1"/>
              </p:cNvSpPr>
              <p:nvPr/>
            </p:nvSpPr>
            <p:spPr bwMode="auto">
              <a:xfrm flipV="1">
                <a:off x="6335" y="2472"/>
                <a:ext cx="82" cy="47"/>
              </a:xfrm>
              <a:prstGeom prst="line">
                <a:avLst/>
              </a:prstGeom>
              <a:noFill/>
              <a:ln w="285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nvGrpSpPr>
            <p:cNvPr id="13" name="Group 18">
              <a:extLst>
                <a:ext uri="{FF2B5EF4-FFF2-40B4-BE49-F238E27FC236}">
                  <a16:creationId xmlns:a16="http://schemas.microsoft.com/office/drawing/2014/main" id="{33BE59BC-47F4-4703-91FB-2C377F20753D}"/>
                </a:ext>
              </a:extLst>
            </p:cNvPr>
            <p:cNvGrpSpPr>
              <a:grpSpLocks/>
            </p:cNvGrpSpPr>
            <p:nvPr/>
          </p:nvGrpSpPr>
          <p:grpSpPr bwMode="auto">
            <a:xfrm>
              <a:off x="9586913" y="3105151"/>
              <a:ext cx="179387" cy="160338"/>
              <a:chOff x="6039" y="1956"/>
              <a:chExt cx="113" cy="101"/>
            </a:xfrm>
          </p:grpSpPr>
          <p:sp>
            <p:nvSpPr>
              <p:cNvPr id="50" name="Line 15">
                <a:extLst>
                  <a:ext uri="{FF2B5EF4-FFF2-40B4-BE49-F238E27FC236}">
                    <a16:creationId xmlns:a16="http://schemas.microsoft.com/office/drawing/2014/main" id="{0D749DF7-4E5E-4F0F-91B2-4D86DE00FB54}"/>
                  </a:ext>
                </a:extLst>
              </p:cNvPr>
              <p:cNvSpPr>
                <a:spLocks noChangeShapeType="1"/>
              </p:cNvSpPr>
              <p:nvPr/>
            </p:nvSpPr>
            <p:spPr bwMode="auto">
              <a:xfrm flipV="1">
                <a:off x="6039" y="1956"/>
                <a:ext cx="82" cy="47"/>
              </a:xfrm>
              <a:prstGeom prst="line">
                <a:avLst/>
              </a:prstGeom>
              <a:noFill/>
              <a:ln w="285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51" name="Line 16">
                <a:extLst>
                  <a:ext uri="{FF2B5EF4-FFF2-40B4-BE49-F238E27FC236}">
                    <a16:creationId xmlns:a16="http://schemas.microsoft.com/office/drawing/2014/main" id="{B94B18AE-78A9-41E0-A285-5D00211B8241}"/>
                  </a:ext>
                </a:extLst>
              </p:cNvPr>
              <p:cNvSpPr>
                <a:spLocks noChangeShapeType="1"/>
              </p:cNvSpPr>
              <p:nvPr/>
            </p:nvSpPr>
            <p:spPr bwMode="auto">
              <a:xfrm flipV="1">
                <a:off x="6055" y="1983"/>
                <a:ext cx="82" cy="47"/>
              </a:xfrm>
              <a:prstGeom prst="line">
                <a:avLst/>
              </a:prstGeom>
              <a:noFill/>
              <a:ln w="285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52" name="Line 17">
                <a:extLst>
                  <a:ext uri="{FF2B5EF4-FFF2-40B4-BE49-F238E27FC236}">
                    <a16:creationId xmlns:a16="http://schemas.microsoft.com/office/drawing/2014/main" id="{7B826481-55F4-4549-B904-BBF4D4E147CE}"/>
                  </a:ext>
                </a:extLst>
              </p:cNvPr>
              <p:cNvSpPr>
                <a:spLocks noChangeShapeType="1"/>
              </p:cNvSpPr>
              <p:nvPr/>
            </p:nvSpPr>
            <p:spPr bwMode="auto">
              <a:xfrm flipV="1">
                <a:off x="6070" y="2010"/>
                <a:ext cx="82" cy="47"/>
              </a:xfrm>
              <a:prstGeom prst="line">
                <a:avLst/>
              </a:prstGeom>
              <a:noFill/>
              <a:ln w="285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nvGrpSpPr>
            <p:cNvPr id="14" name="Group 21">
              <a:extLst>
                <a:ext uri="{FF2B5EF4-FFF2-40B4-BE49-F238E27FC236}">
                  <a16:creationId xmlns:a16="http://schemas.microsoft.com/office/drawing/2014/main" id="{02891841-1DBF-421D-BA44-4E525847618E}"/>
                </a:ext>
              </a:extLst>
            </p:cNvPr>
            <p:cNvGrpSpPr>
              <a:grpSpLocks/>
            </p:cNvGrpSpPr>
            <p:nvPr/>
          </p:nvGrpSpPr>
          <p:grpSpPr bwMode="auto">
            <a:xfrm>
              <a:off x="9759950" y="4473576"/>
              <a:ext cx="50800" cy="150813"/>
              <a:chOff x="6148" y="2818"/>
              <a:chExt cx="32" cy="95"/>
            </a:xfrm>
          </p:grpSpPr>
          <p:sp>
            <p:nvSpPr>
              <p:cNvPr id="48" name="Line 19">
                <a:extLst>
                  <a:ext uri="{FF2B5EF4-FFF2-40B4-BE49-F238E27FC236}">
                    <a16:creationId xmlns:a16="http://schemas.microsoft.com/office/drawing/2014/main" id="{A41D9142-6F6A-47C9-9D13-153EFFD73869}"/>
                  </a:ext>
                </a:extLst>
              </p:cNvPr>
              <p:cNvSpPr>
                <a:spLocks noChangeShapeType="1"/>
              </p:cNvSpPr>
              <p:nvPr/>
            </p:nvSpPr>
            <p:spPr bwMode="auto">
              <a:xfrm flipV="1">
                <a:off x="6148" y="2818"/>
                <a:ext cx="0" cy="95"/>
              </a:xfrm>
              <a:prstGeom prst="line">
                <a:avLst/>
              </a:prstGeom>
              <a:noFill/>
              <a:ln w="285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9" name="Line 20">
                <a:extLst>
                  <a:ext uri="{FF2B5EF4-FFF2-40B4-BE49-F238E27FC236}">
                    <a16:creationId xmlns:a16="http://schemas.microsoft.com/office/drawing/2014/main" id="{A640DF9C-1B27-4053-B1B2-326B18183EE6}"/>
                  </a:ext>
                </a:extLst>
              </p:cNvPr>
              <p:cNvSpPr>
                <a:spLocks noChangeShapeType="1"/>
              </p:cNvSpPr>
              <p:nvPr/>
            </p:nvSpPr>
            <p:spPr bwMode="auto">
              <a:xfrm flipV="1">
                <a:off x="6180" y="2818"/>
                <a:ext cx="0" cy="95"/>
              </a:xfrm>
              <a:prstGeom prst="line">
                <a:avLst/>
              </a:prstGeom>
              <a:noFill/>
              <a:ln w="285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nvGrpSpPr>
            <p:cNvPr id="15" name="Group 24">
              <a:extLst>
                <a:ext uri="{FF2B5EF4-FFF2-40B4-BE49-F238E27FC236}">
                  <a16:creationId xmlns:a16="http://schemas.microsoft.com/office/drawing/2014/main" id="{E1F414A3-0B95-4B5F-BFA0-FB5775D4C4D4}"/>
                </a:ext>
              </a:extLst>
            </p:cNvPr>
            <p:cNvGrpSpPr>
              <a:grpSpLocks/>
            </p:cNvGrpSpPr>
            <p:nvPr/>
          </p:nvGrpSpPr>
          <p:grpSpPr bwMode="auto">
            <a:xfrm>
              <a:off x="8693150" y="4468813"/>
              <a:ext cx="50800" cy="150813"/>
              <a:chOff x="5476" y="2815"/>
              <a:chExt cx="32" cy="95"/>
            </a:xfrm>
          </p:grpSpPr>
          <p:sp>
            <p:nvSpPr>
              <p:cNvPr id="46" name="Line 22">
                <a:extLst>
                  <a:ext uri="{FF2B5EF4-FFF2-40B4-BE49-F238E27FC236}">
                    <a16:creationId xmlns:a16="http://schemas.microsoft.com/office/drawing/2014/main" id="{D00D53E4-A3AE-4AE8-9BDE-AF23F19FF8C3}"/>
                  </a:ext>
                </a:extLst>
              </p:cNvPr>
              <p:cNvSpPr>
                <a:spLocks noChangeShapeType="1"/>
              </p:cNvSpPr>
              <p:nvPr/>
            </p:nvSpPr>
            <p:spPr bwMode="auto">
              <a:xfrm flipV="1">
                <a:off x="5476" y="2815"/>
                <a:ext cx="0" cy="95"/>
              </a:xfrm>
              <a:prstGeom prst="line">
                <a:avLst/>
              </a:prstGeom>
              <a:noFill/>
              <a:ln w="285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7" name="Line 23">
                <a:extLst>
                  <a:ext uri="{FF2B5EF4-FFF2-40B4-BE49-F238E27FC236}">
                    <a16:creationId xmlns:a16="http://schemas.microsoft.com/office/drawing/2014/main" id="{25DD5E93-35E2-42FE-BFB8-AC48AA80871A}"/>
                  </a:ext>
                </a:extLst>
              </p:cNvPr>
              <p:cNvSpPr>
                <a:spLocks noChangeShapeType="1"/>
              </p:cNvSpPr>
              <p:nvPr/>
            </p:nvSpPr>
            <p:spPr bwMode="auto">
              <a:xfrm flipV="1">
                <a:off x="5507" y="2815"/>
                <a:ext cx="1" cy="95"/>
              </a:xfrm>
              <a:prstGeom prst="line">
                <a:avLst/>
              </a:prstGeom>
              <a:noFill/>
              <a:ln w="285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sp>
          <p:nvSpPr>
            <p:cNvPr id="16" name="Line 25">
              <a:extLst>
                <a:ext uri="{FF2B5EF4-FFF2-40B4-BE49-F238E27FC236}">
                  <a16:creationId xmlns:a16="http://schemas.microsoft.com/office/drawing/2014/main" id="{40717B3F-DC82-4937-8422-9B51C02ECB8C}"/>
                </a:ext>
              </a:extLst>
            </p:cNvPr>
            <p:cNvSpPr>
              <a:spLocks noChangeShapeType="1"/>
            </p:cNvSpPr>
            <p:nvPr/>
          </p:nvSpPr>
          <p:spPr bwMode="auto">
            <a:xfrm flipH="1" flipV="1">
              <a:off x="8424863" y="4006851"/>
              <a:ext cx="130175" cy="74613"/>
            </a:xfrm>
            <a:prstGeom prst="line">
              <a:avLst/>
            </a:prstGeom>
            <a:noFill/>
            <a:ln w="285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7" name="Line 26">
              <a:extLst>
                <a:ext uri="{FF2B5EF4-FFF2-40B4-BE49-F238E27FC236}">
                  <a16:creationId xmlns:a16="http://schemas.microsoft.com/office/drawing/2014/main" id="{1DAE14B5-0F4A-4789-9773-28C07D92C401}"/>
                </a:ext>
              </a:extLst>
            </p:cNvPr>
            <p:cNvSpPr>
              <a:spLocks noChangeShapeType="1"/>
            </p:cNvSpPr>
            <p:nvPr/>
          </p:nvSpPr>
          <p:spPr bwMode="auto">
            <a:xfrm flipH="1" flipV="1">
              <a:off x="8936038" y="3132138"/>
              <a:ext cx="128587" cy="74613"/>
            </a:xfrm>
            <a:prstGeom prst="line">
              <a:avLst/>
            </a:prstGeom>
            <a:noFill/>
            <a:ln w="285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nvGrpSpPr>
            <p:cNvPr id="18" name="Group 30">
              <a:extLst>
                <a:ext uri="{FF2B5EF4-FFF2-40B4-BE49-F238E27FC236}">
                  <a16:creationId xmlns:a16="http://schemas.microsoft.com/office/drawing/2014/main" id="{57E8B38E-CA3A-4659-8E92-A1881F651063}"/>
                </a:ext>
              </a:extLst>
            </p:cNvPr>
            <p:cNvGrpSpPr>
              <a:grpSpLocks/>
            </p:cNvGrpSpPr>
            <p:nvPr/>
          </p:nvGrpSpPr>
          <p:grpSpPr bwMode="auto">
            <a:xfrm>
              <a:off x="8580457" y="3351213"/>
              <a:ext cx="227013" cy="323850"/>
              <a:chOff x="5405" y="2111"/>
              <a:chExt cx="143" cy="204"/>
            </a:xfrm>
          </p:grpSpPr>
          <p:sp>
            <p:nvSpPr>
              <p:cNvPr id="43" name="Oval 27">
                <a:extLst>
                  <a:ext uri="{FF2B5EF4-FFF2-40B4-BE49-F238E27FC236}">
                    <a16:creationId xmlns:a16="http://schemas.microsoft.com/office/drawing/2014/main" id="{2B1744BB-82FC-4C72-8EB3-8F9573CC7897}"/>
                  </a:ext>
                </a:extLst>
              </p:cNvPr>
              <p:cNvSpPr>
                <a:spLocks noChangeArrowheads="1"/>
              </p:cNvSpPr>
              <p:nvPr/>
            </p:nvSpPr>
            <p:spPr bwMode="auto">
              <a:xfrm>
                <a:off x="5499" y="2223"/>
                <a:ext cx="49" cy="48"/>
              </a:xfrm>
              <a:prstGeom prst="ellipse">
                <a:avLst/>
              </a:prstGeom>
              <a:solidFill>
                <a:srgbClr val="000000"/>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4" name="Oval 28">
                <a:extLst>
                  <a:ext uri="{FF2B5EF4-FFF2-40B4-BE49-F238E27FC236}">
                    <a16:creationId xmlns:a16="http://schemas.microsoft.com/office/drawing/2014/main" id="{38D94BCB-4F34-441F-BE29-97DF4E5CC881}"/>
                  </a:ext>
                </a:extLst>
              </p:cNvPr>
              <p:cNvSpPr>
                <a:spLocks noChangeArrowheads="1"/>
              </p:cNvSpPr>
              <p:nvPr/>
            </p:nvSpPr>
            <p:spPr bwMode="auto">
              <a:xfrm>
                <a:off x="5499" y="2223"/>
                <a:ext cx="49" cy="48"/>
              </a:xfrm>
              <a:prstGeom prst="ellipse">
                <a:avLst/>
              </a:prstGeom>
              <a:solidFill>
                <a:srgbClr val="FFFFFF"/>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45" name="Rectangle 29">
                <a:extLst>
                  <a:ext uri="{FF2B5EF4-FFF2-40B4-BE49-F238E27FC236}">
                    <a16:creationId xmlns:a16="http://schemas.microsoft.com/office/drawing/2014/main" id="{B0895412-B6E6-4366-8647-36C9DB2ECB86}"/>
                  </a:ext>
                </a:extLst>
              </p:cNvPr>
              <p:cNvSpPr>
                <a:spLocks noChangeArrowheads="1"/>
              </p:cNvSpPr>
              <p:nvPr/>
            </p:nvSpPr>
            <p:spPr bwMode="auto">
              <a:xfrm>
                <a:off x="5405" y="2111"/>
                <a:ext cx="104" cy="20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1" u="none" strike="noStrike" cap="none" normalizeH="0" baseline="0" dirty="0">
                    <a:ln>
                      <a:noFill/>
                    </a:ln>
                    <a:solidFill>
                      <a:schemeClr val="bg1"/>
                    </a:solidFill>
                    <a:effectLst/>
                    <a:latin typeface="Times New Roman" panose="02020603050405020304" pitchFamily="18" charset="0"/>
                  </a:rPr>
                  <a:t>P</a:t>
                </a:r>
                <a:endParaRPr kumimoji="0" lang="en-US" altLang="en-US" sz="1800" b="0" i="0" u="none" strike="noStrike" cap="none" normalizeH="0" baseline="0" dirty="0">
                  <a:ln>
                    <a:noFill/>
                  </a:ln>
                  <a:solidFill>
                    <a:schemeClr val="bg1"/>
                  </a:solidFill>
                  <a:effectLst/>
                </a:endParaRPr>
              </a:p>
            </p:txBody>
          </p:sp>
        </p:grpSp>
        <p:grpSp>
          <p:nvGrpSpPr>
            <p:cNvPr id="19" name="Group 34">
              <a:extLst>
                <a:ext uri="{FF2B5EF4-FFF2-40B4-BE49-F238E27FC236}">
                  <a16:creationId xmlns:a16="http://schemas.microsoft.com/office/drawing/2014/main" id="{20D1E866-F20E-40D5-81D4-C70CB9BD49E1}"/>
                </a:ext>
              </a:extLst>
            </p:cNvPr>
            <p:cNvGrpSpPr>
              <a:grpSpLocks/>
            </p:cNvGrpSpPr>
            <p:nvPr/>
          </p:nvGrpSpPr>
          <p:grpSpPr bwMode="auto">
            <a:xfrm>
              <a:off x="9134475" y="3541713"/>
              <a:ext cx="234950" cy="392113"/>
              <a:chOff x="5754" y="2231"/>
              <a:chExt cx="148" cy="247"/>
            </a:xfrm>
          </p:grpSpPr>
          <p:sp>
            <p:nvSpPr>
              <p:cNvPr id="40" name="Oval 31">
                <a:extLst>
                  <a:ext uri="{FF2B5EF4-FFF2-40B4-BE49-F238E27FC236}">
                    <a16:creationId xmlns:a16="http://schemas.microsoft.com/office/drawing/2014/main" id="{ECB56A86-1F0B-458C-B5D9-CE6B75E94692}"/>
                  </a:ext>
                </a:extLst>
              </p:cNvPr>
              <p:cNvSpPr>
                <a:spLocks noChangeArrowheads="1"/>
              </p:cNvSpPr>
              <p:nvPr/>
            </p:nvSpPr>
            <p:spPr bwMode="auto">
              <a:xfrm>
                <a:off x="5854" y="2430"/>
                <a:ext cx="48" cy="48"/>
              </a:xfrm>
              <a:prstGeom prst="ellipse">
                <a:avLst/>
              </a:prstGeom>
              <a:solidFill>
                <a:srgbClr val="000000"/>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1" name="Oval 32">
                <a:extLst>
                  <a:ext uri="{FF2B5EF4-FFF2-40B4-BE49-F238E27FC236}">
                    <a16:creationId xmlns:a16="http://schemas.microsoft.com/office/drawing/2014/main" id="{61B2B0FE-0432-41EC-90CC-05DB11D267ED}"/>
                  </a:ext>
                </a:extLst>
              </p:cNvPr>
              <p:cNvSpPr>
                <a:spLocks noChangeArrowheads="1"/>
              </p:cNvSpPr>
              <p:nvPr/>
            </p:nvSpPr>
            <p:spPr bwMode="auto">
              <a:xfrm>
                <a:off x="5854" y="2430"/>
                <a:ext cx="48" cy="48"/>
              </a:xfrm>
              <a:prstGeom prst="ellipse">
                <a:avLst/>
              </a:prstGeom>
              <a:solidFill>
                <a:srgbClr val="FFFFFF"/>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42" name="Rectangle 33">
                <a:extLst>
                  <a:ext uri="{FF2B5EF4-FFF2-40B4-BE49-F238E27FC236}">
                    <a16:creationId xmlns:a16="http://schemas.microsoft.com/office/drawing/2014/main" id="{044CCA87-2E31-4D77-893A-9261DEABCE74}"/>
                  </a:ext>
                </a:extLst>
              </p:cNvPr>
              <p:cNvSpPr>
                <a:spLocks noChangeArrowheads="1"/>
              </p:cNvSpPr>
              <p:nvPr/>
            </p:nvSpPr>
            <p:spPr bwMode="auto">
              <a:xfrm>
                <a:off x="5754" y="2231"/>
                <a:ext cx="122" cy="20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1" u="none" strike="noStrike" cap="none" normalizeH="0" baseline="0" dirty="0">
                    <a:ln>
                      <a:noFill/>
                    </a:ln>
                    <a:solidFill>
                      <a:schemeClr val="bg1"/>
                    </a:solidFill>
                    <a:effectLst/>
                    <a:latin typeface="Times New Roman" panose="02020603050405020304" pitchFamily="18" charset="0"/>
                  </a:rPr>
                  <a:t>O</a:t>
                </a:r>
                <a:endParaRPr kumimoji="0" lang="en-US" altLang="en-US" sz="1800" b="0" i="0" u="none" strike="noStrike" cap="none" normalizeH="0" baseline="0" dirty="0">
                  <a:ln>
                    <a:noFill/>
                  </a:ln>
                  <a:solidFill>
                    <a:schemeClr val="bg1"/>
                  </a:solidFill>
                  <a:effectLst/>
                </a:endParaRPr>
              </a:p>
            </p:txBody>
          </p:sp>
        </p:grpSp>
        <p:grpSp>
          <p:nvGrpSpPr>
            <p:cNvPr id="20" name="Group 38">
              <a:extLst>
                <a:ext uri="{FF2B5EF4-FFF2-40B4-BE49-F238E27FC236}">
                  <a16:creationId xmlns:a16="http://schemas.microsoft.com/office/drawing/2014/main" id="{DBE33F25-A1A6-4130-9473-3A93AFF38379}"/>
                </a:ext>
              </a:extLst>
            </p:cNvPr>
            <p:cNvGrpSpPr>
              <a:grpSpLocks/>
            </p:cNvGrpSpPr>
            <p:nvPr/>
          </p:nvGrpSpPr>
          <p:grpSpPr bwMode="auto">
            <a:xfrm>
              <a:off x="9182100" y="4508501"/>
              <a:ext cx="238125" cy="414338"/>
              <a:chOff x="5784" y="2840"/>
              <a:chExt cx="150" cy="261"/>
            </a:xfrm>
          </p:grpSpPr>
          <p:sp>
            <p:nvSpPr>
              <p:cNvPr id="37" name="Oval 35">
                <a:extLst>
                  <a:ext uri="{FF2B5EF4-FFF2-40B4-BE49-F238E27FC236}">
                    <a16:creationId xmlns:a16="http://schemas.microsoft.com/office/drawing/2014/main" id="{DC29E651-53B6-4C50-916B-3B0431B1520D}"/>
                  </a:ext>
                </a:extLst>
              </p:cNvPr>
              <p:cNvSpPr>
                <a:spLocks noChangeArrowheads="1"/>
              </p:cNvSpPr>
              <p:nvPr/>
            </p:nvSpPr>
            <p:spPr bwMode="auto">
              <a:xfrm>
                <a:off x="5853" y="2840"/>
                <a:ext cx="48" cy="48"/>
              </a:xfrm>
              <a:prstGeom prst="ellipse">
                <a:avLst/>
              </a:prstGeom>
              <a:solidFill>
                <a:srgbClr val="000000"/>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8" name="Oval 36">
                <a:extLst>
                  <a:ext uri="{FF2B5EF4-FFF2-40B4-BE49-F238E27FC236}">
                    <a16:creationId xmlns:a16="http://schemas.microsoft.com/office/drawing/2014/main" id="{508E5691-8938-4AD7-88E8-83E995390980}"/>
                  </a:ext>
                </a:extLst>
              </p:cNvPr>
              <p:cNvSpPr>
                <a:spLocks noChangeArrowheads="1"/>
              </p:cNvSpPr>
              <p:nvPr/>
            </p:nvSpPr>
            <p:spPr bwMode="auto">
              <a:xfrm>
                <a:off x="5853" y="2840"/>
                <a:ext cx="48" cy="48"/>
              </a:xfrm>
              <a:prstGeom prst="ellipse">
                <a:avLst/>
              </a:prstGeom>
              <a:solidFill>
                <a:srgbClr val="FFFFFF"/>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9" name="Rectangle 37">
                <a:extLst>
                  <a:ext uri="{FF2B5EF4-FFF2-40B4-BE49-F238E27FC236}">
                    <a16:creationId xmlns:a16="http://schemas.microsoft.com/office/drawing/2014/main" id="{F0143E0C-E90C-4320-B6E3-6ECB3C723581}"/>
                  </a:ext>
                </a:extLst>
              </p:cNvPr>
              <p:cNvSpPr>
                <a:spLocks noChangeArrowheads="1"/>
              </p:cNvSpPr>
              <p:nvPr/>
            </p:nvSpPr>
            <p:spPr bwMode="auto">
              <a:xfrm>
                <a:off x="5784" y="2897"/>
                <a:ext cx="150" cy="20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1" u="none" strike="noStrike" cap="none" normalizeH="0" baseline="0" dirty="0">
                    <a:ln>
                      <a:noFill/>
                    </a:ln>
                    <a:solidFill>
                      <a:schemeClr val="bg1"/>
                    </a:solidFill>
                    <a:effectLst/>
                    <a:latin typeface="Times New Roman" panose="02020603050405020304" pitchFamily="18" charset="0"/>
                  </a:rPr>
                  <a:t>M</a:t>
                </a:r>
                <a:endParaRPr kumimoji="0" lang="en-US" altLang="en-US" sz="1800" b="0" i="0" u="none" strike="noStrike" cap="none" normalizeH="0" baseline="0" dirty="0">
                  <a:ln>
                    <a:noFill/>
                  </a:ln>
                  <a:solidFill>
                    <a:schemeClr val="bg1"/>
                  </a:solidFill>
                  <a:effectLst/>
                </a:endParaRPr>
              </a:p>
            </p:txBody>
          </p:sp>
        </p:grpSp>
        <p:grpSp>
          <p:nvGrpSpPr>
            <p:cNvPr id="21" name="Group 42">
              <a:extLst>
                <a:ext uri="{FF2B5EF4-FFF2-40B4-BE49-F238E27FC236}">
                  <a16:creationId xmlns:a16="http://schemas.microsoft.com/office/drawing/2014/main" id="{76FC61D0-9E0F-4D0F-9BBB-CD7F44849DD1}"/>
                </a:ext>
              </a:extLst>
            </p:cNvPr>
            <p:cNvGrpSpPr>
              <a:grpSpLocks/>
            </p:cNvGrpSpPr>
            <p:nvPr/>
          </p:nvGrpSpPr>
          <p:grpSpPr bwMode="auto">
            <a:xfrm>
              <a:off x="9859959" y="3303588"/>
              <a:ext cx="306387" cy="323850"/>
              <a:chOff x="6211" y="2081"/>
              <a:chExt cx="193" cy="204"/>
            </a:xfrm>
          </p:grpSpPr>
          <p:sp>
            <p:nvSpPr>
              <p:cNvPr id="34" name="Oval 39">
                <a:extLst>
                  <a:ext uri="{FF2B5EF4-FFF2-40B4-BE49-F238E27FC236}">
                    <a16:creationId xmlns:a16="http://schemas.microsoft.com/office/drawing/2014/main" id="{3B309B45-52C0-4D69-B74A-B1F1F77BEE34}"/>
                  </a:ext>
                </a:extLst>
              </p:cNvPr>
              <p:cNvSpPr>
                <a:spLocks noChangeArrowheads="1"/>
              </p:cNvSpPr>
              <p:nvPr/>
            </p:nvSpPr>
            <p:spPr bwMode="auto">
              <a:xfrm>
                <a:off x="6211" y="2226"/>
                <a:ext cx="48" cy="48"/>
              </a:xfrm>
              <a:prstGeom prst="ellipse">
                <a:avLst/>
              </a:pr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35" name="Oval 40">
                <a:extLst>
                  <a:ext uri="{FF2B5EF4-FFF2-40B4-BE49-F238E27FC236}">
                    <a16:creationId xmlns:a16="http://schemas.microsoft.com/office/drawing/2014/main" id="{99A417D9-08FF-47FF-80A4-7060D7B2B8A6}"/>
                  </a:ext>
                </a:extLst>
              </p:cNvPr>
              <p:cNvSpPr>
                <a:spLocks noChangeArrowheads="1"/>
              </p:cNvSpPr>
              <p:nvPr/>
            </p:nvSpPr>
            <p:spPr bwMode="auto">
              <a:xfrm>
                <a:off x="6211" y="2226"/>
                <a:ext cx="48" cy="48"/>
              </a:xfrm>
              <a:prstGeom prst="ellips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6" name="Rectangle 41">
                <a:extLst>
                  <a:ext uri="{FF2B5EF4-FFF2-40B4-BE49-F238E27FC236}">
                    <a16:creationId xmlns:a16="http://schemas.microsoft.com/office/drawing/2014/main" id="{04C2DF8E-AC98-49D6-9C33-573F3E52C5BD}"/>
                  </a:ext>
                </a:extLst>
              </p:cNvPr>
              <p:cNvSpPr>
                <a:spLocks noChangeArrowheads="1"/>
              </p:cNvSpPr>
              <p:nvPr/>
            </p:nvSpPr>
            <p:spPr bwMode="auto">
              <a:xfrm>
                <a:off x="6282" y="2081"/>
                <a:ext cx="122" cy="20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1" u="none" strike="noStrike" cap="none" normalizeH="0" baseline="0" dirty="0">
                    <a:ln>
                      <a:noFill/>
                    </a:ln>
                    <a:solidFill>
                      <a:schemeClr val="bg1"/>
                    </a:solidFill>
                    <a:effectLst/>
                    <a:latin typeface="Times New Roman" panose="02020603050405020304" pitchFamily="18" charset="0"/>
                  </a:rPr>
                  <a:t>N</a:t>
                </a:r>
                <a:endParaRPr kumimoji="0" lang="en-US" altLang="en-US" sz="1800" b="0" i="0" u="none" strike="noStrike" cap="none" normalizeH="0" baseline="0" dirty="0">
                  <a:ln>
                    <a:noFill/>
                  </a:ln>
                  <a:solidFill>
                    <a:schemeClr val="bg1"/>
                  </a:solidFill>
                  <a:effectLst/>
                </a:endParaRPr>
              </a:p>
            </p:txBody>
          </p:sp>
        </p:grpSp>
        <p:grpSp>
          <p:nvGrpSpPr>
            <p:cNvPr id="22" name="Group 46">
              <a:extLst>
                <a:ext uri="{FF2B5EF4-FFF2-40B4-BE49-F238E27FC236}">
                  <a16:creationId xmlns:a16="http://schemas.microsoft.com/office/drawing/2014/main" id="{30FD7169-DBA0-4E36-AAAC-8F4DBAD3BB07}"/>
                </a:ext>
              </a:extLst>
            </p:cNvPr>
            <p:cNvGrpSpPr>
              <a:grpSpLocks/>
            </p:cNvGrpSpPr>
            <p:nvPr/>
          </p:nvGrpSpPr>
          <p:grpSpPr bwMode="auto">
            <a:xfrm>
              <a:off x="9237689" y="2257426"/>
              <a:ext cx="179388" cy="373063"/>
              <a:chOff x="5819" y="1422"/>
              <a:chExt cx="113" cy="235"/>
            </a:xfrm>
          </p:grpSpPr>
          <p:sp>
            <p:nvSpPr>
              <p:cNvPr id="31" name="Oval 43">
                <a:extLst>
                  <a:ext uri="{FF2B5EF4-FFF2-40B4-BE49-F238E27FC236}">
                    <a16:creationId xmlns:a16="http://schemas.microsoft.com/office/drawing/2014/main" id="{0F749FBB-CF5A-421F-9BD7-87406AB0DCE9}"/>
                  </a:ext>
                </a:extLst>
              </p:cNvPr>
              <p:cNvSpPr>
                <a:spLocks noChangeArrowheads="1"/>
              </p:cNvSpPr>
              <p:nvPr/>
            </p:nvSpPr>
            <p:spPr bwMode="auto">
              <a:xfrm>
                <a:off x="5858" y="1609"/>
                <a:ext cx="48" cy="48"/>
              </a:xfrm>
              <a:prstGeom prst="ellipse">
                <a:avLst/>
              </a:pr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2" name="Oval 44">
                <a:extLst>
                  <a:ext uri="{FF2B5EF4-FFF2-40B4-BE49-F238E27FC236}">
                    <a16:creationId xmlns:a16="http://schemas.microsoft.com/office/drawing/2014/main" id="{273C0410-D4B8-4306-8810-368E316FC40B}"/>
                  </a:ext>
                </a:extLst>
              </p:cNvPr>
              <p:cNvSpPr>
                <a:spLocks noChangeArrowheads="1"/>
              </p:cNvSpPr>
              <p:nvPr/>
            </p:nvSpPr>
            <p:spPr bwMode="auto">
              <a:xfrm>
                <a:off x="5858" y="1609"/>
                <a:ext cx="48" cy="48"/>
              </a:xfrm>
              <a:prstGeom prst="ellips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3" name="Rectangle 45">
                <a:extLst>
                  <a:ext uri="{FF2B5EF4-FFF2-40B4-BE49-F238E27FC236}">
                    <a16:creationId xmlns:a16="http://schemas.microsoft.com/office/drawing/2014/main" id="{9DD600DA-A675-4A8F-91D0-E064B19C68C3}"/>
                  </a:ext>
                </a:extLst>
              </p:cNvPr>
              <p:cNvSpPr>
                <a:spLocks noChangeArrowheads="1"/>
              </p:cNvSpPr>
              <p:nvPr/>
            </p:nvSpPr>
            <p:spPr bwMode="auto">
              <a:xfrm>
                <a:off x="5819" y="1422"/>
                <a:ext cx="113" cy="20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1" u="none" strike="noStrike" cap="none" normalizeH="0" baseline="0" dirty="0">
                    <a:ln>
                      <a:noFill/>
                    </a:ln>
                    <a:solidFill>
                      <a:schemeClr val="bg1"/>
                    </a:solidFill>
                    <a:effectLst/>
                    <a:latin typeface="Times New Roman" panose="02020603050405020304" pitchFamily="18" charset="0"/>
                  </a:rPr>
                  <a:t>A</a:t>
                </a:r>
                <a:endParaRPr kumimoji="0" lang="en-US" altLang="en-US" sz="1800" b="0" i="0" u="none" strike="noStrike" cap="none" normalizeH="0" baseline="0" dirty="0">
                  <a:ln>
                    <a:noFill/>
                  </a:ln>
                  <a:solidFill>
                    <a:schemeClr val="bg1"/>
                  </a:solidFill>
                  <a:effectLst/>
                </a:endParaRPr>
              </a:p>
            </p:txBody>
          </p:sp>
        </p:grpSp>
        <p:grpSp>
          <p:nvGrpSpPr>
            <p:cNvPr id="23" name="Group 50">
              <a:extLst>
                <a:ext uri="{FF2B5EF4-FFF2-40B4-BE49-F238E27FC236}">
                  <a16:creationId xmlns:a16="http://schemas.microsoft.com/office/drawing/2014/main" id="{D0E33BEE-28B2-4A42-AC0E-04C166B2B60F}"/>
                </a:ext>
              </a:extLst>
            </p:cNvPr>
            <p:cNvGrpSpPr>
              <a:grpSpLocks/>
            </p:cNvGrpSpPr>
            <p:nvPr/>
          </p:nvGrpSpPr>
          <p:grpSpPr bwMode="auto">
            <a:xfrm>
              <a:off x="7991491" y="4503738"/>
              <a:ext cx="246063" cy="333375"/>
              <a:chOff x="5034" y="2837"/>
              <a:chExt cx="155" cy="210"/>
            </a:xfrm>
          </p:grpSpPr>
          <p:sp>
            <p:nvSpPr>
              <p:cNvPr id="28" name="Oval 47">
                <a:extLst>
                  <a:ext uri="{FF2B5EF4-FFF2-40B4-BE49-F238E27FC236}">
                    <a16:creationId xmlns:a16="http://schemas.microsoft.com/office/drawing/2014/main" id="{0275EED3-EA10-48E1-A803-F5305A39C300}"/>
                  </a:ext>
                </a:extLst>
              </p:cNvPr>
              <p:cNvSpPr>
                <a:spLocks noChangeArrowheads="1"/>
              </p:cNvSpPr>
              <p:nvPr/>
            </p:nvSpPr>
            <p:spPr bwMode="auto">
              <a:xfrm>
                <a:off x="5141" y="2837"/>
                <a:ext cx="48" cy="48"/>
              </a:xfrm>
              <a:prstGeom prst="ellipse">
                <a:avLst/>
              </a:prstGeom>
              <a:solidFill>
                <a:srgbClr val="000000"/>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9" name="Oval 48">
                <a:extLst>
                  <a:ext uri="{FF2B5EF4-FFF2-40B4-BE49-F238E27FC236}">
                    <a16:creationId xmlns:a16="http://schemas.microsoft.com/office/drawing/2014/main" id="{525EDFF5-71E2-447E-B53B-7987C0CC0512}"/>
                  </a:ext>
                </a:extLst>
              </p:cNvPr>
              <p:cNvSpPr>
                <a:spLocks noChangeArrowheads="1"/>
              </p:cNvSpPr>
              <p:nvPr/>
            </p:nvSpPr>
            <p:spPr bwMode="auto">
              <a:xfrm>
                <a:off x="5141" y="2837"/>
                <a:ext cx="48" cy="48"/>
              </a:xfrm>
              <a:prstGeom prst="ellipse">
                <a:avLst/>
              </a:prstGeom>
              <a:solidFill>
                <a:srgbClr val="FFFFFF"/>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30" name="Rectangle 49">
                <a:extLst>
                  <a:ext uri="{FF2B5EF4-FFF2-40B4-BE49-F238E27FC236}">
                    <a16:creationId xmlns:a16="http://schemas.microsoft.com/office/drawing/2014/main" id="{8A503B18-D4AE-4A5C-91E7-5094DF9CDFC5}"/>
                  </a:ext>
                </a:extLst>
              </p:cNvPr>
              <p:cNvSpPr>
                <a:spLocks noChangeArrowheads="1"/>
              </p:cNvSpPr>
              <p:nvPr/>
            </p:nvSpPr>
            <p:spPr bwMode="auto">
              <a:xfrm>
                <a:off x="5034" y="2843"/>
                <a:ext cx="113" cy="20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1" u="none" strike="noStrike" cap="none" normalizeH="0" baseline="0" dirty="0">
                    <a:ln>
                      <a:noFill/>
                    </a:ln>
                    <a:solidFill>
                      <a:schemeClr val="bg1"/>
                    </a:solidFill>
                    <a:effectLst/>
                    <a:latin typeface="Times New Roman" panose="02020603050405020304" pitchFamily="18" charset="0"/>
                  </a:rPr>
                  <a:t>B</a:t>
                </a:r>
                <a:endParaRPr kumimoji="0" lang="en-US" altLang="en-US" sz="1800" b="0" i="0" u="none" strike="noStrike" cap="none" normalizeH="0" baseline="0" dirty="0">
                  <a:ln>
                    <a:noFill/>
                  </a:ln>
                  <a:solidFill>
                    <a:schemeClr val="bg1"/>
                  </a:solidFill>
                  <a:effectLst/>
                </a:endParaRPr>
              </a:p>
            </p:txBody>
          </p:sp>
        </p:grpSp>
        <p:grpSp>
          <p:nvGrpSpPr>
            <p:cNvPr id="24" name="Group 54">
              <a:extLst>
                <a:ext uri="{FF2B5EF4-FFF2-40B4-BE49-F238E27FC236}">
                  <a16:creationId xmlns:a16="http://schemas.microsoft.com/office/drawing/2014/main" id="{477AB32B-2FAF-4FFA-B4FD-A37FC3081CE8}"/>
                </a:ext>
              </a:extLst>
            </p:cNvPr>
            <p:cNvGrpSpPr>
              <a:grpSpLocks/>
            </p:cNvGrpSpPr>
            <p:nvPr/>
          </p:nvGrpSpPr>
          <p:grpSpPr bwMode="auto">
            <a:xfrm>
              <a:off x="10420370" y="4513263"/>
              <a:ext cx="265113" cy="361950"/>
              <a:chOff x="6564" y="2843"/>
              <a:chExt cx="167" cy="228"/>
            </a:xfrm>
          </p:grpSpPr>
          <p:sp>
            <p:nvSpPr>
              <p:cNvPr id="25" name="Oval 51">
                <a:extLst>
                  <a:ext uri="{FF2B5EF4-FFF2-40B4-BE49-F238E27FC236}">
                    <a16:creationId xmlns:a16="http://schemas.microsoft.com/office/drawing/2014/main" id="{E705A61E-110B-4535-8C81-0E51C55C04AD}"/>
                  </a:ext>
                </a:extLst>
              </p:cNvPr>
              <p:cNvSpPr>
                <a:spLocks noChangeArrowheads="1"/>
              </p:cNvSpPr>
              <p:nvPr/>
            </p:nvSpPr>
            <p:spPr bwMode="auto">
              <a:xfrm>
                <a:off x="6564" y="2843"/>
                <a:ext cx="48" cy="48"/>
              </a:xfrm>
              <a:prstGeom prst="ellipse">
                <a:avLst/>
              </a:prstGeom>
              <a:solidFill>
                <a:srgbClr val="000000"/>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6" name="Oval 52">
                <a:extLst>
                  <a:ext uri="{FF2B5EF4-FFF2-40B4-BE49-F238E27FC236}">
                    <a16:creationId xmlns:a16="http://schemas.microsoft.com/office/drawing/2014/main" id="{F6CB247C-D95B-4B16-BCAC-EE15FF274A40}"/>
                  </a:ext>
                </a:extLst>
              </p:cNvPr>
              <p:cNvSpPr>
                <a:spLocks noChangeArrowheads="1"/>
              </p:cNvSpPr>
              <p:nvPr/>
            </p:nvSpPr>
            <p:spPr bwMode="auto">
              <a:xfrm>
                <a:off x="6564" y="2843"/>
                <a:ext cx="48" cy="48"/>
              </a:xfrm>
              <a:prstGeom prst="ellipse">
                <a:avLst/>
              </a:prstGeom>
              <a:solidFill>
                <a:srgbClr val="FFFFFF"/>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7" name="Rectangle 53">
                <a:extLst>
                  <a:ext uri="{FF2B5EF4-FFF2-40B4-BE49-F238E27FC236}">
                    <a16:creationId xmlns:a16="http://schemas.microsoft.com/office/drawing/2014/main" id="{6A40FF8B-2467-436D-A806-B38D1E039BC7}"/>
                  </a:ext>
                </a:extLst>
              </p:cNvPr>
              <p:cNvSpPr>
                <a:spLocks noChangeArrowheads="1"/>
              </p:cNvSpPr>
              <p:nvPr/>
            </p:nvSpPr>
            <p:spPr bwMode="auto">
              <a:xfrm>
                <a:off x="6618" y="2867"/>
                <a:ext cx="113" cy="20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1" u="none" strike="noStrike" cap="none" normalizeH="0" baseline="0" dirty="0">
                    <a:ln>
                      <a:noFill/>
                    </a:ln>
                    <a:solidFill>
                      <a:schemeClr val="bg1"/>
                    </a:solidFill>
                    <a:effectLst/>
                    <a:latin typeface="Times New Roman" panose="02020603050405020304" pitchFamily="18" charset="0"/>
                  </a:rPr>
                  <a:t>C</a:t>
                </a:r>
                <a:endParaRPr kumimoji="0" lang="en-US" altLang="en-US" sz="1800" b="0" i="0" u="none" strike="noStrike" cap="none" normalizeH="0" baseline="0" dirty="0">
                  <a:ln>
                    <a:noFill/>
                  </a:ln>
                  <a:solidFill>
                    <a:schemeClr val="bg1"/>
                  </a:solidFill>
                  <a:effectLst/>
                </a:endParaRPr>
              </a:p>
            </p:txBody>
          </p:sp>
        </p:grpSp>
      </p:grp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62E848C3-F64C-4C81-94A7-E67C86A8175F}"/>
                  </a:ext>
                </a:extLst>
              </p:cNvPr>
              <p:cNvSpPr txBox="1"/>
              <p:nvPr/>
            </p:nvSpPr>
            <p:spPr>
              <a:xfrm>
                <a:off x="47164" y="4277751"/>
                <a:ext cx="12144836" cy="2568973"/>
              </a:xfrm>
              <a:prstGeom prst="rect">
                <a:avLst/>
              </a:prstGeom>
              <a:noFill/>
            </p:spPr>
            <p:txBody>
              <a:bodyPr wrap="square">
                <a:spAutoFit/>
              </a:bodyPr>
              <a:lstStyle/>
              <a:p>
                <a:pPr>
                  <a:lnSpc>
                    <a:spcPct val="115000"/>
                  </a:lnSpc>
                  <a:spcAft>
                    <a:spcPts val="800"/>
                  </a:spcAft>
                </a:pP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b) </a:t>
                </a:r>
              </a:p>
              <a:p>
                <a:pPr>
                  <a:lnSpc>
                    <a:spcPct val="115000"/>
                  </a:lnSpc>
                  <a:spcAft>
                    <a:spcPts val="800"/>
                  </a:spcAft>
                </a:pP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Ta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có</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14:m>
                  <m:oMath xmlns:m="http://schemas.openxmlformats.org/officeDocument/2006/math">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O</m:t>
                    </m:r>
                  </m:oMath>
                </a14:m>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là</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giao</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điểm</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ba</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đường</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trung</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trực</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14:m>
                  <m:oMath xmlns:m="http://schemas.openxmlformats.org/officeDocument/2006/math">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AM</m:t>
                    </m:r>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 </m:t>
                    </m:r>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BN</m:t>
                    </m:r>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m:t>
                    </m:r>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CP</m:t>
                    </m:r>
                  </m:oMath>
                </a14:m>
                <a:r>
                  <a:rPr lang="en-US" sz="2600" i="1"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nên</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14:m>
                  <m:oMath xmlns:m="http://schemas.openxmlformats.org/officeDocument/2006/math">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O</m:t>
                    </m:r>
                  </m:oMath>
                </a14:m>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là tâm của đường tròn ngoại tiếp tam giác </a:t>
                </a:r>
                <a14:m>
                  <m:oMath xmlns:m="http://schemas.openxmlformats.org/officeDocument/2006/math">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ABC</m:t>
                    </m:r>
                  </m:oMath>
                </a14:m>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a:t>
                </a:r>
                <a:endParaRPr lang="en-US" sz="2600" dirty="0">
                  <a:solidFill>
                    <a:schemeClr val="bg1"/>
                  </a:solidFill>
                  <a:effectLst/>
                  <a:latin typeface="Calibri" panose="020F0502020204030204" pitchFamily="34" charset="0"/>
                  <a:ea typeface="Yu Mincho" panose="02020400000000000000" pitchFamily="18" charset="-128"/>
                  <a:cs typeface="Times New Roman" panose="02020603050405020304" pitchFamily="18" charset="0"/>
                </a:endParaRPr>
              </a:p>
              <a:p>
                <a:pPr>
                  <a:lnSpc>
                    <a:spcPct val="115000"/>
                  </a:lnSpc>
                  <a:spcAft>
                    <a:spcPts val="800"/>
                  </a:spcAft>
                </a:pP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Ta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có</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14:m>
                  <m:oMath xmlns:m="http://schemas.openxmlformats.org/officeDocument/2006/math">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O</m:t>
                    </m:r>
                  </m:oMath>
                </a14:m>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là</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giao</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điểm</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ba</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đường</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phân</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giác</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14:m>
                  <m:oMath xmlns:m="http://schemas.openxmlformats.org/officeDocument/2006/math">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AM</m:t>
                    </m:r>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 </m:t>
                    </m:r>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BN</m:t>
                    </m:r>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 </m:t>
                    </m:r>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CP</m:t>
                    </m:r>
                  </m:oMath>
                </a14:m>
                <a:r>
                  <a:rPr lang="en-US" sz="2600" i="1"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nên</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14:m>
                  <m:oMath xmlns:m="http://schemas.openxmlformats.org/officeDocument/2006/math">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O</m:t>
                    </m:r>
                  </m:oMath>
                </a14:m>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là tâm của đường tròn n</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ộ</a:t>
                </a:r>
                <a:r>
                  <a:rPr lang="vi-VN"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i tiếp tam giác </a:t>
                </a:r>
                <a14:m>
                  <m:oMath xmlns:m="http://schemas.openxmlformats.org/officeDocument/2006/math">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ABC</m:t>
                    </m:r>
                  </m:oMath>
                </a14:m>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a:t>
                </a:r>
                <a:endParaRPr lang="en-US" sz="2600" dirty="0">
                  <a:solidFill>
                    <a:schemeClr val="bg1"/>
                  </a:solidFill>
                  <a:effectLst/>
                  <a:latin typeface="Calibri" panose="020F0502020204030204" pitchFamily="34" charset="0"/>
                  <a:ea typeface="Yu Mincho" panose="02020400000000000000" pitchFamily="18" charset="-128"/>
                  <a:cs typeface="Times New Roman" panose="02020603050405020304" pitchFamily="18" charset="0"/>
                </a:endParaRPr>
              </a:p>
            </p:txBody>
          </p:sp>
        </mc:Choice>
        <mc:Fallback xmlns="">
          <p:sp>
            <p:nvSpPr>
              <p:cNvPr id="57" name="TextBox 56">
                <a:extLst>
                  <a:ext uri="{FF2B5EF4-FFF2-40B4-BE49-F238E27FC236}">
                    <a16:creationId xmlns:a16="http://schemas.microsoft.com/office/drawing/2014/main" id="{62E848C3-F64C-4C81-94A7-E67C86A8175F}"/>
                  </a:ext>
                </a:extLst>
              </p:cNvPr>
              <p:cNvSpPr txBox="1">
                <a:spLocks noRot="1" noChangeAspect="1" noMove="1" noResize="1" noEditPoints="1" noAdjustHandles="1" noChangeArrowheads="1" noChangeShapeType="1" noTextEdit="1"/>
              </p:cNvSpPr>
              <p:nvPr/>
            </p:nvSpPr>
            <p:spPr>
              <a:xfrm>
                <a:off x="47164" y="4277751"/>
                <a:ext cx="12144836" cy="2568973"/>
              </a:xfrm>
              <a:prstGeom prst="rect">
                <a:avLst/>
              </a:prstGeom>
              <a:blipFill>
                <a:blip r:embed="rId4"/>
                <a:stretch>
                  <a:fillRect l="-904" t="-1425" r="-251" b="-4751"/>
                </a:stretch>
              </a:blipFill>
            </p:spPr>
            <p:txBody>
              <a:bodyPr/>
              <a:lstStyle/>
              <a:p>
                <a:r>
                  <a:rPr lang="en-US">
                    <a:noFill/>
                  </a:rPr>
                  <a:t> </a:t>
                </a:r>
              </a:p>
            </p:txBody>
          </p:sp>
        </mc:Fallback>
      </mc:AlternateContent>
      <p:sp>
        <p:nvSpPr>
          <p:cNvPr id="56"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0F151A94-1D18-4576-86B6-5B190C81B8EC}"/>
              </a:ext>
            </a:extLst>
          </p:cNvPr>
          <p:cNvSpPr txBox="1">
            <a:spLocks/>
          </p:cNvSpPr>
          <p:nvPr/>
        </p:nvSpPr>
        <p:spPr>
          <a:xfrm>
            <a:off x="1412328" y="28281"/>
            <a:ext cx="8820981" cy="12776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1200"/>
              </a:spcBef>
              <a:spcAft>
                <a:spcPts val="1800"/>
              </a:spcAft>
            </a:pPr>
            <a:r>
              <a:rPr lang="en-US" sz="3000" b="1" dirty="0">
                <a:solidFill>
                  <a:srgbClr val="FFFF00"/>
                </a:solidFill>
                <a:latin typeface="Times New Roman" panose="02020603050405020304" pitchFamily="18" charset="0"/>
                <a:cs typeface="Times New Roman" panose="02020603050405020304" pitchFamily="18" charset="0"/>
              </a:rPr>
              <a:t>BÀI 1. ĐƯỜNG TRÒN NGOẠI TIẾP </a:t>
            </a:r>
            <a:r>
              <a:rPr lang="en-US" sz="3000" b="1">
                <a:solidFill>
                  <a:srgbClr val="FFFF00"/>
                </a:solidFill>
                <a:latin typeface="Times New Roman" panose="02020603050405020304" pitchFamily="18" charset="0"/>
                <a:cs typeface="Times New Roman" panose="02020603050405020304" pitchFamily="18" charset="0"/>
              </a:rPr>
              <a:t>TAM GIÁC VÀ ĐƯỜNG </a:t>
            </a:r>
            <a:r>
              <a:rPr lang="en-US" sz="3000" b="1" dirty="0">
                <a:solidFill>
                  <a:srgbClr val="FFFF00"/>
                </a:solidFill>
                <a:latin typeface="Times New Roman" panose="02020603050405020304" pitchFamily="18" charset="0"/>
                <a:cs typeface="Times New Roman" panose="02020603050405020304" pitchFamily="18" charset="0"/>
              </a:rPr>
              <a:t>TRÒN NỘI TIẾP TAM GIÁC(</a:t>
            </a:r>
            <a:r>
              <a:rPr lang="en-US" sz="3000" b="1" dirty="0" err="1">
                <a:solidFill>
                  <a:srgbClr val="FFFF00"/>
                </a:solidFill>
                <a:latin typeface="Times New Roman" panose="02020603050405020304" pitchFamily="18" charset="0"/>
                <a:cs typeface="Times New Roman" panose="02020603050405020304" pitchFamily="18" charset="0"/>
              </a:rPr>
              <a:t>Tiết</a:t>
            </a:r>
            <a:r>
              <a:rPr lang="en-US" sz="3000" b="1" dirty="0">
                <a:solidFill>
                  <a:srgbClr val="FFFF00"/>
                </a:solidFill>
                <a:latin typeface="Times New Roman" panose="02020603050405020304" pitchFamily="18" charset="0"/>
                <a:cs typeface="Times New Roman" panose="02020603050405020304" pitchFamily="18" charset="0"/>
              </a:rPr>
              <a:t> 3)</a:t>
            </a:r>
            <a:endParaRPr kumimoji="0" lang="en-US" sz="3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77707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7">
                                            <p:txEl>
                                              <p:pRg st="0" end="0"/>
                                            </p:txEl>
                                          </p:spTgt>
                                        </p:tgtEl>
                                        <p:attrNameLst>
                                          <p:attrName>style.visibility</p:attrName>
                                        </p:attrNameLst>
                                      </p:cBhvr>
                                      <p:to>
                                        <p:strVal val="visible"/>
                                      </p:to>
                                    </p:set>
                                    <p:animEffect transition="in" filter="randombar(horizontal)">
                                      <p:cBhvr>
                                        <p:cTn id="27" dur="500"/>
                                        <p:tgtEl>
                                          <p:spTgt spid="57">
                                            <p:txEl>
                                              <p:pRg st="0" end="0"/>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57">
                                            <p:txEl>
                                              <p:pRg st="1" end="1"/>
                                            </p:txEl>
                                          </p:spTgt>
                                        </p:tgtEl>
                                        <p:attrNameLst>
                                          <p:attrName>style.visibility</p:attrName>
                                        </p:attrNameLst>
                                      </p:cBhvr>
                                      <p:to>
                                        <p:strVal val="visible"/>
                                      </p:to>
                                    </p:set>
                                    <p:animEffect transition="in" filter="randombar(horizontal)">
                                      <p:cBhvr>
                                        <p:cTn id="30" dur="500"/>
                                        <p:tgtEl>
                                          <p:spTgt spid="5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57">
                                            <p:txEl>
                                              <p:pRg st="2" end="2"/>
                                            </p:txEl>
                                          </p:spTgt>
                                        </p:tgtEl>
                                        <p:attrNameLst>
                                          <p:attrName>style.visibility</p:attrName>
                                        </p:attrNameLst>
                                      </p:cBhvr>
                                      <p:to>
                                        <p:strVal val="visible"/>
                                      </p:to>
                                    </p:set>
                                    <p:animEffect transition="in" filter="randombar(horizontal)">
                                      <p:cBhvr>
                                        <p:cTn id="35" dur="500"/>
                                        <p:tgtEl>
                                          <p:spTgt spid="5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01879C3-E2E3-43F3-A131-79D6086F53BF}"/>
                  </a:ext>
                </a:extLst>
              </p:cNvPr>
              <p:cNvSpPr txBox="1"/>
              <p:nvPr/>
            </p:nvSpPr>
            <p:spPr>
              <a:xfrm>
                <a:off x="138594" y="935866"/>
                <a:ext cx="11520006" cy="5821850"/>
              </a:xfrm>
              <a:prstGeom prst="rect">
                <a:avLst/>
              </a:prstGeom>
              <a:noFill/>
            </p:spPr>
            <p:txBody>
              <a:bodyPr wrap="square">
                <a:spAutoFit/>
              </a:bodyPr>
              <a:lstStyle/>
              <a:p>
                <a:pPr>
                  <a:lnSpc>
                    <a:spcPct val="115000"/>
                  </a:lnSpc>
                  <a:spcAft>
                    <a:spcPts val="800"/>
                  </a:spcAft>
                </a:pPr>
                <a:r>
                  <a:rPr lang="vi-VN"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c. Tính </a:t>
                </a:r>
                <a14:m>
                  <m:oMath xmlns:m="http://schemas.openxmlformats.org/officeDocument/2006/math">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AM</m:t>
                    </m:r>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 </m:t>
                    </m:r>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OM</m:t>
                    </m:r>
                  </m:oMath>
                </a14:m>
                <a:r>
                  <a:rPr lang="vi-VN" sz="2600" i="1"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vi-VN"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và </a:t>
                </a:r>
                <a14:m>
                  <m:oMath xmlns:m="http://schemas.openxmlformats.org/officeDocument/2006/math">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OA</m:t>
                    </m:r>
                  </m:oMath>
                </a14:m>
                <a:r>
                  <a:rPr lang="vi-VN"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a:t>
                </a:r>
                <a:endPar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endParaRPr>
              </a:p>
              <a:p>
                <a:pPr>
                  <a:lnSpc>
                    <a:spcPct val="115000"/>
                  </a:lnSpc>
                  <a:spcAft>
                    <a:spcPts val="800"/>
                  </a:spcAft>
                </a:pPr>
                <a:r>
                  <a:rPr lang="vi-VN"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Ta có: </a:t>
                </a:r>
                <a14:m>
                  <m:oMath xmlns:m="http://schemas.openxmlformats.org/officeDocument/2006/math">
                    <m:r>
                      <m:rPr>
                        <m:nor/>
                      </m:rPr>
                      <a:rPr lang="vi-VN"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MB</m:t>
                    </m:r>
                    <m:r>
                      <m:rPr>
                        <m:nor/>
                      </m:rPr>
                      <a:rPr lang="vi-VN"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m:t>
                    </m:r>
                    <m:r>
                      <m:rPr>
                        <m:nor/>
                      </m:rPr>
                      <a:rPr lang="vi-VN"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MC</m:t>
                    </m:r>
                    <m:r>
                      <m:rPr>
                        <m:nor/>
                      </m:rPr>
                      <a:rPr lang="vi-VN"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m:t>
                    </m:r>
                    <m:f>
                      <m:fPr>
                        <m:ctrlPr>
                          <a:rPr lang="en-US" sz="26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ctrlPr>
                      </m:fPr>
                      <m:num>
                        <m:r>
                          <m:rPr>
                            <m:nor/>
                          </m:rPr>
                          <a:rPr lang="vi-VN"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BC</m:t>
                        </m:r>
                      </m:num>
                      <m:den>
                        <m:r>
                          <m:rPr>
                            <m:nor/>
                          </m:rPr>
                          <a:rPr lang="vi-VN"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2</m:t>
                        </m:r>
                      </m:den>
                    </m:f>
                    <m:r>
                      <m:rPr>
                        <m:nor/>
                      </m:rPr>
                      <a:rPr lang="vi-VN"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m:t>
                    </m:r>
                    <m:f>
                      <m:fPr>
                        <m:ctrlPr>
                          <a:rPr lang="en-US" sz="26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ctrlPr>
                      </m:fPr>
                      <m:num>
                        <m:r>
                          <m:rPr>
                            <m:nor/>
                          </m:rPr>
                          <a:rPr lang="vi-VN"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a</m:t>
                        </m:r>
                      </m:num>
                      <m:den>
                        <m:r>
                          <m:rPr>
                            <m:nor/>
                          </m:rPr>
                          <a:rPr lang="vi-VN"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2</m:t>
                        </m:r>
                      </m:den>
                    </m:f>
                  </m:oMath>
                </a14:m>
                <a:r>
                  <a:rPr lang="vi-VN"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(Vì </a:t>
                </a:r>
                <a14:m>
                  <m:oMath xmlns:m="http://schemas.openxmlformats.org/officeDocument/2006/math">
                    <m:r>
                      <m:rPr>
                        <m:nor/>
                      </m:rPr>
                      <a:rPr lang="vi-VN"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M</m:t>
                    </m:r>
                  </m:oMath>
                </a14:m>
                <a:r>
                  <a:rPr lang="vi-VN"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là trung điểm </a:t>
                </a:r>
                <a14:m>
                  <m:oMath xmlns:m="http://schemas.openxmlformats.org/officeDocument/2006/math">
                    <m:r>
                      <m:rPr>
                        <m:nor/>
                      </m:rPr>
                      <a:rPr lang="vi-VN"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BC</m:t>
                    </m:r>
                  </m:oMath>
                </a14:m>
                <a:r>
                  <a:rPr lang="vi-VN"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a:t>
                </a:r>
                <a:endPar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endParaRPr>
              </a:p>
              <a:p>
                <a:pPr>
                  <a:lnSpc>
                    <a:spcPct val="115000"/>
                  </a:lnSpc>
                  <a:spcAft>
                    <a:spcPts val="800"/>
                  </a:spcAft>
                </a:pPr>
                <a:r>
                  <a:rPr lang="vi-VN"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Xét </a:t>
                </a:r>
                <a14:m>
                  <m:oMath xmlns:m="http://schemas.openxmlformats.org/officeDocument/2006/math">
                    <m:r>
                      <m:rPr>
                        <m:nor/>
                      </m:rPr>
                      <a:rPr lang="vi-VN"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ΔAMB</m:t>
                    </m:r>
                  </m:oMath>
                </a14:m>
                <a:r>
                  <a:rPr lang="vi-VN"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vuông tại </a:t>
                </a:r>
                <a14:m>
                  <m:oMath xmlns:m="http://schemas.openxmlformats.org/officeDocument/2006/math">
                    <m:r>
                      <m:rPr>
                        <m:nor/>
                      </m:rPr>
                      <a:rPr lang="vi-VN"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M</m:t>
                    </m:r>
                  </m:oMath>
                </a14:m>
                <a:r>
                  <a:rPr lang="vi-VN"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ta có: </a:t>
                </a:r>
                <a:endPar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endParaRPr>
              </a:p>
              <a:p>
                <a:pPr>
                  <a:lnSpc>
                    <a:spcPct val="115000"/>
                  </a:lnSpc>
                  <a:spcAft>
                    <a:spcPts val="800"/>
                  </a:spcAft>
                </a:pP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theo</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Định</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lý</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Pythagore</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a:t>
                </a:r>
                <a:endParaRPr lang="en-US" sz="2600" dirty="0">
                  <a:solidFill>
                    <a:schemeClr val="bg1"/>
                  </a:solidFill>
                  <a:latin typeface="Times New Roman" panose="02020603050405020304" pitchFamily="18" charset="0"/>
                  <a:ea typeface="Yu Mincho" panose="02020400000000000000" pitchFamily="18" charset="-128"/>
                  <a:cs typeface="Times New Roman" panose="02020603050405020304" pitchFamily="18" charset="0"/>
                </a:endParaRPr>
              </a:p>
              <a:p>
                <a:pPr>
                  <a:lnSpc>
                    <a:spcPct val="115000"/>
                  </a:lnSpc>
                  <a:spcAft>
                    <a:spcPts val="800"/>
                  </a:spcAft>
                </a:pPr>
                <a14:m>
                  <m:oMathPara xmlns:m="http://schemas.openxmlformats.org/officeDocument/2006/math">
                    <m:oMathParaPr>
                      <m:jc m:val="left"/>
                    </m:oMathParaPr>
                    <m:oMath xmlns:m="http://schemas.openxmlformats.org/officeDocument/2006/math">
                      <m:r>
                        <a:rPr lang="en-US" sz="26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t>=</m:t>
                      </m:r>
                      <m:rad>
                        <m:radPr>
                          <m:degHide m:val="on"/>
                          <m:ctrlPr>
                            <a:rPr lang="en-US" sz="26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ctrlPr>
                        </m:radPr>
                        <m:deg/>
                        <m:e>
                          <m:sSup>
                            <m:sSupPr>
                              <m:ctrlPr>
                                <a:rPr lang="en-US" sz="26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ctrlPr>
                            </m:sSupPr>
                            <m:e>
                              <m:r>
                                <a:rPr lang="en-US" sz="26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t>𝑎</m:t>
                              </m:r>
                            </m:e>
                            <m:sup>
                              <m:r>
                                <a:rPr lang="en-US" sz="26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t>2</m:t>
                              </m:r>
                            </m:sup>
                          </m:sSup>
                          <m:r>
                            <a:rPr lang="en-US" sz="26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t>−</m:t>
                          </m:r>
                          <m:sSup>
                            <m:sSupPr>
                              <m:ctrlPr>
                                <a:rPr lang="en-US" sz="26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ctrlPr>
                            </m:sSupPr>
                            <m:e>
                              <m:d>
                                <m:dPr>
                                  <m:ctrlPr>
                                    <a:rPr lang="en-US" sz="26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ctrlPr>
                                </m:dPr>
                                <m:e>
                                  <m:f>
                                    <m:fPr>
                                      <m:ctrlPr>
                                        <a:rPr lang="en-US" sz="26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26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t>𝑎</m:t>
                                      </m:r>
                                    </m:num>
                                    <m:den>
                                      <m:r>
                                        <a:rPr lang="en-US" sz="26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t>2</m:t>
                                      </m:r>
                                    </m:den>
                                  </m:f>
                                </m:e>
                              </m:d>
                            </m:e>
                            <m:sup>
                              <m:r>
                                <a:rPr lang="en-US" sz="26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t>2</m:t>
                              </m:r>
                            </m:sup>
                          </m:sSup>
                        </m:e>
                      </m:rad>
                      <m:r>
                        <a:rPr lang="en-US" sz="26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t>=</m:t>
                      </m:r>
                      <m:rad>
                        <m:radPr>
                          <m:degHide m:val="on"/>
                          <m:ctrlPr>
                            <a:rPr lang="en-US" sz="26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ctrlPr>
                        </m:radPr>
                        <m:deg/>
                        <m:e>
                          <m:sSup>
                            <m:sSupPr>
                              <m:ctrlPr>
                                <a:rPr lang="en-US" sz="26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ctrlPr>
                            </m:sSupPr>
                            <m:e>
                              <m:r>
                                <a:rPr lang="en-US" sz="26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t>𝑎</m:t>
                              </m:r>
                            </m:e>
                            <m:sup>
                              <m:r>
                                <a:rPr lang="en-US" sz="26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t>2</m:t>
                              </m:r>
                            </m:sup>
                          </m:sSup>
                          <m:r>
                            <a:rPr lang="en-US" sz="26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26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ctrlPr>
                            </m:fPr>
                            <m:num>
                              <m:sSup>
                                <m:sSupPr>
                                  <m:ctrlPr>
                                    <a:rPr lang="en-US" sz="26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ctrlPr>
                                </m:sSupPr>
                                <m:e>
                                  <m:r>
                                    <a:rPr lang="en-US" sz="26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t>𝑎</m:t>
                                  </m:r>
                                </m:e>
                                <m:sup>
                                  <m:r>
                                    <a:rPr lang="en-US" sz="26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t>2</m:t>
                                  </m:r>
                                </m:sup>
                              </m:sSup>
                            </m:num>
                            <m:den>
                              <m:r>
                                <a:rPr lang="en-US" sz="26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t>4</m:t>
                              </m:r>
                            </m:den>
                          </m:f>
                        </m:e>
                      </m:rad>
                      <m:r>
                        <a:rPr lang="en-US" sz="26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26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26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t>𝑎</m:t>
                          </m:r>
                          <m:rad>
                            <m:radPr>
                              <m:degHide m:val="on"/>
                              <m:ctrlPr>
                                <a:rPr lang="en-US" sz="26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ctrlPr>
                            </m:radPr>
                            <m:deg/>
                            <m:e>
                              <m:r>
                                <a:rPr lang="en-US" sz="26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t>3</m:t>
                              </m:r>
                            </m:e>
                          </m:rad>
                        </m:num>
                        <m:den>
                          <m:r>
                            <a:rPr lang="en-US" sz="26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t>2</m:t>
                          </m:r>
                        </m:den>
                      </m:f>
                    </m:oMath>
                  </m:oMathPara>
                </a14:m>
                <a:endParaRPr lang="en-US" sz="2600" i="1"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endParaRPr>
              </a:p>
              <a:p>
                <a:pPr>
                  <a:lnSpc>
                    <a:spcPct val="115000"/>
                  </a:lnSpc>
                  <a:spcAft>
                    <a:spcPts val="800"/>
                  </a:spcAft>
                </a:pP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Ta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có</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14:m>
                  <m:oMath xmlns:m="http://schemas.openxmlformats.org/officeDocument/2006/math">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AO</m:t>
                    </m:r>
                    <m:r>
                      <m:rPr>
                        <m:nor/>
                      </m:rPr>
                      <a:rPr lang="en-US" sz="2600" b="0" i="1" smtClean="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 </m:t>
                    </m:r>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m:t>
                    </m:r>
                    <m:r>
                      <m:rPr>
                        <m:nor/>
                      </m:rPr>
                      <a:rPr lang="en-US" sz="2600" b="0" i="1" smtClean="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 </m:t>
                    </m:r>
                    <m:f>
                      <m:fPr>
                        <m:ctrlPr>
                          <a:rPr lang="en-US" sz="26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ctrlPr>
                      </m:fPr>
                      <m:num>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2</m:t>
                        </m:r>
                      </m:num>
                      <m:den>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3</m:t>
                        </m:r>
                      </m:den>
                    </m:f>
                    <m:r>
                      <m:rPr>
                        <m:nor/>
                      </m:rPr>
                      <a:rPr lang="en-US" sz="2600" b="0" i="1" smtClean="0">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t> </m:t>
                    </m:r>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AM</m:t>
                    </m:r>
                    <m:r>
                      <m:rPr>
                        <m:nor/>
                      </m:rPr>
                      <a:rPr lang="en-US" sz="2600" b="0" i="1" smtClean="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 </m:t>
                    </m:r>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m:t>
                    </m:r>
                    <m:r>
                      <m:rPr>
                        <m:nor/>
                      </m:rPr>
                      <a:rPr lang="en-US" sz="2600" b="0" i="1" smtClean="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 </m:t>
                    </m:r>
                    <m:f>
                      <m:fPr>
                        <m:ctrlPr>
                          <a:rPr lang="en-US" sz="26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ctrlPr>
                      </m:fPr>
                      <m:num>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2</m:t>
                        </m:r>
                      </m:num>
                      <m:den>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3</m:t>
                        </m:r>
                      </m:den>
                    </m:f>
                    <m:r>
                      <m:rPr>
                        <m:nor/>
                      </m:rPr>
                      <a:rPr lang="en-US" sz="2600" i="1">
                        <a:solidFill>
                          <a:schemeClr val="bg1"/>
                        </a:solidFill>
                        <a:latin typeface="Times New Roman" panose="02020603050405020304" pitchFamily="18" charset="0"/>
                        <a:ea typeface="Yu Mincho" panose="02020400000000000000" pitchFamily="18" charset="-128"/>
                        <a:cs typeface="Times New Roman" panose="02020603050405020304" pitchFamily="18" charset="0"/>
                      </a:rPr>
                      <m:t>∙</m:t>
                    </m:r>
                    <m:f>
                      <m:fPr>
                        <m:ctrlPr>
                          <a:rPr lang="en-US" sz="26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ctrlPr>
                      </m:fPr>
                      <m:num>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a</m:t>
                        </m:r>
                        <m:rad>
                          <m:radPr>
                            <m:degHide m:val="on"/>
                            <m:ctrlPr>
                              <a:rPr lang="en-US" sz="26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ctrlPr>
                          </m:radPr>
                          <m:deg/>
                          <m:e>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3</m:t>
                            </m:r>
                          </m:e>
                        </m:rad>
                      </m:num>
                      <m:den>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2</m:t>
                        </m:r>
                      </m:den>
                    </m:f>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m:t>
                    </m:r>
                    <m:r>
                      <m:rPr>
                        <m:nor/>
                      </m:rPr>
                      <a:rPr lang="en-US" sz="2600" b="0" i="1" smtClean="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 </m:t>
                    </m:r>
                    <m:f>
                      <m:fPr>
                        <m:ctrlPr>
                          <a:rPr lang="en-US" sz="26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ctrlPr>
                      </m:fPr>
                      <m:num>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a</m:t>
                        </m:r>
                        <m:rad>
                          <m:radPr>
                            <m:degHide m:val="on"/>
                            <m:ctrlPr>
                              <a:rPr lang="en-US" sz="26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ctrlPr>
                          </m:radPr>
                          <m:deg/>
                          <m:e>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3</m:t>
                            </m:r>
                          </m:e>
                        </m:rad>
                      </m:num>
                      <m:den>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3</m:t>
                        </m:r>
                      </m:den>
                    </m:f>
                  </m:oMath>
                </a14:m>
                <a:endParaRPr lang="en-US" sz="2600" i="1"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endParaRPr>
              </a:p>
              <a:p>
                <a:pPr>
                  <a:lnSpc>
                    <a:spcPct val="115000"/>
                  </a:lnSpc>
                  <a:spcAft>
                    <a:spcPts val="800"/>
                  </a:spcAft>
                </a:pPr>
                <a14:m>
                  <m:oMath xmlns:m="http://schemas.openxmlformats.org/officeDocument/2006/math">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OM</m:t>
                    </m:r>
                    <m:r>
                      <m:rPr>
                        <m:nor/>
                      </m:rPr>
                      <a:rPr lang="en-US" sz="2600" b="0" i="1" smtClean="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 </m:t>
                    </m:r>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m:t>
                    </m:r>
                    <m:r>
                      <m:rPr>
                        <m:nor/>
                      </m:rPr>
                      <a:rPr lang="en-US" sz="2600" b="0" i="1" smtClean="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 </m:t>
                    </m:r>
                    <m:f>
                      <m:fPr>
                        <m:ctrlPr>
                          <a:rPr lang="en-US" sz="26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ctrlPr>
                      </m:fPr>
                      <m:num>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1</m:t>
                        </m:r>
                      </m:num>
                      <m:den>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3</m:t>
                        </m:r>
                      </m:den>
                    </m:f>
                    <m:r>
                      <a:rPr lang="en-US" sz="2600" b="0" i="1" smtClean="0">
                        <a:solidFill>
                          <a:schemeClr val="bg1"/>
                        </a:solidFill>
                        <a:effectLst/>
                        <a:latin typeface="Cambria Math"/>
                        <a:ea typeface="Yu Mincho" panose="02020400000000000000" pitchFamily="18" charset="-128"/>
                        <a:cs typeface="Times New Roman" panose="02020603050405020304" pitchFamily="18" charset="0"/>
                      </a:rPr>
                      <m:t>.</m:t>
                    </m:r>
                    <m:r>
                      <a:rPr lang="en-US" sz="2600" b="0" i="1" smtClean="0">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t> </m:t>
                    </m:r>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AM</m:t>
                    </m:r>
                    <m:r>
                      <m:rPr>
                        <m:nor/>
                      </m:rPr>
                      <a:rPr lang="en-US" sz="2600" b="0" i="1" smtClean="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 </m:t>
                    </m:r>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m:t>
                    </m:r>
                    <m:r>
                      <m:rPr>
                        <m:nor/>
                      </m:rPr>
                      <a:rPr lang="en-US" sz="2600" b="0" i="1" smtClean="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 </m:t>
                    </m:r>
                    <m:f>
                      <m:fPr>
                        <m:ctrlPr>
                          <a:rPr lang="en-US" sz="26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ctrlPr>
                      </m:fPr>
                      <m:num>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1</m:t>
                        </m:r>
                      </m:num>
                      <m:den>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3</m:t>
                        </m:r>
                      </m:den>
                    </m:f>
                    <m:r>
                      <m:rPr>
                        <m:nor/>
                      </m:rPr>
                      <a:rPr lang="en-US" sz="2600" i="1">
                        <a:solidFill>
                          <a:schemeClr val="bg1"/>
                        </a:solidFill>
                        <a:latin typeface="+mj-lt"/>
                        <a:ea typeface="Yu Mincho" panose="02020400000000000000" pitchFamily="18" charset="-128"/>
                        <a:cs typeface="Times New Roman" panose="02020603050405020304" pitchFamily="18" charset="0"/>
                      </a:rPr>
                      <m:t>∙</m:t>
                    </m:r>
                    <m:f>
                      <m:fPr>
                        <m:ctrlPr>
                          <a:rPr lang="en-US" sz="26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ctrlPr>
                      </m:fPr>
                      <m:num>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a</m:t>
                        </m:r>
                        <m:rad>
                          <m:radPr>
                            <m:degHide m:val="on"/>
                            <m:ctrlPr>
                              <a:rPr lang="en-US" sz="26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ctrlPr>
                          </m:radPr>
                          <m:deg/>
                          <m:e>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3</m:t>
                            </m:r>
                          </m:e>
                        </m:rad>
                      </m:num>
                      <m:den>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2</m:t>
                        </m:r>
                      </m:den>
                    </m:f>
                    <m:r>
                      <m:rPr>
                        <m:nor/>
                      </m:rPr>
                      <a:rPr lang="en-US" sz="2600" b="0" i="1" smtClean="0">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t> </m:t>
                    </m:r>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m:t>
                    </m:r>
                    <m:r>
                      <m:rPr>
                        <m:nor/>
                      </m:rPr>
                      <a:rPr lang="en-US" sz="2600" b="0" i="1" smtClean="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 </m:t>
                    </m:r>
                    <m:f>
                      <m:fPr>
                        <m:ctrlPr>
                          <a:rPr lang="en-US" sz="26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ctrlPr>
                      </m:fPr>
                      <m:num>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a</m:t>
                        </m:r>
                        <m:rad>
                          <m:radPr>
                            <m:degHide m:val="on"/>
                            <m:ctrlPr>
                              <a:rPr lang="en-US" sz="26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ctrlPr>
                          </m:radPr>
                          <m:deg/>
                          <m:e>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3</m:t>
                            </m:r>
                          </m:e>
                        </m:rad>
                      </m:num>
                      <m:den>
                        <m:r>
                          <m:rPr>
                            <m:nor/>
                          </m:rPr>
                          <a:rPr lang="en-US" sz="26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6</m:t>
                        </m:r>
                      </m:den>
                    </m:f>
                  </m:oMath>
                </a14:m>
                <a:r>
                  <a:rPr lang="en-US" sz="2600" i="1"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(Theo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tính</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chất</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ba</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đường</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trung</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tuyến</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trong</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tam </a:t>
                </a:r>
                <a:r>
                  <a:rPr lang="en-US" sz="26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giác</a:t>
                </a:r>
                <a:r>
                  <a:rPr lang="en-US" sz="26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a:t>
                </a:r>
              </a:p>
            </p:txBody>
          </p:sp>
        </mc:Choice>
        <mc:Fallback xmlns="">
          <p:sp>
            <p:nvSpPr>
              <p:cNvPr id="4" name="TextBox 3">
                <a:extLst>
                  <a:ext uri="{FF2B5EF4-FFF2-40B4-BE49-F238E27FC236}">
                    <a16:creationId xmlns:a16="http://schemas.microsoft.com/office/drawing/2014/main" xmlns="" xmlns:a14="http://schemas.microsoft.com/office/drawing/2010/main" id="{601879C3-E2E3-43F3-A131-79D6086F53BF}"/>
                  </a:ext>
                </a:extLst>
              </p:cNvPr>
              <p:cNvSpPr txBox="1">
                <a:spLocks noRot="1" noChangeAspect="1" noMove="1" noResize="1" noEditPoints="1" noAdjustHandles="1" noChangeArrowheads="1" noChangeShapeType="1" noTextEdit="1"/>
              </p:cNvSpPr>
              <p:nvPr/>
            </p:nvSpPr>
            <p:spPr>
              <a:xfrm>
                <a:off x="138594" y="935866"/>
                <a:ext cx="11520006" cy="5821850"/>
              </a:xfrm>
              <a:prstGeom prst="rect">
                <a:avLst/>
              </a:prstGeom>
              <a:blipFill rotWithShape="1">
                <a:blip r:embed="rId3"/>
                <a:stretch>
                  <a:fillRect l="-952" t="-524"/>
                </a:stretch>
              </a:blipFill>
            </p:spPr>
            <p:txBody>
              <a:bodyPr/>
              <a:lstStyle/>
              <a:p>
                <a:r>
                  <a:rPr lang="en-US">
                    <a:noFill/>
                  </a:rPr>
                  <a:t> </a:t>
                </a:r>
              </a:p>
            </p:txBody>
          </p:sp>
        </mc:Fallback>
      </mc:AlternateContent>
      <p:sp>
        <p:nvSpPr>
          <p:cNvPr id="7" name="AutoShape 3">
            <a:extLst>
              <a:ext uri="{FF2B5EF4-FFF2-40B4-BE49-F238E27FC236}">
                <a16:creationId xmlns:a16="http://schemas.microsoft.com/office/drawing/2014/main" id="{57C1A368-556F-41F7-9CC3-E3B80D299292}"/>
              </a:ext>
            </a:extLst>
          </p:cNvPr>
          <p:cNvSpPr>
            <a:spLocks noChangeAspect="1" noChangeArrowheads="1" noTextEdit="1"/>
          </p:cNvSpPr>
          <p:nvPr/>
        </p:nvSpPr>
        <p:spPr bwMode="auto">
          <a:xfrm>
            <a:off x="7894638" y="2160588"/>
            <a:ext cx="2925762" cy="28384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nvGrpSpPr>
          <p:cNvPr id="58" name="Group 57">
            <a:extLst>
              <a:ext uri="{FF2B5EF4-FFF2-40B4-BE49-F238E27FC236}">
                <a16:creationId xmlns:a16="http://schemas.microsoft.com/office/drawing/2014/main" id="{47D3E1A3-9650-4401-9936-72AEB2B286AA}"/>
              </a:ext>
            </a:extLst>
          </p:cNvPr>
          <p:cNvGrpSpPr/>
          <p:nvPr/>
        </p:nvGrpSpPr>
        <p:grpSpPr>
          <a:xfrm>
            <a:off x="7991491" y="2257426"/>
            <a:ext cx="2693992" cy="2665413"/>
            <a:chOff x="7991491" y="2257426"/>
            <a:chExt cx="2693992" cy="2665413"/>
          </a:xfrm>
        </p:grpSpPr>
        <p:sp>
          <p:nvSpPr>
            <p:cNvPr id="8" name="Line 5">
              <a:extLst>
                <a:ext uri="{FF2B5EF4-FFF2-40B4-BE49-F238E27FC236}">
                  <a16:creationId xmlns:a16="http://schemas.microsoft.com/office/drawing/2014/main" id="{888CEFA5-5E33-4320-AFF9-FE72BEA72E50}"/>
                </a:ext>
              </a:extLst>
            </p:cNvPr>
            <p:cNvSpPr>
              <a:spLocks noChangeShapeType="1"/>
            </p:cNvSpPr>
            <p:nvPr/>
          </p:nvSpPr>
          <p:spPr bwMode="auto">
            <a:xfrm>
              <a:off x="8199438" y="4541838"/>
              <a:ext cx="2259012" cy="9525"/>
            </a:xfrm>
            <a:prstGeom prst="line">
              <a:avLst/>
            </a:prstGeom>
            <a:noFill/>
            <a:ln w="285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9" name="Line 6">
              <a:extLst>
                <a:ext uri="{FF2B5EF4-FFF2-40B4-BE49-F238E27FC236}">
                  <a16:creationId xmlns:a16="http://schemas.microsoft.com/office/drawing/2014/main" id="{D7C5F2FF-1144-4377-AAEC-D2D1A52C153B}"/>
                </a:ext>
              </a:extLst>
            </p:cNvPr>
            <p:cNvSpPr>
              <a:spLocks noChangeShapeType="1"/>
            </p:cNvSpPr>
            <p:nvPr/>
          </p:nvSpPr>
          <p:spPr bwMode="auto">
            <a:xfrm flipV="1">
              <a:off x="8199438" y="2592388"/>
              <a:ext cx="1138237" cy="1949450"/>
            </a:xfrm>
            <a:prstGeom prst="line">
              <a:avLst/>
            </a:prstGeom>
            <a:noFill/>
            <a:ln w="285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0" name="Line 7">
              <a:extLst>
                <a:ext uri="{FF2B5EF4-FFF2-40B4-BE49-F238E27FC236}">
                  <a16:creationId xmlns:a16="http://schemas.microsoft.com/office/drawing/2014/main" id="{15A65B17-EA0A-41E7-8876-4749C7056272}"/>
                </a:ext>
              </a:extLst>
            </p:cNvPr>
            <p:cNvSpPr>
              <a:spLocks noChangeShapeType="1"/>
            </p:cNvSpPr>
            <p:nvPr/>
          </p:nvSpPr>
          <p:spPr bwMode="auto">
            <a:xfrm>
              <a:off x="9337675" y="2592388"/>
              <a:ext cx="1120775" cy="1958975"/>
            </a:xfrm>
            <a:prstGeom prst="line">
              <a:avLst/>
            </a:prstGeom>
            <a:noFill/>
            <a:ln w="285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1" name="Line 8">
              <a:extLst>
                <a:ext uri="{FF2B5EF4-FFF2-40B4-BE49-F238E27FC236}">
                  <a16:creationId xmlns:a16="http://schemas.microsoft.com/office/drawing/2014/main" id="{FB969537-23A8-4BC9-AC72-09D531CA31E8}"/>
                </a:ext>
              </a:extLst>
            </p:cNvPr>
            <p:cNvSpPr>
              <a:spLocks noChangeShapeType="1"/>
            </p:cNvSpPr>
            <p:nvPr/>
          </p:nvSpPr>
          <p:spPr bwMode="auto">
            <a:xfrm flipV="1">
              <a:off x="8199438" y="3571876"/>
              <a:ext cx="1698625" cy="969963"/>
            </a:xfrm>
            <a:prstGeom prst="line">
              <a:avLst/>
            </a:prstGeom>
            <a:noFill/>
            <a:ln w="285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2" name="Line 9">
              <a:extLst>
                <a:ext uri="{FF2B5EF4-FFF2-40B4-BE49-F238E27FC236}">
                  <a16:creationId xmlns:a16="http://schemas.microsoft.com/office/drawing/2014/main" id="{0DAA4AFB-8518-4E30-B019-A26005534F7C}"/>
                </a:ext>
              </a:extLst>
            </p:cNvPr>
            <p:cNvSpPr>
              <a:spLocks noChangeShapeType="1"/>
            </p:cNvSpPr>
            <p:nvPr/>
          </p:nvSpPr>
          <p:spPr bwMode="auto">
            <a:xfrm flipH="1">
              <a:off x="9329738" y="2592388"/>
              <a:ext cx="7937" cy="1954213"/>
            </a:xfrm>
            <a:prstGeom prst="line">
              <a:avLst/>
            </a:prstGeom>
            <a:noFill/>
            <a:ln w="285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3" name="Line 10">
              <a:extLst>
                <a:ext uri="{FF2B5EF4-FFF2-40B4-BE49-F238E27FC236}">
                  <a16:creationId xmlns:a16="http://schemas.microsoft.com/office/drawing/2014/main" id="{9BAF0DCB-FC31-4336-8B09-9C00F4A54766}"/>
                </a:ext>
              </a:extLst>
            </p:cNvPr>
            <p:cNvSpPr>
              <a:spLocks noChangeShapeType="1"/>
            </p:cNvSpPr>
            <p:nvPr/>
          </p:nvSpPr>
          <p:spPr bwMode="auto">
            <a:xfrm>
              <a:off x="8769350" y="3567113"/>
              <a:ext cx="1689100" cy="984250"/>
            </a:xfrm>
            <a:prstGeom prst="line">
              <a:avLst/>
            </a:prstGeom>
            <a:noFill/>
            <a:ln w="285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nvGrpSpPr>
            <p:cNvPr id="14" name="Group 14">
              <a:extLst>
                <a:ext uri="{FF2B5EF4-FFF2-40B4-BE49-F238E27FC236}">
                  <a16:creationId xmlns:a16="http://schemas.microsoft.com/office/drawing/2014/main" id="{B65FA84D-8348-4181-9527-CC571E19A207}"/>
                </a:ext>
              </a:extLst>
            </p:cNvPr>
            <p:cNvGrpSpPr>
              <a:grpSpLocks/>
            </p:cNvGrpSpPr>
            <p:nvPr/>
          </p:nvGrpSpPr>
          <p:grpSpPr bwMode="auto">
            <a:xfrm>
              <a:off x="10006013" y="3838576"/>
              <a:ext cx="180975" cy="160338"/>
              <a:chOff x="6303" y="2418"/>
              <a:chExt cx="114" cy="101"/>
            </a:xfrm>
          </p:grpSpPr>
          <p:sp>
            <p:nvSpPr>
              <p:cNvPr id="55" name="Line 11">
                <a:extLst>
                  <a:ext uri="{FF2B5EF4-FFF2-40B4-BE49-F238E27FC236}">
                    <a16:creationId xmlns:a16="http://schemas.microsoft.com/office/drawing/2014/main" id="{0B5F4C7C-5BB9-4D70-9F7C-68A6BFDEF3AF}"/>
                  </a:ext>
                </a:extLst>
              </p:cNvPr>
              <p:cNvSpPr>
                <a:spLocks noChangeShapeType="1"/>
              </p:cNvSpPr>
              <p:nvPr/>
            </p:nvSpPr>
            <p:spPr bwMode="auto">
              <a:xfrm flipV="1">
                <a:off x="6303" y="2418"/>
                <a:ext cx="82" cy="46"/>
              </a:xfrm>
              <a:prstGeom prst="line">
                <a:avLst/>
              </a:prstGeom>
              <a:noFill/>
              <a:ln w="285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56" name="Line 12">
                <a:extLst>
                  <a:ext uri="{FF2B5EF4-FFF2-40B4-BE49-F238E27FC236}">
                    <a16:creationId xmlns:a16="http://schemas.microsoft.com/office/drawing/2014/main" id="{F027A3BA-E2BA-4595-BF93-007937D13020}"/>
                  </a:ext>
                </a:extLst>
              </p:cNvPr>
              <p:cNvSpPr>
                <a:spLocks noChangeShapeType="1"/>
              </p:cNvSpPr>
              <p:nvPr/>
            </p:nvSpPr>
            <p:spPr bwMode="auto">
              <a:xfrm flipV="1">
                <a:off x="6319" y="2445"/>
                <a:ext cx="82" cy="47"/>
              </a:xfrm>
              <a:prstGeom prst="line">
                <a:avLst/>
              </a:prstGeom>
              <a:noFill/>
              <a:ln w="285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57" name="Line 13">
                <a:extLst>
                  <a:ext uri="{FF2B5EF4-FFF2-40B4-BE49-F238E27FC236}">
                    <a16:creationId xmlns:a16="http://schemas.microsoft.com/office/drawing/2014/main" id="{3276303C-1613-49A9-AF4F-B24DD276E71D}"/>
                  </a:ext>
                </a:extLst>
              </p:cNvPr>
              <p:cNvSpPr>
                <a:spLocks noChangeShapeType="1"/>
              </p:cNvSpPr>
              <p:nvPr/>
            </p:nvSpPr>
            <p:spPr bwMode="auto">
              <a:xfrm flipV="1">
                <a:off x="6335" y="2472"/>
                <a:ext cx="82" cy="47"/>
              </a:xfrm>
              <a:prstGeom prst="line">
                <a:avLst/>
              </a:prstGeom>
              <a:noFill/>
              <a:ln w="285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nvGrpSpPr>
            <p:cNvPr id="15" name="Group 18">
              <a:extLst>
                <a:ext uri="{FF2B5EF4-FFF2-40B4-BE49-F238E27FC236}">
                  <a16:creationId xmlns:a16="http://schemas.microsoft.com/office/drawing/2014/main" id="{491BFE5F-967E-454F-9776-608CCF2E63B9}"/>
                </a:ext>
              </a:extLst>
            </p:cNvPr>
            <p:cNvGrpSpPr>
              <a:grpSpLocks/>
            </p:cNvGrpSpPr>
            <p:nvPr/>
          </p:nvGrpSpPr>
          <p:grpSpPr bwMode="auto">
            <a:xfrm>
              <a:off x="9586913" y="3105151"/>
              <a:ext cx="179387" cy="160338"/>
              <a:chOff x="6039" y="1956"/>
              <a:chExt cx="113" cy="101"/>
            </a:xfrm>
          </p:grpSpPr>
          <p:sp>
            <p:nvSpPr>
              <p:cNvPr id="52" name="Line 15">
                <a:extLst>
                  <a:ext uri="{FF2B5EF4-FFF2-40B4-BE49-F238E27FC236}">
                    <a16:creationId xmlns:a16="http://schemas.microsoft.com/office/drawing/2014/main" id="{065CECC3-EDB4-4495-87EC-D1BD13B36C7B}"/>
                  </a:ext>
                </a:extLst>
              </p:cNvPr>
              <p:cNvSpPr>
                <a:spLocks noChangeShapeType="1"/>
              </p:cNvSpPr>
              <p:nvPr/>
            </p:nvSpPr>
            <p:spPr bwMode="auto">
              <a:xfrm flipV="1">
                <a:off x="6039" y="1956"/>
                <a:ext cx="82" cy="47"/>
              </a:xfrm>
              <a:prstGeom prst="line">
                <a:avLst/>
              </a:prstGeom>
              <a:noFill/>
              <a:ln w="285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53" name="Line 16">
                <a:extLst>
                  <a:ext uri="{FF2B5EF4-FFF2-40B4-BE49-F238E27FC236}">
                    <a16:creationId xmlns:a16="http://schemas.microsoft.com/office/drawing/2014/main" id="{621C371A-72BB-4768-95DD-C27B9912B2CC}"/>
                  </a:ext>
                </a:extLst>
              </p:cNvPr>
              <p:cNvSpPr>
                <a:spLocks noChangeShapeType="1"/>
              </p:cNvSpPr>
              <p:nvPr/>
            </p:nvSpPr>
            <p:spPr bwMode="auto">
              <a:xfrm flipV="1">
                <a:off x="6055" y="1983"/>
                <a:ext cx="82" cy="47"/>
              </a:xfrm>
              <a:prstGeom prst="line">
                <a:avLst/>
              </a:prstGeom>
              <a:noFill/>
              <a:ln w="285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54" name="Line 17">
                <a:extLst>
                  <a:ext uri="{FF2B5EF4-FFF2-40B4-BE49-F238E27FC236}">
                    <a16:creationId xmlns:a16="http://schemas.microsoft.com/office/drawing/2014/main" id="{BCBA8721-9CD2-4693-9DA4-79C9AA13DC20}"/>
                  </a:ext>
                </a:extLst>
              </p:cNvPr>
              <p:cNvSpPr>
                <a:spLocks noChangeShapeType="1"/>
              </p:cNvSpPr>
              <p:nvPr/>
            </p:nvSpPr>
            <p:spPr bwMode="auto">
              <a:xfrm flipV="1">
                <a:off x="6070" y="2010"/>
                <a:ext cx="82" cy="47"/>
              </a:xfrm>
              <a:prstGeom prst="line">
                <a:avLst/>
              </a:prstGeom>
              <a:noFill/>
              <a:ln w="285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nvGrpSpPr>
            <p:cNvPr id="16" name="Group 21">
              <a:extLst>
                <a:ext uri="{FF2B5EF4-FFF2-40B4-BE49-F238E27FC236}">
                  <a16:creationId xmlns:a16="http://schemas.microsoft.com/office/drawing/2014/main" id="{C8D79FCF-DB05-4ABC-BEFC-6E407F325829}"/>
                </a:ext>
              </a:extLst>
            </p:cNvPr>
            <p:cNvGrpSpPr>
              <a:grpSpLocks/>
            </p:cNvGrpSpPr>
            <p:nvPr/>
          </p:nvGrpSpPr>
          <p:grpSpPr bwMode="auto">
            <a:xfrm>
              <a:off x="9759950" y="4473576"/>
              <a:ext cx="50800" cy="150813"/>
              <a:chOff x="6148" y="2818"/>
              <a:chExt cx="32" cy="95"/>
            </a:xfrm>
          </p:grpSpPr>
          <p:sp>
            <p:nvSpPr>
              <p:cNvPr id="50" name="Line 19">
                <a:extLst>
                  <a:ext uri="{FF2B5EF4-FFF2-40B4-BE49-F238E27FC236}">
                    <a16:creationId xmlns:a16="http://schemas.microsoft.com/office/drawing/2014/main" id="{CAD0FDAE-6B55-429F-88FC-0298917F8227}"/>
                  </a:ext>
                </a:extLst>
              </p:cNvPr>
              <p:cNvSpPr>
                <a:spLocks noChangeShapeType="1"/>
              </p:cNvSpPr>
              <p:nvPr/>
            </p:nvSpPr>
            <p:spPr bwMode="auto">
              <a:xfrm flipV="1">
                <a:off x="6148" y="2818"/>
                <a:ext cx="0" cy="95"/>
              </a:xfrm>
              <a:prstGeom prst="line">
                <a:avLst/>
              </a:prstGeom>
              <a:noFill/>
              <a:ln w="285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51" name="Line 20">
                <a:extLst>
                  <a:ext uri="{FF2B5EF4-FFF2-40B4-BE49-F238E27FC236}">
                    <a16:creationId xmlns:a16="http://schemas.microsoft.com/office/drawing/2014/main" id="{192D593D-5202-4FB1-BE8C-FE8CBC3D2DD2}"/>
                  </a:ext>
                </a:extLst>
              </p:cNvPr>
              <p:cNvSpPr>
                <a:spLocks noChangeShapeType="1"/>
              </p:cNvSpPr>
              <p:nvPr/>
            </p:nvSpPr>
            <p:spPr bwMode="auto">
              <a:xfrm flipV="1">
                <a:off x="6180" y="2818"/>
                <a:ext cx="0" cy="95"/>
              </a:xfrm>
              <a:prstGeom prst="line">
                <a:avLst/>
              </a:prstGeom>
              <a:noFill/>
              <a:ln w="285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nvGrpSpPr>
            <p:cNvPr id="17" name="Group 24">
              <a:extLst>
                <a:ext uri="{FF2B5EF4-FFF2-40B4-BE49-F238E27FC236}">
                  <a16:creationId xmlns:a16="http://schemas.microsoft.com/office/drawing/2014/main" id="{4128444A-D81E-4870-AE65-E18CC06A0E5B}"/>
                </a:ext>
              </a:extLst>
            </p:cNvPr>
            <p:cNvGrpSpPr>
              <a:grpSpLocks/>
            </p:cNvGrpSpPr>
            <p:nvPr/>
          </p:nvGrpSpPr>
          <p:grpSpPr bwMode="auto">
            <a:xfrm>
              <a:off x="8693150" y="4468813"/>
              <a:ext cx="50800" cy="150813"/>
              <a:chOff x="5476" y="2815"/>
              <a:chExt cx="32" cy="95"/>
            </a:xfrm>
          </p:grpSpPr>
          <p:sp>
            <p:nvSpPr>
              <p:cNvPr id="48" name="Line 22">
                <a:extLst>
                  <a:ext uri="{FF2B5EF4-FFF2-40B4-BE49-F238E27FC236}">
                    <a16:creationId xmlns:a16="http://schemas.microsoft.com/office/drawing/2014/main" id="{36F1B957-9EBB-48C3-8497-7F7877E98495}"/>
                  </a:ext>
                </a:extLst>
              </p:cNvPr>
              <p:cNvSpPr>
                <a:spLocks noChangeShapeType="1"/>
              </p:cNvSpPr>
              <p:nvPr/>
            </p:nvSpPr>
            <p:spPr bwMode="auto">
              <a:xfrm flipV="1">
                <a:off x="5476" y="2815"/>
                <a:ext cx="0" cy="95"/>
              </a:xfrm>
              <a:prstGeom prst="line">
                <a:avLst/>
              </a:prstGeom>
              <a:noFill/>
              <a:ln w="285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9" name="Line 23">
                <a:extLst>
                  <a:ext uri="{FF2B5EF4-FFF2-40B4-BE49-F238E27FC236}">
                    <a16:creationId xmlns:a16="http://schemas.microsoft.com/office/drawing/2014/main" id="{E69243A1-913D-426C-95CF-070EE37AE855}"/>
                  </a:ext>
                </a:extLst>
              </p:cNvPr>
              <p:cNvSpPr>
                <a:spLocks noChangeShapeType="1"/>
              </p:cNvSpPr>
              <p:nvPr/>
            </p:nvSpPr>
            <p:spPr bwMode="auto">
              <a:xfrm flipV="1">
                <a:off x="5507" y="2815"/>
                <a:ext cx="1" cy="95"/>
              </a:xfrm>
              <a:prstGeom prst="line">
                <a:avLst/>
              </a:prstGeom>
              <a:noFill/>
              <a:ln w="285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sp>
          <p:nvSpPr>
            <p:cNvPr id="18" name="Line 25">
              <a:extLst>
                <a:ext uri="{FF2B5EF4-FFF2-40B4-BE49-F238E27FC236}">
                  <a16:creationId xmlns:a16="http://schemas.microsoft.com/office/drawing/2014/main" id="{0248988F-7569-4959-83CC-8A3A30DEEE26}"/>
                </a:ext>
              </a:extLst>
            </p:cNvPr>
            <p:cNvSpPr>
              <a:spLocks noChangeShapeType="1"/>
            </p:cNvSpPr>
            <p:nvPr/>
          </p:nvSpPr>
          <p:spPr bwMode="auto">
            <a:xfrm flipH="1" flipV="1">
              <a:off x="8424863" y="4006851"/>
              <a:ext cx="130175" cy="74613"/>
            </a:xfrm>
            <a:prstGeom prst="line">
              <a:avLst/>
            </a:prstGeom>
            <a:noFill/>
            <a:ln w="285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9" name="Line 26">
              <a:extLst>
                <a:ext uri="{FF2B5EF4-FFF2-40B4-BE49-F238E27FC236}">
                  <a16:creationId xmlns:a16="http://schemas.microsoft.com/office/drawing/2014/main" id="{872B7C76-69A2-4E16-A177-D3B27920F1BC}"/>
                </a:ext>
              </a:extLst>
            </p:cNvPr>
            <p:cNvSpPr>
              <a:spLocks noChangeShapeType="1"/>
            </p:cNvSpPr>
            <p:nvPr/>
          </p:nvSpPr>
          <p:spPr bwMode="auto">
            <a:xfrm flipH="1" flipV="1">
              <a:off x="8936038" y="3132138"/>
              <a:ext cx="128587" cy="74613"/>
            </a:xfrm>
            <a:prstGeom prst="line">
              <a:avLst/>
            </a:prstGeom>
            <a:noFill/>
            <a:ln w="285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nvGrpSpPr>
            <p:cNvPr id="20" name="Group 30">
              <a:extLst>
                <a:ext uri="{FF2B5EF4-FFF2-40B4-BE49-F238E27FC236}">
                  <a16:creationId xmlns:a16="http://schemas.microsoft.com/office/drawing/2014/main" id="{74718420-C1E3-42BE-8626-DA12E69647C4}"/>
                </a:ext>
              </a:extLst>
            </p:cNvPr>
            <p:cNvGrpSpPr>
              <a:grpSpLocks/>
            </p:cNvGrpSpPr>
            <p:nvPr/>
          </p:nvGrpSpPr>
          <p:grpSpPr bwMode="auto">
            <a:xfrm>
              <a:off x="8580457" y="3351213"/>
              <a:ext cx="227013" cy="323850"/>
              <a:chOff x="5405" y="2111"/>
              <a:chExt cx="143" cy="204"/>
            </a:xfrm>
          </p:grpSpPr>
          <p:sp>
            <p:nvSpPr>
              <p:cNvPr id="45" name="Oval 27">
                <a:extLst>
                  <a:ext uri="{FF2B5EF4-FFF2-40B4-BE49-F238E27FC236}">
                    <a16:creationId xmlns:a16="http://schemas.microsoft.com/office/drawing/2014/main" id="{945DD09E-1EF1-46D9-BA7F-07506415634E}"/>
                  </a:ext>
                </a:extLst>
              </p:cNvPr>
              <p:cNvSpPr>
                <a:spLocks noChangeArrowheads="1"/>
              </p:cNvSpPr>
              <p:nvPr/>
            </p:nvSpPr>
            <p:spPr bwMode="auto">
              <a:xfrm>
                <a:off x="5499" y="2223"/>
                <a:ext cx="49" cy="48"/>
              </a:xfrm>
              <a:prstGeom prst="ellipse">
                <a:avLst/>
              </a:prstGeom>
              <a:solidFill>
                <a:srgbClr val="000000"/>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6" name="Oval 28">
                <a:extLst>
                  <a:ext uri="{FF2B5EF4-FFF2-40B4-BE49-F238E27FC236}">
                    <a16:creationId xmlns:a16="http://schemas.microsoft.com/office/drawing/2014/main" id="{964C5931-992E-4D1B-BC89-149FE8ADF22D}"/>
                  </a:ext>
                </a:extLst>
              </p:cNvPr>
              <p:cNvSpPr>
                <a:spLocks noChangeArrowheads="1"/>
              </p:cNvSpPr>
              <p:nvPr/>
            </p:nvSpPr>
            <p:spPr bwMode="auto">
              <a:xfrm>
                <a:off x="5499" y="2223"/>
                <a:ext cx="49" cy="48"/>
              </a:xfrm>
              <a:prstGeom prst="ellipse">
                <a:avLst/>
              </a:prstGeom>
              <a:solidFill>
                <a:srgbClr val="FFFFFF"/>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47" name="Rectangle 29">
                <a:extLst>
                  <a:ext uri="{FF2B5EF4-FFF2-40B4-BE49-F238E27FC236}">
                    <a16:creationId xmlns:a16="http://schemas.microsoft.com/office/drawing/2014/main" id="{3C58FE48-2228-406C-91E3-D9227A8CC879}"/>
                  </a:ext>
                </a:extLst>
              </p:cNvPr>
              <p:cNvSpPr>
                <a:spLocks noChangeArrowheads="1"/>
              </p:cNvSpPr>
              <p:nvPr/>
            </p:nvSpPr>
            <p:spPr bwMode="auto">
              <a:xfrm>
                <a:off x="5405" y="2111"/>
                <a:ext cx="104" cy="20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1" u="none" strike="noStrike" cap="none" normalizeH="0" baseline="0" dirty="0">
                    <a:ln>
                      <a:noFill/>
                    </a:ln>
                    <a:solidFill>
                      <a:schemeClr val="bg1"/>
                    </a:solidFill>
                    <a:effectLst/>
                    <a:latin typeface="Times New Roman" panose="02020603050405020304" pitchFamily="18" charset="0"/>
                  </a:rPr>
                  <a:t>P</a:t>
                </a:r>
                <a:endParaRPr kumimoji="0" lang="en-US" altLang="en-US" sz="1800" b="0" i="0" u="none" strike="noStrike" cap="none" normalizeH="0" baseline="0" dirty="0">
                  <a:ln>
                    <a:noFill/>
                  </a:ln>
                  <a:solidFill>
                    <a:schemeClr val="bg1"/>
                  </a:solidFill>
                  <a:effectLst/>
                </a:endParaRPr>
              </a:p>
            </p:txBody>
          </p:sp>
        </p:grpSp>
        <p:grpSp>
          <p:nvGrpSpPr>
            <p:cNvPr id="21" name="Group 34">
              <a:extLst>
                <a:ext uri="{FF2B5EF4-FFF2-40B4-BE49-F238E27FC236}">
                  <a16:creationId xmlns:a16="http://schemas.microsoft.com/office/drawing/2014/main" id="{AC6AD01D-CDE1-48E6-805F-B24DC71C1588}"/>
                </a:ext>
              </a:extLst>
            </p:cNvPr>
            <p:cNvGrpSpPr>
              <a:grpSpLocks/>
            </p:cNvGrpSpPr>
            <p:nvPr/>
          </p:nvGrpSpPr>
          <p:grpSpPr bwMode="auto">
            <a:xfrm>
              <a:off x="9134475" y="3541713"/>
              <a:ext cx="234950" cy="392113"/>
              <a:chOff x="5754" y="2231"/>
              <a:chExt cx="148" cy="247"/>
            </a:xfrm>
          </p:grpSpPr>
          <p:sp>
            <p:nvSpPr>
              <p:cNvPr id="42" name="Oval 31">
                <a:extLst>
                  <a:ext uri="{FF2B5EF4-FFF2-40B4-BE49-F238E27FC236}">
                    <a16:creationId xmlns:a16="http://schemas.microsoft.com/office/drawing/2014/main" id="{9DEF58F2-1BBF-45F2-85A1-982FA1574730}"/>
                  </a:ext>
                </a:extLst>
              </p:cNvPr>
              <p:cNvSpPr>
                <a:spLocks noChangeArrowheads="1"/>
              </p:cNvSpPr>
              <p:nvPr/>
            </p:nvSpPr>
            <p:spPr bwMode="auto">
              <a:xfrm>
                <a:off x="5854" y="2430"/>
                <a:ext cx="48" cy="48"/>
              </a:xfrm>
              <a:prstGeom prst="ellipse">
                <a:avLst/>
              </a:prstGeom>
              <a:solidFill>
                <a:srgbClr val="000000"/>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3" name="Oval 32">
                <a:extLst>
                  <a:ext uri="{FF2B5EF4-FFF2-40B4-BE49-F238E27FC236}">
                    <a16:creationId xmlns:a16="http://schemas.microsoft.com/office/drawing/2014/main" id="{9BB4976F-2C59-4DBE-BA32-6B4789A15E37}"/>
                  </a:ext>
                </a:extLst>
              </p:cNvPr>
              <p:cNvSpPr>
                <a:spLocks noChangeArrowheads="1"/>
              </p:cNvSpPr>
              <p:nvPr/>
            </p:nvSpPr>
            <p:spPr bwMode="auto">
              <a:xfrm>
                <a:off x="5854" y="2430"/>
                <a:ext cx="48" cy="48"/>
              </a:xfrm>
              <a:prstGeom prst="ellipse">
                <a:avLst/>
              </a:prstGeom>
              <a:solidFill>
                <a:srgbClr val="FFFFFF"/>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44" name="Rectangle 33">
                <a:extLst>
                  <a:ext uri="{FF2B5EF4-FFF2-40B4-BE49-F238E27FC236}">
                    <a16:creationId xmlns:a16="http://schemas.microsoft.com/office/drawing/2014/main" id="{431A637C-DAB7-4C1E-BFE2-981FB5D01E13}"/>
                  </a:ext>
                </a:extLst>
              </p:cNvPr>
              <p:cNvSpPr>
                <a:spLocks noChangeArrowheads="1"/>
              </p:cNvSpPr>
              <p:nvPr/>
            </p:nvSpPr>
            <p:spPr bwMode="auto">
              <a:xfrm>
                <a:off x="5754" y="2231"/>
                <a:ext cx="122" cy="20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1" u="none" strike="noStrike" cap="none" normalizeH="0" baseline="0" dirty="0">
                    <a:ln>
                      <a:noFill/>
                    </a:ln>
                    <a:solidFill>
                      <a:schemeClr val="bg1"/>
                    </a:solidFill>
                    <a:effectLst/>
                    <a:latin typeface="Times New Roman" panose="02020603050405020304" pitchFamily="18" charset="0"/>
                  </a:rPr>
                  <a:t>O</a:t>
                </a:r>
                <a:endParaRPr kumimoji="0" lang="en-US" altLang="en-US" sz="1800" b="0" i="0" u="none" strike="noStrike" cap="none" normalizeH="0" baseline="0" dirty="0">
                  <a:ln>
                    <a:noFill/>
                  </a:ln>
                  <a:solidFill>
                    <a:schemeClr val="bg1"/>
                  </a:solidFill>
                  <a:effectLst/>
                </a:endParaRPr>
              </a:p>
            </p:txBody>
          </p:sp>
        </p:grpSp>
        <p:grpSp>
          <p:nvGrpSpPr>
            <p:cNvPr id="22" name="Group 38">
              <a:extLst>
                <a:ext uri="{FF2B5EF4-FFF2-40B4-BE49-F238E27FC236}">
                  <a16:creationId xmlns:a16="http://schemas.microsoft.com/office/drawing/2014/main" id="{0F86876B-F635-434A-995C-BB3FD09BE148}"/>
                </a:ext>
              </a:extLst>
            </p:cNvPr>
            <p:cNvGrpSpPr>
              <a:grpSpLocks/>
            </p:cNvGrpSpPr>
            <p:nvPr/>
          </p:nvGrpSpPr>
          <p:grpSpPr bwMode="auto">
            <a:xfrm>
              <a:off x="9182100" y="4508501"/>
              <a:ext cx="238125" cy="414338"/>
              <a:chOff x="5784" y="2840"/>
              <a:chExt cx="150" cy="261"/>
            </a:xfrm>
          </p:grpSpPr>
          <p:sp>
            <p:nvSpPr>
              <p:cNvPr id="39" name="Oval 35">
                <a:extLst>
                  <a:ext uri="{FF2B5EF4-FFF2-40B4-BE49-F238E27FC236}">
                    <a16:creationId xmlns:a16="http://schemas.microsoft.com/office/drawing/2014/main" id="{7922C59D-87FF-414F-92D7-1CD39BBF9515}"/>
                  </a:ext>
                </a:extLst>
              </p:cNvPr>
              <p:cNvSpPr>
                <a:spLocks noChangeArrowheads="1"/>
              </p:cNvSpPr>
              <p:nvPr/>
            </p:nvSpPr>
            <p:spPr bwMode="auto">
              <a:xfrm>
                <a:off x="5853" y="2840"/>
                <a:ext cx="48" cy="48"/>
              </a:xfrm>
              <a:prstGeom prst="ellipse">
                <a:avLst/>
              </a:prstGeom>
              <a:solidFill>
                <a:srgbClr val="000000"/>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0" name="Oval 36">
                <a:extLst>
                  <a:ext uri="{FF2B5EF4-FFF2-40B4-BE49-F238E27FC236}">
                    <a16:creationId xmlns:a16="http://schemas.microsoft.com/office/drawing/2014/main" id="{2885FD9F-D1D0-4BDB-B814-F0F3A92863F4}"/>
                  </a:ext>
                </a:extLst>
              </p:cNvPr>
              <p:cNvSpPr>
                <a:spLocks noChangeArrowheads="1"/>
              </p:cNvSpPr>
              <p:nvPr/>
            </p:nvSpPr>
            <p:spPr bwMode="auto">
              <a:xfrm>
                <a:off x="5853" y="2840"/>
                <a:ext cx="48" cy="48"/>
              </a:xfrm>
              <a:prstGeom prst="ellipse">
                <a:avLst/>
              </a:prstGeom>
              <a:solidFill>
                <a:srgbClr val="FFFFFF"/>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1" name="Rectangle 37">
                <a:extLst>
                  <a:ext uri="{FF2B5EF4-FFF2-40B4-BE49-F238E27FC236}">
                    <a16:creationId xmlns:a16="http://schemas.microsoft.com/office/drawing/2014/main" id="{C8924B6B-D858-454B-B0D7-5BFDB85C44C5}"/>
                  </a:ext>
                </a:extLst>
              </p:cNvPr>
              <p:cNvSpPr>
                <a:spLocks noChangeArrowheads="1"/>
              </p:cNvSpPr>
              <p:nvPr/>
            </p:nvSpPr>
            <p:spPr bwMode="auto">
              <a:xfrm>
                <a:off x="5784" y="2897"/>
                <a:ext cx="150" cy="20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1" u="none" strike="noStrike" cap="none" normalizeH="0" baseline="0" dirty="0">
                    <a:ln>
                      <a:noFill/>
                    </a:ln>
                    <a:solidFill>
                      <a:schemeClr val="bg1"/>
                    </a:solidFill>
                    <a:effectLst/>
                    <a:latin typeface="Times New Roman" panose="02020603050405020304" pitchFamily="18" charset="0"/>
                  </a:rPr>
                  <a:t>M</a:t>
                </a:r>
                <a:endParaRPr kumimoji="0" lang="en-US" altLang="en-US" sz="1800" b="0" i="0" u="none" strike="noStrike" cap="none" normalizeH="0" baseline="0" dirty="0">
                  <a:ln>
                    <a:noFill/>
                  </a:ln>
                  <a:solidFill>
                    <a:schemeClr val="bg1"/>
                  </a:solidFill>
                  <a:effectLst/>
                </a:endParaRPr>
              </a:p>
            </p:txBody>
          </p:sp>
        </p:grpSp>
        <p:grpSp>
          <p:nvGrpSpPr>
            <p:cNvPr id="23" name="Group 42">
              <a:extLst>
                <a:ext uri="{FF2B5EF4-FFF2-40B4-BE49-F238E27FC236}">
                  <a16:creationId xmlns:a16="http://schemas.microsoft.com/office/drawing/2014/main" id="{7F989B61-6575-43DF-96DD-083044230DCD}"/>
                </a:ext>
              </a:extLst>
            </p:cNvPr>
            <p:cNvGrpSpPr>
              <a:grpSpLocks/>
            </p:cNvGrpSpPr>
            <p:nvPr/>
          </p:nvGrpSpPr>
          <p:grpSpPr bwMode="auto">
            <a:xfrm>
              <a:off x="9859959" y="3303588"/>
              <a:ext cx="306387" cy="323850"/>
              <a:chOff x="6211" y="2081"/>
              <a:chExt cx="193" cy="204"/>
            </a:xfrm>
          </p:grpSpPr>
          <p:sp>
            <p:nvSpPr>
              <p:cNvPr id="36" name="Oval 39">
                <a:extLst>
                  <a:ext uri="{FF2B5EF4-FFF2-40B4-BE49-F238E27FC236}">
                    <a16:creationId xmlns:a16="http://schemas.microsoft.com/office/drawing/2014/main" id="{C895B61E-136E-407E-B127-591C68197C71}"/>
                  </a:ext>
                </a:extLst>
              </p:cNvPr>
              <p:cNvSpPr>
                <a:spLocks noChangeArrowheads="1"/>
              </p:cNvSpPr>
              <p:nvPr/>
            </p:nvSpPr>
            <p:spPr bwMode="auto">
              <a:xfrm>
                <a:off x="6211" y="2226"/>
                <a:ext cx="48" cy="48"/>
              </a:xfrm>
              <a:prstGeom prst="ellipse">
                <a:avLst/>
              </a:pr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37" name="Oval 40">
                <a:extLst>
                  <a:ext uri="{FF2B5EF4-FFF2-40B4-BE49-F238E27FC236}">
                    <a16:creationId xmlns:a16="http://schemas.microsoft.com/office/drawing/2014/main" id="{09EC37D1-049B-4896-9C08-FCD4D6537C8F}"/>
                  </a:ext>
                </a:extLst>
              </p:cNvPr>
              <p:cNvSpPr>
                <a:spLocks noChangeArrowheads="1"/>
              </p:cNvSpPr>
              <p:nvPr/>
            </p:nvSpPr>
            <p:spPr bwMode="auto">
              <a:xfrm>
                <a:off x="6211" y="2226"/>
                <a:ext cx="48" cy="48"/>
              </a:xfrm>
              <a:prstGeom prst="ellips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8" name="Rectangle 41">
                <a:extLst>
                  <a:ext uri="{FF2B5EF4-FFF2-40B4-BE49-F238E27FC236}">
                    <a16:creationId xmlns:a16="http://schemas.microsoft.com/office/drawing/2014/main" id="{72D82AB3-5253-4238-8E9F-D807EFD63319}"/>
                  </a:ext>
                </a:extLst>
              </p:cNvPr>
              <p:cNvSpPr>
                <a:spLocks noChangeArrowheads="1"/>
              </p:cNvSpPr>
              <p:nvPr/>
            </p:nvSpPr>
            <p:spPr bwMode="auto">
              <a:xfrm>
                <a:off x="6282" y="2081"/>
                <a:ext cx="122" cy="20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1" u="none" strike="noStrike" cap="none" normalizeH="0" baseline="0" dirty="0">
                    <a:ln>
                      <a:noFill/>
                    </a:ln>
                    <a:solidFill>
                      <a:schemeClr val="bg1"/>
                    </a:solidFill>
                    <a:effectLst/>
                    <a:latin typeface="Times New Roman" panose="02020603050405020304" pitchFamily="18" charset="0"/>
                  </a:rPr>
                  <a:t>N</a:t>
                </a:r>
                <a:endParaRPr kumimoji="0" lang="en-US" altLang="en-US" sz="1800" b="0" i="0" u="none" strike="noStrike" cap="none" normalizeH="0" baseline="0" dirty="0">
                  <a:ln>
                    <a:noFill/>
                  </a:ln>
                  <a:solidFill>
                    <a:schemeClr val="bg1"/>
                  </a:solidFill>
                  <a:effectLst/>
                </a:endParaRPr>
              </a:p>
            </p:txBody>
          </p:sp>
        </p:grpSp>
        <p:grpSp>
          <p:nvGrpSpPr>
            <p:cNvPr id="24" name="Group 46">
              <a:extLst>
                <a:ext uri="{FF2B5EF4-FFF2-40B4-BE49-F238E27FC236}">
                  <a16:creationId xmlns:a16="http://schemas.microsoft.com/office/drawing/2014/main" id="{A5F03C0C-57E1-447F-BF55-C47F0CB4E5B5}"/>
                </a:ext>
              </a:extLst>
            </p:cNvPr>
            <p:cNvGrpSpPr>
              <a:grpSpLocks/>
            </p:cNvGrpSpPr>
            <p:nvPr/>
          </p:nvGrpSpPr>
          <p:grpSpPr bwMode="auto">
            <a:xfrm>
              <a:off x="9237689" y="2257426"/>
              <a:ext cx="179388" cy="373063"/>
              <a:chOff x="5819" y="1422"/>
              <a:chExt cx="113" cy="235"/>
            </a:xfrm>
          </p:grpSpPr>
          <p:sp>
            <p:nvSpPr>
              <p:cNvPr id="33" name="Oval 43">
                <a:extLst>
                  <a:ext uri="{FF2B5EF4-FFF2-40B4-BE49-F238E27FC236}">
                    <a16:creationId xmlns:a16="http://schemas.microsoft.com/office/drawing/2014/main" id="{5901E25D-38B9-43DB-8680-98E986D7FBF1}"/>
                  </a:ext>
                </a:extLst>
              </p:cNvPr>
              <p:cNvSpPr>
                <a:spLocks noChangeArrowheads="1"/>
              </p:cNvSpPr>
              <p:nvPr/>
            </p:nvSpPr>
            <p:spPr bwMode="auto">
              <a:xfrm>
                <a:off x="5858" y="1609"/>
                <a:ext cx="48" cy="48"/>
              </a:xfrm>
              <a:prstGeom prst="ellipse">
                <a:avLst/>
              </a:pr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4" name="Oval 44">
                <a:extLst>
                  <a:ext uri="{FF2B5EF4-FFF2-40B4-BE49-F238E27FC236}">
                    <a16:creationId xmlns:a16="http://schemas.microsoft.com/office/drawing/2014/main" id="{826B534D-F415-471D-8680-4BA2A738875A}"/>
                  </a:ext>
                </a:extLst>
              </p:cNvPr>
              <p:cNvSpPr>
                <a:spLocks noChangeArrowheads="1"/>
              </p:cNvSpPr>
              <p:nvPr/>
            </p:nvSpPr>
            <p:spPr bwMode="auto">
              <a:xfrm>
                <a:off x="5858" y="1609"/>
                <a:ext cx="48" cy="48"/>
              </a:xfrm>
              <a:prstGeom prst="ellips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5" name="Rectangle 45">
                <a:extLst>
                  <a:ext uri="{FF2B5EF4-FFF2-40B4-BE49-F238E27FC236}">
                    <a16:creationId xmlns:a16="http://schemas.microsoft.com/office/drawing/2014/main" id="{8CA28C86-FED2-4A77-82EA-0EE756C9A055}"/>
                  </a:ext>
                </a:extLst>
              </p:cNvPr>
              <p:cNvSpPr>
                <a:spLocks noChangeArrowheads="1"/>
              </p:cNvSpPr>
              <p:nvPr/>
            </p:nvSpPr>
            <p:spPr bwMode="auto">
              <a:xfrm>
                <a:off x="5819" y="1422"/>
                <a:ext cx="113" cy="20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1" u="none" strike="noStrike" cap="none" normalizeH="0" baseline="0" dirty="0">
                    <a:ln>
                      <a:noFill/>
                    </a:ln>
                    <a:solidFill>
                      <a:schemeClr val="bg1"/>
                    </a:solidFill>
                    <a:effectLst/>
                    <a:latin typeface="Times New Roman" panose="02020603050405020304" pitchFamily="18" charset="0"/>
                  </a:rPr>
                  <a:t>A</a:t>
                </a:r>
                <a:endParaRPr kumimoji="0" lang="en-US" altLang="en-US" sz="1800" b="0" i="0" u="none" strike="noStrike" cap="none" normalizeH="0" baseline="0" dirty="0">
                  <a:ln>
                    <a:noFill/>
                  </a:ln>
                  <a:solidFill>
                    <a:schemeClr val="bg1"/>
                  </a:solidFill>
                  <a:effectLst/>
                </a:endParaRPr>
              </a:p>
            </p:txBody>
          </p:sp>
        </p:grpSp>
        <p:grpSp>
          <p:nvGrpSpPr>
            <p:cNvPr id="25" name="Group 50">
              <a:extLst>
                <a:ext uri="{FF2B5EF4-FFF2-40B4-BE49-F238E27FC236}">
                  <a16:creationId xmlns:a16="http://schemas.microsoft.com/office/drawing/2014/main" id="{214CBB4F-A418-4B04-8296-F3D3DE33F658}"/>
                </a:ext>
              </a:extLst>
            </p:cNvPr>
            <p:cNvGrpSpPr>
              <a:grpSpLocks/>
            </p:cNvGrpSpPr>
            <p:nvPr/>
          </p:nvGrpSpPr>
          <p:grpSpPr bwMode="auto">
            <a:xfrm>
              <a:off x="7991491" y="4503738"/>
              <a:ext cx="246063" cy="333375"/>
              <a:chOff x="5034" y="2837"/>
              <a:chExt cx="155" cy="210"/>
            </a:xfrm>
          </p:grpSpPr>
          <p:sp>
            <p:nvSpPr>
              <p:cNvPr id="30" name="Oval 47">
                <a:extLst>
                  <a:ext uri="{FF2B5EF4-FFF2-40B4-BE49-F238E27FC236}">
                    <a16:creationId xmlns:a16="http://schemas.microsoft.com/office/drawing/2014/main" id="{95B1D976-DA5C-48EA-9C12-7C9563CA45A6}"/>
                  </a:ext>
                </a:extLst>
              </p:cNvPr>
              <p:cNvSpPr>
                <a:spLocks noChangeArrowheads="1"/>
              </p:cNvSpPr>
              <p:nvPr/>
            </p:nvSpPr>
            <p:spPr bwMode="auto">
              <a:xfrm>
                <a:off x="5141" y="2837"/>
                <a:ext cx="48" cy="48"/>
              </a:xfrm>
              <a:prstGeom prst="ellipse">
                <a:avLst/>
              </a:prstGeom>
              <a:solidFill>
                <a:srgbClr val="000000"/>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1" name="Oval 48">
                <a:extLst>
                  <a:ext uri="{FF2B5EF4-FFF2-40B4-BE49-F238E27FC236}">
                    <a16:creationId xmlns:a16="http://schemas.microsoft.com/office/drawing/2014/main" id="{60E9B867-8270-4B36-A3F4-6A66B8A51942}"/>
                  </a:ext>
                </a:extLst>
              </p:cNvPr>
              <p:cNvSpPr>
                <a:spLocks noChangeArrowheads="1"/>
              </p:cNvSpPr>
              <p:nvPr/>
            </p:nvSpPr>
            <p:spPr bwMode="auto">
              <a:xfrm>
                <a:off x="5141" y="2837"/>
                <a:ext cx="48" cy="48"/>
              </a:xfrm>
              <a:prstGeom prst="ellipse">
                <a:avLst/>
              </a:prstGeom>
              <a:solidFill>
                <a:srgbClr val="FFFFFF"/>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32" name="Rectangle 49">
                <a:extLst>
                  <a:ext uri="{FF2B5EF4-FFF2-40B4-BE49-F238E27FC236}">
                    <a16:creationId xmlns:a16="http://schemas.microsoft.com/office/drawing/2014/main" id="{74706ADE-3998-4453-9360-5FCCC913ED58}"/>
                  </a:ext>
                </a:extLst>
              </p:cNvPr>
              <p:cNvSpPr>
                <a:spLocks noChangeArrowheads="1"/>
              </p:cNvSpPr>
              <p:nvPr/>
            </p:nvSpPr>
            <p:spPr bwMode="auto">
              <a:xfrm>
                <a:off x="5034" y="2843"/>
                <a:ext cx="113" cy="20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1" u="none" strike="noStrike" cap="none" normalizeH="0" baseline="0" dirty="0">
                    <a:ln>
                      <a:noFill/>
                    </a:ln>
                    <a:solidFill>
                      <a:schemeClr val="bg1"/>
                    </a:solidFill>
                    <a:effectLst/>
                    <a:latin typeface="Times New Roman" panose="02020603050405020304" pitchFamily="18" charset="0"/>
                  </a:rPr>
                  <a:t>B</a:t>
                </a:r>
                <a:endParaRPr kumimoji="0" lang="en-US" altLang="en-US" sz="1800" b="0" i="0" u="none" strike="noStrike" cap="none" normalizeH="0" baseline="0" dirty="0">
                  <a:ln>
                    <a:noFill/>
                  </a:ln>
                  <a:solidFill>
                    <a:schemeClr val="bg1"/>
                  </a:solidFill>
                  <a:effectLst/>
                </a:endParaRPr>
              </a:p>
            </p:txBody>
          </p:sp>
        </p:grpSp>
        <p:grpSp>
          <p:nvGrpSpPr>
            <p:cNvPr id="26" name="Group 54">
              <a:extLst>
                <a:ext uri="{FF2B5EF4-FFF2-40B4-BE49-F238E27FC236}">
                  <a16:creationId xmlns:a16="http://schemas.microsoft.com/office/drawing/2014/main" id="{3EDC5760-28F1-4195-919E-3712BC8C54D6}"/>
                </a:ext>
              </a:extLst>
            </p:cNvPr>
            <p:cNvGrpSpPr>
              <a:grpSpLocks/>
            </p:cNvGrpSpPr>
            <p:nvPr/>
          </p:nvGrpSpPr>
          <p:grpSpPr bwMode="auto">
            <a:xfrm>
              <a:off x="10420370" y="4513263"/>
              <a:ext cx="265113" cy="361950"/>
              <a:chOff x="6564" y="2843"/>
              <a:chExt cx="167" cy="228"/>
            </a:xfrm>
          </p:grpSpPr>
          <p:sp>
            <p:nvSpPr>
              <p:cNvPr id="27" name="Oval 51">
                <a:extLst>
                  <a:ext uri="{FF2B5EF4-FFF2-40B4-BE49-F238E27FC236}">
                    <a16:creationId xmlns:a16="http://schemas.microsoft.com/office/drawing/2014/main" id="{61131F79-439A-4AF8-AB97-5D9075B59173}"/>
                  </a:ext>
                </a:extLst>
              </p:cNvPr>
              <p:cNvSpPr>
                <a:spLocks noChangeArrowheads="1"/>
              </p:cNvSpPr>
              <p:nvPr/>
            </p:nvSpPr>
            <p:spPr bwMode="auto">
              <a:xfrm>
                <a:off x="6564" y="2843"/>
                <a:ext cx="48" cy="48"/>
              </a:xfrm>
              <a:prstGeom prst="ellipse">
                <a:avLst/>
              </a:prstGeom>
              <a:solidFill>
                <a:srgbClr val="000000"/>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8" name="Oval 52">
                <a:extLst>
                  <a:ext uri="{FF2B5EF4-FFF2-40B4-BE49-F238E27FC236}">
                    <a16:creationId xmlns:a16="http://schemas.microsoft.com/office/drawing/2014/main" id="{99A3FCFE-45B6-456B-80B5-11875EF75EC3}"/>
                  </a:ext>
                </a:extLst>
              </p:cNvPr>
              <p:cNvSpPr>
                <a:spLocks noChangeArrowheads="1"/>
              </p:cNvSpPr>
              <p:nvPr/>
            </p:nvSpPr>
            <p:spPr bwMode="auto">
              <a:xfrm>
                <a:off x="6564" y="2843"/>
                <a:ext cx="48" cy="48"/>
              </a:xfrm>
              <a:prstGeom prst="ellipse">
                <a:avLst/>
              </a:prstGeom>
              <a:solidFill>
                <a:srgbClr val="FFFFFF"/>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9" name="Rectangle 53">
                <a:extLst>
                  <a:ext uri="{FF2B5EF4-FFF2-40B4-BE49-F238E27FC236}">
                    <a16:creationId xmlns:a16="http://schemas.microsoft.com/office/drawing/2014/main" id="{3075ACFC-D0BA-4CB8-83D5-34344CD9204E}"/>
                  </a:ext>
                </a:extLst>
              </p:cNvPr>
              <p:cNvSpPr>
                <a:spLocks noChangeArrowheads="1"/>
              </p:cNvSpPr>
              <p:nvPr/>
            </p:nvSpPr>
            <p:spPr bwMode="auto">
              <a:xfrm>
                <a:off x="6618" y="2867"/>
                <a:ext cx="113" cy="20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1" u="none" strike="noStrike" cap="none" normalizeH="0" baseline="0" dirty="0">
                    <a:ln>
                      <a:noFill/>
                    </a:ln>
                    <a:solidFill>
                      <a:schemeClr val="bg1"/>
                    </a:solidFill>
                    <a:effectLst/>
                    <a:latin typeface="Times New Roman" panose="02020603050405020304" pitchFamily="18" charset="0"/>
                  </a:rPr>
                  <a:t>C</a:t>
                </a:r>
                <a:endParaRPr kumimoji="0" lang="en-US" altLang="en-US" sz="1800" b="0" i="0" u="none" strike="noStrike" cap="none" normalizeH="0" baseline="0" dirty="0">
                  <a:ln>
                    <a:noFill/>
                  </a:ln>
                  <a:solidFill>
                    <a:schemeClr val="bg1"/>
                  </a:solidFill>
                  <a:effectLst/>
                </a:endParaRPr>
              </a:p>
            </p:txBody>
          </p:sp>
        </p:grpSp>
      </p:grpSp>
      <p:sp>
        <p:nvSpPr>
          <p:cNvPr id="59"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2A0CD86-FDC8-4096-88C2-EDC6EA640BBD}"/>
              </a:ext>
            </a:extLst>
          </p:cNvPr>
          <p:cNvSpPr txBox="1">
            <a:spLocks/>
          </p:cNvSpPr>
          <p:nvPr/>
        </p:nvSpPr>
        <p:spPr>
          <a:xfrm>
            <a:off x="1599389" y="-77489"/>
            <a:ext cx="8820981" cy="12776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1200"/>
              </a:spcBef>
              <a:spcAft>
                <a:spcPts val="1800"/>
              </a:spcAft>
            </a:pPr>
            <a:r>
              <a:rPr lang="en-US" sz="3000" b="1" dirty="0">
                <a:solidFill>
                  <a:srgbClr val="FFFF00"/>
                </a:solidFill>
                <a:latin typeface="Times New Roman" panose="02020603050405020304" pitchFamily="18" charset="0"/>
                <a:cs typeface="Times New Roman" panose="02020603050405020304" pitchFamily="18" charset="0"/>
              </a:rPr>
              <a:t>BÀI 1. ĐƯỜNG TRÒN NGOẠI TIẾP </a:t>
            </a:r>
            <a:r>
              <a:rPr lang="en-US" sz="3000" b="1">
                <a:solidFill>
                  <a:srgbClr val="FFFF00"/>
                </a:solidFill>
                <a:latin typeface="Times New Roman" panose="02020603050405020304" pitchFamily="18" charset="0"/>
                <a:cs typeface="Times New Roman" panose="02020603050405020304" pitchFamily="18" charset="0"/>
              </a:rPr>
              <a:t>TAM GIÁC VÀ ĐƯỜNG </a:t>
            </a:r>
            <a:r>
              <a:rPr lang="en-US" sz="3000" b="1" dirty="0">
                <a:solidFill>
                  <a:srgbClr val="FFFF00"/>
                </a:solidFill>
                <a:latin typeface="Times New Roman" panose="02020603050405020304" pitchFamily="18" charset="0"/>
                <a:cs typeface="Times New Roman" panose="02020603050405020304" pitchFamily="18" charset="0"/>
              </a:rPr>
              <a:t>TRÒN NỘI TIẾP TAM GIÁC(</a:t>
            </a:r>
            <a:r>
              <a:rPr lang="en-US" sz="3000" b="1" dirty="0" err="1">
                <a:solidFill>
                  <a:srgbClr val="FFFF00"/>
                </a:solidFill>
                <a:latin typeface="Times New Roman" panose="02020603050405020304" pitchFamily="18" charset="0"/>
                <a:cs typeface="Times New Roman" panose="02020603050405020304" pitchFamily="18" charset="0"/>
              </a:rPr>
              <a:t>Tiết</a:t>
            </a:r>
            <a:r>
              <a:rPr lang="en-US" sz="3000" b="1" dirty="0">
                <a:solidFill>
                  <a:srgbClr val="FFFF00"/>
                </a:solidFill>
                <a:latin typeface="Times New Roman" panose="02020603050405020304" pitchFamily="18" charset="0"/>
                <a:cs typeface="Times New Roman" panose="02020603050405020304" pitchFamily="18" charset="0"/>
              </a:rPr>
              <a:t> 3)</a:t>
            </a:r>
            <a:endParaRPr kumimoji="0" lang="en-US" sz="3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14F50266-1422-4374-915A-8AFD6E60617F}"/>
              </a:ext>
            </a:extLst>
          </p:cNvPr>
          <p:cNvGraphicFramePr>
            <a:graphicFrameLocks noChangeAspect="1"/>
          </p:cNvGraphicFramePr>
          <p:nvPr>
            <p:extLst/>
          </p:nvPr>
        </p:nvGraphicFramePr>
        <p:xfrm>
          <a:off x="692150" y="2874963"/>
          <a:ext cx="2667000" cy="457200"/>
        </p:xfrm>
        <a:graphic>
          <a:graphicData uri="http://schemas.openxmlformats.org/presentationml/2006/ole">
            <mc:AlternateContent xmlns:mc="http://schemas.openxmlformats.org/markup-compatibility/2006">
              <mc:Choice xmlns:v="urn:schemas-microsoft-com:vml" Requires="v">
                <p:oleObj spid="_x0000_s2050" name="Equation" r:id="rId4" imgW="2666880" imgH="457200" progId="Equation.DSMT4">
                  <p:embed/>
                </p:oleObj>
              </mc:Choice>
              <mc:Fallback>
                <p:oleObj name="Equation" r:id="rId4" imgW="2666880" imgH="457200" progId="Equation.DSMT4">
                  <p:embed/>
                  <p:pic>
                    <p:nvPicPr>
                      <p:cNvPr id="3" name="Object 2">
                        <a:extLst>
                          <a:ext uri="{FF2B5EF4-FFF2-40B4-BE49-F238E27FC236}">
                            <a16:creationId xmlns:a16="http://schemas.microsoft.com/office/drawing/2014/main" id="{14F50266-1422-4374-915A-8AFD6E60617F}"/>
                          </a:ext>
                        </a:extLst>
                      </p:cNvPr>
                      <p:cNvPicPr/>
                      <p:nvPr/>
                    </p:nvPicPr>
                    <p:blipFill>
                      <a:blip r:embed="rId5"/>
                      <a:stretch>
                        <a:fillRect/>
                      </a:stretch>
                    </p:blipFill>
                    <p:spPr>
                      <a:xfrm>
                        <a:off x="692150" y="2874963"/>
                        <a:ext cx="2667000" cy="457200"/>
                      </a:xfrm>
                      <a:prstGeom prst="rect">
                        <a:avLst/>
                      </a:prstGeom>
                    </p:spPr>
                  </p:pic>
                </p:oleObj>
              </mc:Fallback>
            </mc:AlternateContent>
          </a:graphicData>
        </a:graphic>
      </p:graphicFrame>
    </p:spTree>
    <p:extLst>
      <p:ext uri="{BB962C8B-B14F-4D97-AF65-F5344CB8AC3E}">
        <p14:creationId xmlns:p14="http://schemas.microsoft.com/office/powerpoint/2010/main" val="94757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randombar(horizontal)">
                                      <p:cBhvr>
                                        <p:cTn id="30" dur="500"/>
                                        <p:tgtEl>
                                          <p:spTgt spid="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5" dur="500"/>
                                        <p:tgtEl>
                                          <p:spTgt spid="4">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animEffect transition="in" filter="randombar(horizontal)">
                                      <p:cBhvr>
                                        <p:cTn id="40"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2BA87E9-E53F-4770-894F-20ACA35812ED}"/>
                  </a:ext>
                </a:extLst>
              </p:cNvPr>
              <p:cNvSpPr txBox="1"/>
              <p:nvPr/>
            </p:nvSpPr>
            <p:spPr>
              <a:xfrm>
                <a:off x="0" y="961962"/>
                <a:ext cx="12192000" cy="5896038"/>
              </a:xfrm>
              <a:prstGeom prst="rect">
                <a:avLst/>
              </a:prstGeom>
              <a:noFill/>
            </p:spPr>
            <p:txBody>
              <a:bodyPr wrap="square">
                <a:spAutoFit/>
              </a:bodyPr>
              <a:lstStyle/>
              <a:p>
                <a:pPr>
                  <a:lnSpc>
                    <a:spcPct val="115000"/>
                  </a:lnSpc>
                  <a:spcAft>
                    <a:spcPts val="800"/>
                  </a:spcAft>
                </a:pPr>
                <a:r>
                  <a:rPr lang="vi-VN" sz="2800" b="1" dirty="0">
                    <a:solidFill>
                      <a:srgbClr val="FFC000"/>
                    </a:solidFill>
                    <a:effectLst/>
                    <a:latin typeface="Times New Roman" panose="02020603050405020304" pitchFamily="18" charset="0"/>
                    <a:ea typeface="Yu Mincho" panose="02020400000000000000" pitchFamily="18" charset="-128"/>
                    <a:cs typeface="Times New Roman" panose="02020603050405020304" pitchFamily="18" charset="0"/>
                  </a:rPr>
                  <a:t>Nhận xét: </a:t>
                </a:r>
                <a:endParaRPr lang="en-US" sz="2800" dirty="0">
                  <a:solidFill>
                    <a:srgbClr val="FFC000"/>
                  </a:solidFill>
                  <a:effectLst/>
                  <a:latin typeface="Times New Roman" panose="02020603050405020304" pitchFamily="18" charset="0"/>
                  <a:ea typeface="Yu Mincho" panose="02020400000000000000" pitchFamily="18" charset="-128"/>
                  <a:cs typeface="Times New Roman" panose="02020603050405020304" pitchFamily="18" charset="0"/>
                </a:endParaRPr>
              </a:p>
              <a:p>
                <a:pPr>
                  <a:lnSpc>
                    <a:spcPct val="115000"/>
                  </a:lnSpc>
                  <a:spcAft>
                    <a:spcPts val="800"/>
                  </a:spcAft>
                </a:pPr>
                <a:r>
                  <a:rPr lang="vi-VN" sz="2800" b="1" i="1"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Trong một tam giác đều:</a:t>
                </a:r>
                <a:endParaRPr lang="en-US" sz="2800" b="1" i="1"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endParaRPr>
              </a:p>
              <a:p>
                <a:pPr>
                  <a:lnSpc>
                    <a:spcPct val="115000"/>
                  </a:lnSpc>
                  <a:spcAft>
                    <a:spcPts val="800"/>
                  </a:spcAft>
                </a:pPr>
                <a:r>
                  <a:rPr lang="vi-VN"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Trọng tâm của tam giác đều đồng thời là tâm của đường tròn nội tiếp, tâm đường tròn ngoại tiếp tam giác đó.</a:t>
                </a:r>
                <a:endPar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endParaRPr>
              </a:p>
              <a:p>
                <a:pPr>
                  <a:lnSpc>
                    <a:spcPct val="115000"/>
                  </a:lnSpc>
                  <a:spcAft>
                    <a:spcPts val="800"/>
                  </a:spcAft>
                </a:pPr>
                <a:r>
                  <a:rPr lang="vi-VN"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Bán kính đường tròn nội tiếp bằng khoảng cách từ giao điểm ba đường phân giác đến mỗi cạnh của tam giác đó.</a:t>
                </a:r>
                <a:endPar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endParaRPr>
              </a:p>
              <a:p>
                <a:pPr>
                  <a:lnSpc>
                    <a:spcPct val="115000"/>
                  </a:lnSpc>
                  <a:spcAft>
                    <a:spcPts val="800"/>
                  </a:spcAft>
                </a:pPr>
                <a:r>
                  <a:rPr lang="en-US" sz="2800" b="1" i="1"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Tam </a:t>
                </a:r>
                <a:r>
                  <a:rPr lang="en-US" sz="2800" b="1" i="1"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giác</a:t>
                </a:r>
                <a:r>
                  <a:rPr lang="en-US" sz="2800" b="1" i="1"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b="1" i="1"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đều</a:t>
                </a:r>
                <a:r>
                  <a:rPr lang="en-US" sz="2800" b="1" i="1"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b="1" i="1"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cạnh</a:t>
                </a:r>
                <a:r>
                  <a:rPr lang="en-US" sz="2800" b="1" i="1"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14:m>
                  <m:oMath xmlns:m="http://schemas.openxmlformats.org/officeDocument/2006/math">
                    <m:r>
                      <a:rPr lang="en-US" sz="2800" b="1" i="1" smtClean="0">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t>𝒂</m:t>
                    </m:r>
                  </m:oMath>
                </a14:m>
                <a:r>
                  <a:rPr lang="en-US" sz="2800" b="1" i="1"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b="1" i="1"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có</a:t>
                </a:r>
                <a:r>
                  <a:rPr lang="en-US" sz="2800" b="1" i="1"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a:t>
                </a:r>
              </a:p>
              <a:p>
                <a:pPr>
                  <a:lnSpc>
                    <a:spcPct val="115000"/>
                  </a:lnSpc>
                  <a:spcAft>
                    <a:spcPts val="800"/>
                  </a:spcAft>
                </a:pP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Bán</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kính</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đường</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tròn</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ngoại</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tiếp</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14:m>
                  <m:oMath xmlns:m="http://schemas.openxmlformats.org/officeDocument/2006/math">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R</m:t>
                    </m:r>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m:t>
                    </m:r>
                    <m:f>
                      <m:fPr>
                        <m:ctrlPr>
                          <a:rPr lang="en-US" sz="28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ctrlPr>
                      </m:fPr>
                      <m:num>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a</m:t>
                        </m:r>
                        <m:rad>
                          <m:radPr>
                            <m:degHide m:val="on"/>
                            <m:ctrlPr>
                              <a:rPr lang="en-US" sz="28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ctrlPr>
                          </m:radPr>
                          <m:deg/>
                          <m:e>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3</m:t>
                            </m:r>
                          </m:e>
                        </m:rad>
                      </m:num>
                      <m:den>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3</m:t>
                        </m:r>
                      </m:den>
                    </m:f>
                  </m:oMath>
                </a14:m>
                <a:endParaRPr lang="en-US" sz="2800" i="1"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endParaRPr>
              </a:p>
              <a:p>
                <a:pPr>
                  <a:lnSpc>
                    <a:spcPct val="115000"/>
                  </a:lnSpc>
                  <a:spcAft>
                    <a:spcPts val="800"/>
                  </a:spcAft>
                </a:pP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Bán</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kính</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đường</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tròn</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nội</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tiếp</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14:m>
                  <m:oMath xmlns:m="http://schemas.openxmlformats.org/officeDocument/2006/math">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r</m:t>
                    </m:r>
                    <m:r>
                      <m:rPr>
                        <m:nor/>
                      </m:rPr>
                      <a:rPr lang="en-US" sz="2800" b="0" i="1" smtClean="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 </m:t>
                    </m:r>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m:t>
                    </m:r>
                    <m:f>
                      <m:fPr>
                        <m:ctrlPr>
                          <a:rPr lang="en-US" sz="28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ctrlPr>
                      </m:fPr>
                      <m:num>
                        <m:r>
                          <m:rPr>
                            <m:nor/>
                          </m:rPr>
                          <a:rPr lang="en-US" sz="2800" b="0" i="1" smtClean="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 </m:t>
                        </m:r>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a</m:t>
                        </m:r>
                        <m:rad>
                          <m:radPr>
                            <m:degHide m:val="on"/>
                            <m:ctrlPr>
                              <a:rPr lang="en-US" sz="28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ctrlPr>
                          </m:radPr>
                          <m:deg/>
                          <m:e>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3</m:t>
                            </m:r>
                          </m:e>
                        </m:rad>
                      </m:num>
                      <m:den>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6</m:t>
                        </m:r>
                      </m:den>
                    </m:f>
                  </m:oMath>
                </a14:m>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a:t>
                </a:r>
              </a:p>
            </p:txBody>
          </p:sp>
        </mc:Choice>
        <mc:Fallback xmlns="">
          <p:sp>
            <p:nvSpPr>
              <p:cNvPr id="4" name="TextBox 3">
                <a:extLst>
                  <a:ext uri="{FF2B5EF4-FFF2-40B4-BE49-F238E27FC236}">
                    <a16:creationId xmlns="" xmlns:a16="http://schemas.microsoft.com/office/drawing/2014/main" xmlns:a14="http://schemas.microsoft.com/office/drawing/2010/main" id="{22BA87E9-E53F-4770-894F-20ACA35812ED}"/>
                  </a:ext>
                </a:extLst>
              </p:cNvPr>
              <p:cNvSpPr txBox="1">
                <a:spLocks noRot="1" noChangeAspect="1" noMove="1" noResize="1" noEditPoints="1" noAdjustHandles="1" noChangeArrowheads="1" noChangeShapeType="1" noTextEdit="1"/>
              </p:cNvSpPr>
              <p:nvPr/>
            </p:nvSpPr>
            <p:spPr>
              <a:xfrm>
                <a:off x="0" y="961962"/>
                <a:ext cx="12192000" cy="5896038"/>
              </a:xfrm>
              <a:prstGeom prst="rect">
                <a:avLst/>
              </a:prstGeom>
              <a:blipFill rotWithShape="1">
                <a:blip r:embed="rId2"/>
                <a:stretch>
                  <a:fillRect l="-1000" t="-620" r="-950" b="-310"/>
                </a:stretch>
              </a:blipFill>
            </p:spPr>
            <p:txBody>
              <a:bodyPr/>
              <a:lstStyle/>
              <a:p>
                <a:r>
                  <a:rPr lang="en-US">
                    <a:noFill/>
                  </a:rPr>
                  <a:t> </a:t>
                </a:r>
              </a:p>
            </p:txBody>
          </p:sp>
        </mc:Fallback>
      </mc:AlternateContent>
      <p:sp>
        <p:nvSpPr>
          <p:cNvPr id="5"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5047DF91-0013-4BD2-B421-35C8E4BC99F5}"/>
              </a:ext>
            </a:extLst>
          </p:cNvPr>
          <p:cNvSpPr txBox="1">
            <a:spLocks/>
          </p:cNvSpPr>
          <p:nvPr/>
        </p:nvSpPr>
        <p:spPr>
          <a:xfrm>
            <a:off x="1599389" y="-77489"/>
            <a:ext cx="8820981" cy="12776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1200"/>
              </a:spcBef>
              <a:spcAft>
                <a:spcPts val="1800"/>
              </a:spcAft>
            </a:pPr>
            <a:r>
              <a:rPr lang="en-US" sz="3000" b="1" dirty="0">
                <a:solidFill>
                  <a:srgbClr val="FFFF00"/>
                </a:solidFill>
                <a:latin typeface="Times New Roman" panose="02020603050405020304" pitchFamily="18" charset="0"/>
                <a:cs typeface="Times New Roman" panose="02020603050405020304" pitchFamily="18" charset="0"/>
              </a:rPr>
              <a:t>BÀI 1. ĐƯỜNG TRÒN NGOẠI TIẾP </a:t>
            </a:r>
            <a:r>
              <a:rPr lang="en-US" sz="3000" b="1">
                <a:solidFill>
                  <a:srgbClr val="FFFF00"/>
                </a:solidFill>
                <a:latin typeface="Times New Roman" panose="02020603050405020304" pitchFamily="18" charset="0"/>
                <a:cs typeface="Times New Roman" panose="02020603050405020304" pitchFamily="18" charset="0"/>
              </a:rPr>
              <a:t>TAM GIÁC VÀ ĐƯỜNG </a:t>
            </a:r>
            <a:r>
              <a:rPr lang="en-US" sz="3000" b="1" dirty="0">
                <a:solidFill>
                  <a:srgbClr val="FFFF00"/>
                </a:solidFill>
                <a:latin typeface="Times New Roman" panose="02020603050405020304" pitchFamily="18" charset="0"/>
                <a:cs typeface="Times New Roman" panose="02020603050405020304" pitchFamily="18" charset="0"/>
              </a:rPr>
              <a:t>TRÒN NỘI TIẾP TAM GIÁC(</a:t>
            </a:r>
            <a:r>
              <a:rPr lang="en-US" sz="3000" b="1" dirty="0" err="1">
                <a:solidFill>
                  <a:srgbClr val="FFFF00"/>
                </a:solidFill>
                <a:latin typeface="Times New Roman" panose="02020603050405020304" pitchFamily="18" charset="0"/>
                <a:cs typeface="Times New Roman" panose="02020603050405020304" pitchFamily="18" charset="0"/>
              </a:rPr>
              <a:t>Tiết</a:t>
            </a:r>
            <a:r>
              <a:rPr lang="en-US" sz="3000" b="1" dirty="0">
                <a:solidFill>
                  <a:srgbClr val="FFFF00"/>
                </a:solidFill>
                <a:latin typeface="Times New Roman" panose="02020603050405020304" pitchFamily="18" charset="0"/>
                <a:cs typeface="Times New Roman" panose="02020603050405020304" pitchFamily="18" charset="0"/>
              </a:rPr>
              <a:t> 3)</a:t>
            </a:r>
            <a:endParaRPr kumimoji="0" lang="en-US" sz="3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7677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randombar(horizontal)">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9F8A11A-6BD6-4FBA-A327-01BC6CFEE4DA}"/>
              </a:ext>
            </a:extLst>
          </p:cNvPr>
          <p:cNvSpPr txBox="1"/>
          <p:nvPr/>
        </p:nvSpPr>
        <p:spPr>
          <a:xfrm>
            <a:off x="18854" y="1505025"/>
            <a:ext cx="6094428" cy="556434"/>
          </a:xfrm>
          <a:prstGeom prst="rect">
            <a:avLst/>
          </a:prstGeom>
          <a:noFill/>
        </p:spPr>
        <p:txBody>
          <a:bodyPr wrap="square">
            <a:spAutoFit/>
          </a:bodyPr>
          <a:lstStyle/>
          <a:p>
            <a:pPr>
              <a:lnSpc>
                <a:spcPct val="115000"/>
              </a:lnSpc>
              <a:spcAft>
                <a:spcPts val="800"/>
              </a:spcAft>
            </a:pPr>
            <a:r>
              <a:rPr lang="en-US" sz="2800" b="1"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Bài</a:t>
            </a:r>
            <a:r>
              <a:rPr lang="en-US" sz="2800" b="1"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2 (</a:t>
            </a:r>
            <a:r>
              <a:rPr lang="en-US" sz="2800" b="1"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Ví</a:t>
            </a:r>
            <a:r>
              <a:rPr lang="en-US" sz="2800" b="1"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b="1"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dụ</a:t>
            </a:r>
            <a:r>
              <a:rPr lang="en-US" sz="2800" b="1"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4/ SGK/ Tr 71)</a:t>
            </a:r>
            <a:endParaRPr lang="en-US" sz="2800" dirty="0">
              <a:solidFill>
                <a:schemeClr val="bg1"/>
              </a:solidFill>
              <a:effectLst/>
              <a:latin typeface="Calibri" panose="020F0502020204030204" pitchFamily="34" charset="0"/>
              <a:ea typeface="Yu Mincho" panose="02020400000000000000" pitchFamily="18" charset="-128"/>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5BA89CB-9FF7-485B-B6E1-9103736A7461}"/>
                  </a:ext>
                </a:extLst>
              </p:cNvPr>
              <p:cNvSpPr txBox="1"/>
              <p:nvPr/>
            </p:nvSpPr>
            <p:spPr>
              <a:xfrm>
                <a:off x="18854" y="1994594"/>
                <a:ext cx="12000322" cy="4812600"/>
              </a:xfrm>
              <a:prstGeom prst="rect">
                <a:avLst/>
              </a:prstGeom>
              <a:noFill/>
            </p:spPr>
            <p:txBody>
              <a:bodyPr wrap="square">
                <a:spAutoFit/>
              </a:bodyPr>
              <a:lstStyle/>
              <a:p>
                <a:pPr>
                  <a:lnSpc>
                    <a:spcPct val="115000"/>
                  </a:lnSpc>
                  <a:spcAft>
                    <a:spcPts val="800"/>
                  </a:spcAft>
                </a:pP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Ba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vị</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trí</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14:m>
                  <m:oMath xmlns:m="http://schemas.openxmlformats.org/officeDocument/2006/math">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A</m:t>
                    </m:r>
                  </m:oMath>
                </a14:m>
                <a:r>
                  <a:rPr lang="en-US" sz="2800" i="1"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14:m>
                  <m:oMath xmlns:m="http://schemas.openxmlformats.org/officeDocument/2006/math">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B</m:t>
                    </m:r>
                  </m:oMath>
                </a14:m>
                <a:r>
                  <a:rPr lang="en-US" sz="2800" i="1"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14:m>
                  <m:oMath xmlns:m="http://schemas.openxmlformats.org/officeDocument/2006/math">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C</m:t>
                    </m:r>
                  </m:oMath>
                </a14:m>
                <a:r>
                  <a:rPr lang="en-US" sz="2800" i="1"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ở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một</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công</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viên</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là</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ba</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đỉnh</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của</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tam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giác</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đều</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cạnh</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14:m>
                  <m:oMath xmlns:m="http://schemas.openxmlformats.org/officeDocument/2006/math">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15</m:t>
                    </m:r>
                  </m:oMath>
                </a14:m>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m.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Người</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ta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cần</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chọn</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vị</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trí</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14:m>
                  <m:oMath xmlns:m="http://schemas.openxmlformats.org/officeDocument/2006/math">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O</m:t>
                    </m:r>
                  </m:oMath>
                </a14:m>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cách</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đều</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ba</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vị</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trí</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14:m>
                  <m:oMath xmlns:m="http://schemas.openxmlformats.org/officeDocument/2006/math">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A</m:t>
                    </m:r>
                  </m:oMath>
                </a14:m>
                <a:r>
                  <a:rPr lang="en-US" sz="2800" i="1"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14:m>
                  <m:oMath xmlns:m="http://schemas.openxmlformats.org/officeDocument/2006/math">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B</m:t>
                    </m:r>
                  </m:oMath>
                </a14:m>
                <a:r>
                  <a:rPr lang="en-US" sz="2800" i="1"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14:m>
                  <m:oMath xmlns:m="http://schemas.openxmlformats.org/officeDocument/2006/math">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C</m:t>
                    </m:r>
                  </m:oMath>
                </a14:m>
                <a:r>
                  <a:rPr lang="en-US" sz="2800" i="1"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để</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làm</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một</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cột</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đèn</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Tính</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khoảng</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cách</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từ</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vị</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trí</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14:m>
                  <m:oMath xmlns:m="http://schemas.openxmlformats.org/officeDocument/2006/math">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O</m:t>
                    </m:r>
                  </m:oMath>
                </a14:m>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đến</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mỗi</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vị</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trí</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14:m>
                  <m:oMath xmlns:m="http://schemas.openxmlformats.org/officeDocument/2006/math">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A</m:t>
                    </m:r>
                  </m:oMath>
                </a14:m>
                <a:r>
                  <a:rPr lang="en-US" sz="2800" i="1"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14:m>
                  <m:oMath xmlns:m="http://schemas.openxmlformats.org/officeDocument/2006/math">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B</m:t>
                    </m:r>
                  </m:oMath>
                </a14:m>
                <a:r>
                  <a:rPr lang="en-US" sz="2800" i="1"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14:m>
                  <m:oMath xmlns:m="http://schemas.openxmlformats.org/officeDocument/2006/math">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C</m:t>
                    </m:r>
                  </m:oMath>
                </a14:m>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a:t>
                </a:r>
                <a:endParaRPr lang="en-US" sz="2800" dirty="0">
                  <a:solidFill>
                    <a:schemeClr val="bg1"/>
                  </a:solidFill>
                  <a:effectLst/>
                  <a:latin typeface="Calibri" panose="020F0502020204030204" pitchFamily="34" charset="0"/>
                  <a:ea typeface="Yu Mincho" panose="02020400000000000000" pitchFamily="18" charset="-128"/>
                  <a:cs typeface="Times New Roman" panose="02020603050405020304" pitchFamily="18" charset="0"/>
                </a:endParaRPr>
              </a:p>
              <a:p>
                <a:pPr>
                  <a:lnSpc>
                    <a:spcPct val="115000"/>
                  </a:lnSpc>
                  <a:spcAft>
                    <a:spcPts val="800"/>
                  </a:spcAft>
                </a:pPr>
                <a:r>
                  <a:rPr lang="en-US" sz="2800" b="1"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Giải</a:t>
                </a:r>
                <a:endParaRPr lang="en-US" sz="2800" b="1" dirty="0">
                  <a:solidFill>
                    <a:schemeClr val="bg1"/>
                  </a:solidFill>
                  <a:effectLst/>
                  <a:latin typeface="Calibri" panose="020F0502020204030204" pitchFamily="34" charset="0"/>
                  <a:ea typeface="Yu Mincho" panose="02020400000000000000" pitchFamily="18" charset="-128"/>
                  <a:cs typeface="Times New Roman" panose="02020603050405020304" pitchFamily="18" charset="0"/>
                </a:endParaRPr>
              </a:p>
              <a:p>
                <a:pPr>
                  <a:lnSpc>
                    <a:spcPct val="115000"/>
                  </a:lnSpc>
                  <a:spcAft>
                    <a:spcPts val="800"/>
                  </a:spcAft>
                </a:pP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Vì</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14:m>
                  <m:oMath xmlns:m="http://schemas.openxmlformats.org/officeDocument/2006/math">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O</m:t>
                    </m:r>
                  </m:oMath>
                </a14:m>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cách</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đều</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ba</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đỉnh</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14:m>
                  <m:oMath xmlns:m="http://schemas.openxmlformats.org/officeDocument/2006/math">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A</m:t>
                    </m:r>
                  </m:oMath>
                </a14:m>
                <a:r>
                  <a:rPr lang="en-US" sz="2800" i="1"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14:m>
                  <m:oMath xmlns:m="http://schemas.openxmlformats.org/officeDocument/2006/math">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B</m:t>
                    </m:r>
                  </m:oMath>
                </a14:m>
                <a:r>
                  <a:rPr lang="en-US" sz="2800" i="1"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14:m>
                  <m:oMath xmlns:m="http://schemas.openxmlformats.org/officeDocument/2006/math">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C</m:t>
                    </m:r>
                  </m:oMath>
                </a14:m>
                <a:r>
                  <a:rPr lang="en-US" sz="2800" i="1"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của</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tam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giác</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đều</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14:m>
                  <m:oMath xmlns:m="http://schemas.openxmlformats.org/officeDocument/2006/math">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ABC</m:t>
                    </m:r>
                  </m:oMath>
                </a14:m>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nên</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14:m>
                  <m:oMath xmlns:m="http://schemas.openxmlformats.org/officeDocument/2006/math">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O</m:t>
                    </m:r>
                  </m:oMath>
                </a14:m>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là</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tâm</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đường</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tròn</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ngoại</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tiếp</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tam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giác</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đều</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14:m>
                  <m:oMath xmlns:m="http://schemas.openxmlformats.org/officeDocument/2006/math">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ABC</m:t>
                    </m:r>
                  </m:oMath>
                </a14:m>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a:t>
                </a:r>
                <a:endParaRPr lang="en-US" sz="2800" dirty="0">
                  <a:solidFill>
                    <a:schemeClr val="bg1"/>
                  </a:solidFill>
                  <a:effectLst/>
                  <a:latin typeface="Calibri" panose="020F0502020204030204" pitchFamily="34" charset="0"/>
                  <a:ea typeface="Yu Mincho" panose="02020400000000000000" pitchFamily="18" charset="-128"/>
                  <a:cs typeface="Times New Roman" panose="02020603050405020304" pitchFamily="18" charset="0"/>
                </a:endParaRPr>
              </a:p>
              <a:p>
                <a:pPr>
                  <a:lnSpc>
                    <a:spcPct val="115000"/>
                  </a:lnSpc>
                  <a:spcAft>
                    <a:spcPts val="800"/>
                  </a:spcAft>
                </a:pP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Suy</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ra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khoảng</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cách</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từ</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vị</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trí</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14:m>
                  <m:oMath xmlns:m="http://schemas.openxmlformats.org/officeDocument/2006/math">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O</m:t>
                    </m:r>
                  </m:oMath>
                </a14:m>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đến</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mỗi</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vị</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trí</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14:m>
                  <m:oMath xmlns:m="http://schemas.openxmlformats.org/officeDocument/2006/math">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A</m:t>
                    </m:r>
                  </m:oMath>
                </a14:m>
                <a:r>
                  <a:rPr lang="en-US" sz="2800" i="1"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14:m>
                  <m:oMath xmlns:m="http://schemas.openxmlformats.org/officeDocument/2006/math">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B</m:t>
                    </m:r>
                  </m:oMath>
                </a14:m>
                <a:r>
                  <a:rPr lang="en-US" sz="2800" i="1"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14:m>
                  <m:oMath xmlns:m="http://schemas.openxmlformats.org/officeDocument/2006/math">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C</m:t>
                    </m:r>
                  </m:oMath>
                </a14:m>
                <a:r>
                  <a:rPr lang="en-US" sz="2800" i="1"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là</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a:t>
                </a:r>
                <a:endParaRPr lang="en-US" sz="2800" dirty="0">
                  <a:solidFill>
                    <a:schemeClr val="bg1"/>
                  </a:solidFill>
                  <a:effectLst/>
                  <a:latin typeface="Calibri" panose="020F0502020204030204" pitchFamily="34" charset="0"/>
                  <a:ea typeface="Yu Mincho" panose="02020400000000000000" pitchFamily="18" charset="-128"/>
                  <a:cs typeface="Times New Roman" panose="02020603050405020304" pitchFamily="18" charset="0"/>
                </a:endParaRPr>
              </a:p>
              <a:p>
                <a:pPr algn="ctr">
                  <a:lnSpc>
                    <a:spcPct val="115000"/>
                  </a:lnSpc>
                  <a:spcAft>
                    <a:spcPts val="800"/>
                  </a:spcAft>
                </a:pPr>
                <a14:m>
                  <m:oMath xmlns:m="http://schemas.openxmlformats.org/officeDocument/2006/math">
                    <m:f>
                      <m:fPr>
                        <m:ctrlPr>
                          <a:rPr lang="en-US" sz="28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ctrlPr>
                      </m:fPr>
                      <m:num>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15</m:t>
                        </m:r>
                        <m:r>
                          <a:rPr lang="en-US" sz="280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28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ctrlPr>
                          </m:radPr>
                          <m:deg/>
                          <m:e>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3</m:t>
                            </m:r>
                          </m:e>
                        </m:rad>
                      </m:num>
                      <m:den>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3</m:t>
                        </m:r>
                      </m:den>
                    </m:f>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m:t>
                    </m:r>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5</m:t>
                    </m:r>
                    <m:rad>
                      <m:radPr>
                        <m:degHide m:val="on"/>
                        <m:ctrlPr>
                          <a:rPr lang="en-US" sz="28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ctrlPr>
                      </m:radPr>
                      <m:deg/>
                      <m:e>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3</m:t>
                        </m:r>
                      </m:e>
                    </m:rad>
                  </m:oMath>
                </a14:m>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(m).</a:t>
                </a:r>
              </a:p>
            </p:txBody>
          </p:sp>
        </mc:Choice>
        <mc:Fallback xmlns="">
          <p:sp>
            <p:nvSpPr>
              <p:cNvPr id="8" name="TextBox 7">
                <a:extLst>
                  <a:ext uri="{FF2B5EF4-FFF2-40B4-BE49-F238E27FC236}">
                    <a16:creationId xmlns:a16="http://schemas.microsoft.com/office/drawing/2014/main" id="{05BA89CB-9FF7-485B-B6E1-9103736A7461}"/>
                  </a:ext>
                </a:extLst>
              </p:cNvPr>
              <p:cNvSpPr txBox="1">
                <a:spLocks noRot="1" noChangeAspect="1" noMove="1" noResize="1" noEditPoints="1" noAdjustHandles="1" noChangeArrowheads="1" noChangeShapeType="1" noTextEdit="1"/>
              </p:cNvSpPr>
              <p:nvPr/>
            </p:nvSpPr>
            <p:spPr>
              <a:xfrm>
                <a:off x="18854" y="1994594"/>
                <a:ext cx="12000322" cy="4812600"/>
              </a:xfrm>
              <a:prstGeom prst="rect">
                <a:avLst/>
              </a:prstGeom>
              <a:blipFill>
                <a:blip r:embed="rId2"/>
                <a:stretch>
                  <a:fillRect l="-1016" t="-759" r="-457" b="-506"/>
                </a:stretch>
              </a:blipFill>
            </p:spPr>
            <p:txBody>
              <a:bodyPr/>
              <a:lstStyle/>
              <a:p>
                <a:r>
                  <a:rPr lang="en-US">
                    <a:noFill/>
                  </a:rPr>
                  <a:t> </a:t>
                </a:r>
              </a:p>
            </p:txBody>
          </p:sp>
        </mc:Fallback>
      </mc:AlternateContent>
      <p:sp>
        <p:nvSpPr>
          <p:cNvPr id="6"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86E09F0-008B-42A8-BD9F-CBF75A2E75E0}"/>
              </a:ext>
            </a:extLst>
          </p:cNvPr>
          <p:cNvSpPr txBox="1">
            <a:spLocks/>
          </p:cNvSpPr>
          <p:nvPr/>
        </p:nvSpPr>
        <p:spPr>
          <a:xfrm>
            <a:off x="1599389" y="-50595"/>
            <a:ext cx="8820981" cy="12776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1200"/>
              </a:spcBef>
              <a:spcAft>
                <a:spcPts val="1800"/>
              </a:spcAft>
            </a:pPr>
            <a:r>
              <a:rPr lang="en-US" sz="3000" b="1" dirty="0">
                <a:solidFill>
                  <a:srgbClr val="FFFF00"/>
                </a:solidFill>
                <a:latin typeface="Times New Roman" panose="02020603050405020304" pitchFamily="18" charset="0"/>
                <a:cs typeface="Times New Roman" panose="02020603050405020304" pitchFamily="18" charset="0"/>
              </a:rPr>
              <a:t>BÀI 1. ĐƯỜNG TRÒN NGOẠI TIẾP TAM GIÁC VÀ ĐƯỜNG TRÒN NỘI TIẾP TAM GIÁC(</a:t>
            </a:r>
            <a:r>
              <a:rPr lang="en-US" sz="3000" b="1" dirty="0" err="1">
                <a:solidFill>
                  <a:srgbClr val="FFFF00"/>
                </a:solidFill>
                <a:latin typeface="Times New Roman" panose="02020603050405020304" pitchFamily="18" charset="0"/>
                <a:cs typeface="Times New Roman" panose="02020603050405020304" pitchFamily="18" charset="0"/>
              </a:rPr>
              <a:t>Tiết</a:t>
            </a:r>
            <a:r>
              <a:rPr lang="en-US" sz="3000" b="1" dirty="0">
                <a:solidFill>
                  <a:srgbClr val="FFFF00"/>
                </a:solidFill>
                <a:latin typeface="Times New Roman" panose="02020603050405020304" pitchFamily="18" charset="0"/>
                <a:cs typeface="Times New Roman" panose="02020603050405020304" pitchFamily="18" charset="0"/>
              </a:rPr>
              <a:t> 3)</a:t>
            </a:r>
            <a:endParaRPr kumimoji="0" lang="en-US" sz="3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8888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randombar(horizontal)">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randombar(horizontal)">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randombar(horizontal)">
                                      <p:cBhvr>
                                        <p:cTn id="3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A6FFE34-49EC-4762-B78D-AB4EE561819D}"/>
                  </a:ext>
                </a:extLst>
              </p:cNvPr>
              <p:cNvSpPr txBox="1"/>
              <p:nvPr/>
            </p:nvSpPr>
            <p:spPr>
              <a:xfrm>
                <a:off x="377071" y="1481529"/>
                <a:ext cx="9464511" cy="3958263"/>
              </a:xfrm>
              <a:prstGeom prst="rect">
                <a:avLst/>
              </a:prstGeom>
              <a:noFill/>
            </p:spPr>
            <p:txBody>
              <a:bodyPr wrap="square">
                <a:spAutoFit/>
              </a:bodyPr>
              <a:lstStyle/>
              <a:p>
                <a:pPr>
                  <a:lnSpc>
                    <a:spcPct val="150000"/>
                  </a:lnSpc>
                  <a:spcAft>
                    <a:spcPts val="800"/>
                  </a:spcAft>
                </a:pPr>
                <a:r>
                  <a:rPr lang="en-US" sz="2800" b="1"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Bài 3.</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Cho tam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giác</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đều</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14:m>
                  <m:oMath xmlns:m="http://schemas.openxmlformats.org/officeDocument/2006/math">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ABC</m:t>
                    </m:r>
                  </m:oMath>
                </a14:m>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Tính</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cạnh</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14:m>
                  <m:oMath xmlns:m="http://schemas.openxmlformats.org/officeDocument/2006/math">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AB</m:t>
                    </m:r>
                  </m:oMath>
                </a14:m>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biết</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a:t>
                </a:r>
              </a:p>
              <a:p>
                <a:pPr>
                  <a:lnSpc>
                    <a:spcPct val="150000"/>
                  </a:lnSpc>
                  <a:spcAft>
                    <a:spcPts val="800"/>
                  </a:spcAft>
                </a:pP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a. Tam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giác</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14:m>
                  <m:oMath xmlns:m="http://schemas.openxmlformats.org/officeDocument/2006/math">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ABC</m:t>
                    </m:r>
                  </m:oMath>
                </a14:m>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ngoại</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tiếp</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đường</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tròn</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14:m>
                  <m:oMath xmlns:m="http://schemas.openxmlformats.org/officeDocument/2006/math">
                    <m:d>
                      <m:dPr>
                        <m:ctrlPr>
                          <a:rPr lang="en-US" sz="28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ctrlPr>
                      </m:dPr>
                      <m:e>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I</m:t>
                        </m:r>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m:t>
                        </m:r>
                        <m:r>
                          <m:rPr>
                            <m:nor/>
                          </m:rPr>
                          <a:rPr lang="en-US" sz="280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2</m:t>
                        </m:r>
                        <m:r>
                          <m:rPr>
                            <m:nor/>
                          </m:rPr>
                          <a:rPr lang="en-US" sz="2800" b="0" i="0" smtClean="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 </m:t>
                        </m:r>
                        <m:r>
                          <m:rPr>
                            <m:nor/>
                          </m:rPr>
                          <a:rPr lang="en-US" sz="280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cm</m:t>
                        </m:r>
                      </m:e>
                    </m:d>
                  </m:oMath>
                </a14:m>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a:t>
                </a:r>
              </a:p>
              <a:p>
                <a:pPr>
                  <a:lnSpc>
                    <a:spcPct val="150000"/>
                  </a:lnSpc>
                  <a:spcAft>
                    <a:spcPts val="800"/>
                  </a:spcAft>
                </a:pP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b. Tam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giác</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14:m>
                  <m:oMath xmlns:m="http://schemas.openxmlformats.org/officeDocument/2006/math">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ABC</m:t>
                    </m:r>
                  </m:oMath>
                </a14:m>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nội</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tiếp</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đường</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tròn</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14:m>
                  <m:oMath xmlns:m="http://schemas.openxmlformats.org/officeDocument/2006/math">
                    <m:d>
                      <m:dPr>
                        <m:ctrlPr>
                          <a:rPr lang="en-US" sz="28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ctrlPr>
                      </m:dPr>
                      <m:e>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I</m:t>
                        </m:r>
                        <m:r>
                          <m:rPr>
                            <m:nor/>
                          </m:rPr>
                          <a:rPr lang="en-US" sz="280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;2</m:t>
                        </m:r>
                        <m:rad>
                          <m:radPr>
                            <m:degHide m:val="on"/>
                            <m:ctrlPr>
                              <a:rPr lang="en-US" sz="28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ctrlPr>
                          </m:radPr>
                          <m:deg/>
                          <m:e>
                            <m:r>
                              <m:rPr>
                                <m:nor/>
                              </m:rPr>
                              <a:rPr lang="en-US" sz="280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3</m:t>
                            </m:r>
                          </m:e>
                        </m:rad>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 </m:t>
                        </m:r>
                        <m:r>
                          <m:rPr>
                            <m:nor/>
                          </m:rPr>
                          <a:rPr lang="en-US" sz="280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cm</m:t>
                        </m:r>
                      </m:e>
                    </m:d>
                  </m:oMath>
                </a14:m>
                <a:endParaRPr lang="en-US" sz="2800" i="1"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endParaRPr>
              </a:p>
              <a:p>
                <a:pPr>
                  <a:lnSpc>
                    <a:spcPct val="150000"/>
                  </a:lnSpc>
                  <a:spcAft>
                    <a:spcPts val="800"/>
                  </a:spcAft>
                </a:pP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c. Tam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giác</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14:m>
                  <m:oMath xmlns:m="http://schemas.openxmlformats.org/officeDocument/2006/math">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ABC</m:t>
                    </m:r>
                  </m:oMath>
                </a14:m>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ngoại</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tiếp</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đường</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tròn</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14:m>
                  <m:oMath xmlns:m="http://schemas.openxmlformats.org/officeDocument/2006/math">
                    <m:d>
                      <m:dPr>
                        <m:ctrlPr>
                          <a:rPr lang="en-US" sz="28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ctrlPr>
                      </m:dPr>
                      <m:e>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I</m:t>
                        </m:r>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m:t>
                        </m:r>
                        <m:r>
                          <m:rPr>
                            <m:nor/>
                          </m:rPr>
                          <a:rPr lang="en-US" sz="280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4</m:t>
                        </m:r>
                        <m:r>
                          <m:rPr>
                            <m:nor/>
                          </m:rPr>
                          <a:rPr lang="en-US" sz="2800" b="0" i="1" smtClean="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 </m:t>
                        </m:r>
                        <m:r>
                          <m:rPr>
                            <m:nor/>
                          </m:rPr>
                          <a:rPr lang="en-US" sz="280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cm</m:t>
                        </m:r>
                      </m:e>
                    </m:d>
                  </m:oMath>
                </a14:m>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a:t>
                </a:r>
              </a:p>
              <a:p>
                <a:pPr>
                  <a:lnSpc>
                    <a:spcPct val="150000"/>
                  </a:lnSpc>
                  <a:spcAft>
                    <a:spcPts val="800"/>
                  </a:spcAft>
                </a:pP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d. Tam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giác</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14:m>
                  <m:oMath xmlns:m="http://schemas.openxmlformats.org/officeDocument/2006/math">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ABC</m:t>
                    </m:r>
                  </m:oMath>
                </a14:m>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nội</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tiếp</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đường</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tròn</a:t>
                </a:r>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 </a:t>
                </a:r>
                <a14:m>
                  <m:oMath xmlns:m="http://schemas.openxmlformats.org/officeDocument/2006/math">
                    <m:d>
                      <m:dPr>
                        <m:ctrlPr>
                          <a:rPr lang="en-US" sz="28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ctrlPr>
                      </m:dPr>
                      <m:e>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I</m:t>
                        </m:r>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m:t>
                        </m:r>
                        <m:rad>
                          <m:radPr>
                            <m:degHide m:val="on"/>
                            <m:ctrlPr>
                              <a:rPr lang="en-US" sz="2800" i="1">
                                <a:solidFill>
                                  <a:schemeClr val="bg1"/>
                                </a:solidFill>
                                <a:effectLst/>
                                <a:latin typeface="Cambria Math" panose="02040503050406030204" pitchFamily="18" charset="0"/>
                                <a:ea typeface="Yu Mincho" panose="02020400000000000000" pitchFamily="18" charset="-128"/>
                                <a:cs typeface="Times New Roman" panose="02020603050405020304" pitchFamily="18" charset="0"/>
                              </a:rPr>
                            </m:ctrlPr>
                          </m:radPr>
                          <m:deg/>
                          <m:e>
                            <m:r>
                              <m:rPr>
                                <m:nor/>
                              </m:rPr>
                              <a:rPr lang="en-US" sz="280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3</m:t>
                            </m:r>
                          </m:e>
                        </m:rad>
                        <m:r>
                          <m:rPr>
                            <m:nor/>
                          </m:rPr>
                          <a:rPr lang="en-US" sz="2800" i="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 </m:t>
                        </m:r>
                        <m:r>
                          <m:rPr>
                            <m:nor/>
                          </m:rPr>
                          <a:rPr lang="en-US" sz="280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m:t>cm</m:t>
                        </m:r>
                      </m:e>
                    </m:d>
                  </m:oMath>
                </a14:m>
                <a:r>
                  <a:rPr lang="en-US" sz="2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a:t>
                </a:r>
              </a:p>
            </p:txBody>
          </p:sp>
        </mc:Choice>
        <mc:Fallback xmlns="">
          <p:sp>
            <p:nvSpPr>
              <p:cNvPr id="5" name="TextBox 4">
                <a:extLst>
                  <a:ext uri="{FF2B5EF4-FFF2-40B4-BE49-F238E27FC236}">
                    <a16:creationId xmlns:a16="http://schemas.microsoft.com/office/drawing/2014/main" xmlns="" xmlns:a14="http://schemas.microsoft.com/office/drawing/2010/main" id="{AA6FFE34-49EC-4762-B78D-AB4EE561819D}"/>
                  </a:ext>
                </a:extLst>
              </p:cNvPr>
              <p:cNvSpPr txBox="1">
                <a:spLocks noRot="1" noChangeAspect="1" noMove="1" noResize="1" noEditPoints="1" noAdjustHandles="1" noChangeArrowheads="1" noChangeShapeType="1" noTextEdit="1"/>
              </p:cNvSpPr>
              <p:nvPr/>
            </p:nvSpPr>
            <p:spPr>
              <a:xfrm>
                <a:off x="377071" y="1481529"/>
                <a:ext cx="9464511" cy="3958263"/>
              </a:xfrm>
              <a:prstGeom prst="rect">
                <a:avLst/>
              </a:prstGeom>
              <a:blipFill rotWithShape="1">
                <a:blip r:embed="rId3"/>
                <a:stretch>
                  <a:fillRect l="-1353" b="-770"/>
                </a:stretch>
              </a:blipFill>
            </p:spPr>
            <p:txBody>
              <a:bodyPr/>
              <a:lstStyle/>
              <a:p>
                <a:r>
                  <a:rPr lang="en-US">
                    <a:noFill/>
                  </a:rPr>
                  <a:t> </a:t>
                </a:r>
              </a:p>
            </p:txBody>
          </p:sp>
        </mc:Fallback>
      </mc:AlternateContent>
      <p:pic>
        <p:nvPicPr>
          <p:cNvPr id="4" name="Picture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F71354E-AF6A-4868-825B-89D16F5E23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46" y="4247525"/>
            <a:ext cx="2327672" cy="2327672"/>
          </a:xfrm>
          <a:prstGeom prst="rect">
            <a:avLst/>
          </a:prstGeom>
        </p:spPr>
      </p:pic>
      <p:sp>
        <p:nvSpPr>
          <p:cNvPr id="6"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8EA4A10F-27B9-4A4C-BE7A-83710F3DD23D}"/>
              </a:ext>
            </a:extLst>
          </p:cNvPr>
          <p:cNvSpPr txBox="1">
            <a:spLocks/>
          </p:cNvSpPr>
          <p:nvPr/>
        </p:nvSpPr>
        <p:spPr>
          <a:xfrm>
            <a:off x="1647301" y="0"/>
            <a:ext cx="8820981" cy="12776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1200"/>
              </a:spcBef>
              <a:spcAft>
                <a:spcPts val="1800"/>
              </a:spcAft>
            </a:pPr>
            <a:r>
              <a:rPr lang="en-US" sz="3000" b="1" dirty="0">
                <a:solidFill>
                  <a:srgbClr val="FFFF00"/>
                </a:solidFill>
                <a:latin typeface="Times New Roman" panose="02020603050405020304" pitchFamily="18" charset="0"/>
                <a:cs typeface="Times New Roman" panose="02020603050405020304" pitchFamily="18" charset="0"/>
              </a:rPr>
              <a:t>BÀI 1. ĐƯỜNG TRÒN NGOẠI TIẾP </a:t>
            </a:r>
            <a:r>
              <a:rPr lang="en-US" sz="3000" b="1">
                <a:solidFill>
                  <a:srgbClr val="FFFF00"/>
                </a:solidFill>
                <a:latin typeface="Times New Roman" panose="02020603050405020304" pitchFamily="18" charset="0"/>
                <a:cs typeface="Times New Roman" panose="02020603050405020304" pitchFamily="18" charset="0"/>
              </a:rPr>
              <a:t>TAM GIÁC VÀ ĐƯỜNG </a:t>
            </a:r>
            <a:r>
              <a:rPr lang="en-US" sz="3000" b="1" dirty="0">
                <a:solidFill>
                  <a:srgbClr val="FFFF00"/>
                </a:solidFill>
                <a:latin typeface="Times New Roman" panose="02020603050405020304" pitchFamily="18" charset="0"/>
                <a:cs typeface="Times New Roman" panose="02020603050405020304" pitchFamily="18" charset="0"/>
              </a:rPr>
              <a:t>TRÒN NỘI TIẾP TAM GIÁC(</a:t>
            </a:r>
            <a:r>
              <a:rPr lang="en-US" sz="3000" b="1" dirty="0" err="1">
                <a:solidFill>
                  <a:srgbClr val="FFFF00"/>
                </a:solidFill>
                <a:latin typeface="Times New Roman" panose="02020603050405020304" pitchFamily="18" charset="0"/>
                <a:cs typeface="Times New Roman" panose="02020603050405020304" pitchFamily="18" charset="0"/>
              </a:rPr>
              <a:t>Tiết</a:t>
            </a:r>
            <a:r>
              <a:rPr lang="en-US" sz="3000" b="1" dirty="0">
                <a:solidFill>
                  <a:srgbClr val="FFFF00"/>
                </a:solidFill>
                <a:latin typeface="Times New Roman" panose="02020603050405020304" pitchFamily="18" charset="0"/>
                <a:cs typeface="Times New Roman" panose="02020603050405020304" pitchFamily="18" charset="0"/>
              </a:rPr>
              <a:t> 3)</a:t>
            </a:r>
            <a:endParaRPr kumimoji="0" lang="en-US" sz="3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88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randombar(horizont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F999A4E5-A243-DFE6-12E4-A3A0B1068507}"/>
              </a:ext>
            </a:extLst>
          </p:cNvPr>
          <p:cNvCxnSpPr>
            <a:cxnSpLocks/>
          </p:cNvCxnSpPr>
          <p:nvPr/>
        </p:nvCxnSpPr>
        <p:spPr>
          <a:xfrm flipV="1">
            <a:off x="6001593" y="3394232"/>
            <a:ext cx="4578625" cy="44625"/>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55ACC63-ED4D-E9EA-055F-7350F4D3DAC3}"/>
              </a:ext>
            </a:extLst>
          </p:cNvPr>
          <p:cNvCxnSpPr>
            <a:cxnSpLocks/>
          </p:cNvCxnSpPr>
          <p:nvPr/>
        </p:nvCxnSpPr>
        <p:spPr>
          <a:xfrm>
            <a:off x="1643271" y="2160397"/>
            <a:ext cx="4429048" cy="0"/>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82A7B395-02D6-D52D-5BE4-52664FE113B5}"/>
              </a:ext>
            </a:extLst>
          </p:cNvPr>
          <p:cNvCxnSpPr>
            <a:cxnSpLocks/>
          </p:cNvCxnSpPr>
          <p:nvPr/>
        </p:nvCxnSpPr>
        <p:spPr>
          <a:xfrm>
            <a:off x="1948070" y="4630775"/>
            <a:ext cx="4111476" cy="0"/>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1" name="Oval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ACBA85D5-8ABA-5858-AE75-D5F13868CB9A}"/>
              </a:ext>
            </a:extLst>
          </p:cNvPr>
          <p:cNvSpPr/>
          <p:nvPr/>
        </p:nvSpPr>
        <p:spPr>
          <a:xfrm>
            <a:off x="6011536" y="1116688"/>
            <a:ext cx="195432" cy="1954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80EFB2E-33A0-E7A3-E43E-8FB31706D493}"/>
              </a:ext>
            </a:extLst>
          </p:cNvPr>
          <p:cNvGrpSpPr/>
          <p:nvPr/>
        </p:nvGrpSpPr>
        <p:grpSpPr>
          <a:xfrm>
            <a:off x="5896108" y="1987014"/>
            <a:ext cx="399784" cy="399784"/>
            <a:chOff x="5896108" y="4064132"/>
            <a:chExt cx="399784" cy="399784"/>
          </a:xfrm>
        </p:grpSpPr>
        <p:sp>
          <p:nvSpPr>
            <p:cNvPr id="16" name="Oval 15">
              <a:extLst>
                <a:ext uri="{FF2B5EF4-FFF2-40B4-BE49-F238E27FC236}">
                  <a16:creationId xmlns:a16="http://schemas.microsoft.com/office/drawing/2014/main" id="{32F8ECA9-BC52-E60F-E96A-B44B1120C0F1}"/>
                </a:ext>
              </a:extLst>
            </p:cNvPr>
            <p:cNvSpPr/>
            <p:nvPr/>
          </p:nvSpPr>
          <p:spPr>
            <a:xfrm>
              <a:off x="5896108" y="4064132"/>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E6EC3D8-4064-59B1-AB97-906A3B9749FE}"/>
                </a:ext>
              </a:extLst>
            </p:cNvPr>
            <p:cNvSpPr/>
            <p:nvPr/>
          </p:nvSpPr>
          <p:spPr>
            <a:xfrm>
              <a:off x="5961830" y="4129854"/>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380733C-1240-691D-A03A-1587D8850BC5}"/>
              </a:ext>
            </a:extLst>
          </p:cNvPr>
          <p:cNvGrpSpPr/>
          <p:nvPr/>
        </p:nvGrpSpPr>
        <p:grpSpPr>
          <a:xfrm>
            <a:off x="5896108" y="3029728"/>
            <a:ext cx="399784" cy="399784"/>
            <a:chOff x="5896108" y="5817086"/>
            <a:chExt cx="399784" cy="399784"/>
          </a:xfrm>
        </p:grpSpPr>
        <p:sp>
          <p:nvSpPr>
            <p:cNvPr id="19" name="Oval 18">
              <a:extLst>
                <a:ext uri="{FF2B5EF4-FFF2-40B4-BE49-F238E27FC236}">
                  <a16:creationId xmlns:a16="http://schemas.microsoft.com/office/drawing/2014/main" id="{4EA8C85F-CEED-E5BF-DD93-C9102284D9AD}"/>
                </a:ext>
              </a:extLst>
            </p:cNvPr>
            <p:cNvSpPr/>
            <p:nvPr/>
          </p:nvSpPr>
          <p:spPr>
            <a:xfrm>
              <a:off x="5896108" y="5817086"/>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54EA1BB-9D98-23F5-AFB5-643BA51CF008}"/>
                </a:ext>
              </a:extLst>
            </p:cNvPr>
            <p:cNvSpPr/>
            <p:nvPr/>
          </p:nvSpPr>
          <p:spPr>
            <a:xfrm>
              <a:off x="5961830" y="5882808"/>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0C1360ED-4632-BEFA-4A48-B77224BAB924}"/>
              </a:ext>
            </a:extLst>
          </p:cNvPr>
          <p:cNvSpPr txBox="1"/>
          <p:nvPr/>
        </p:nvSpPr>
        <p:spPr>
          <a:xfrm>
            <a:off x="4929208" y="1415241"/>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01</a:t>
            </a:r>
            <a:endParaRPr lang="en-US" sz="4400" b="1" dirty="0">
              <a:solidFill>
                <a:srgbClr val="FFFF00"/>
              </a:solidFill>
              <a:latin typeface="Agency FB" panose="020B0503020202020204" pitchFamily="34" charset="0"/>
            </a:endParaRPr>
          </a:p>
        </p:txBody>
      </p:sp>
      <p:sp>
        <p:nvSpPr>
          <p:cNvPr id="22" name="TextBox 2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146AC5B-9FF7-9652-C60D-2224CF1A734B}"/>
              </a:ext>
            </a:extLst>
          </p:cNvPr>
          <p:cNvSpPr txBox="1"/>
          <p:nvPr/>
        </p:nvSpPr>
        <p:spPr>
          <a:xfrm>
            <a:off x="4984845" y="3811980"/>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03</a:t>
            </a:r>
            <a:endParaRPr lang="en-US" sz="4400" b="1" dirty="0">
              <a:solidFill>
                <a:srgbClr val="FFFF00"/>
              </a:solidFill>
              <a:latin typeface="Agency FB" panose="020B0503020202020204" pitchFamily="34" charset="0"/>
            </a:endParaRPr>
          </a:p>
        </p:txBody>
      </p:sp>
      <p:sp>
        <p:nvSpPr>
          <p:cNvPr id="23" name="TextBox 2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7DC6385-D9BA-36A7-4325-F97E5AA57045}"/>
              </a:ext>
            </a:extLst>
          </p:cNvPr>
          <p:cNvSpPr txBox="1"/>
          <p:nvPr/>
        </p:nvSpPr>
        <p:spPr>
          <a:xfrm>
            <a:off x="6144859" y="2462431"/>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02</a:t>
            </a:r>
            <a:endParaRPr lang="en-US" sz="4400" b="1" dirty="0">
              <a:solidFill>
                <a:srgbClr val="FFFF00"/>
              </a:solidFill>
              <a:latin typeface="Agency FB" panose="020B0503020202020204" pitchFamily="34" charset="0"/>
            </a:endParaRPr>
          </a:p>
        </p:txBody>
      </p:sp>
      <p:sp>
        <p:nvSpPr>
          <p:cNvPr id="24" name="TextBox 2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CC3F27E-2B9E-506A-A052-C31AE7789F15}"/>
              </a:ext>
            </a:extLst>
          </p:cNvPr>
          <p:cNvSpPr txBox="1"/>
          <p:nvPr/>
        </p:nvSpPr>
        <p:spPr>
          <a:xfrm>
            <a:off x="655463" y="1521791"/>
            <a:ext cx="4746182" cy="584775"/>
          </a:xfrm>
          <a:prstGeom prst="rect">
            <a:avLst/>
          </a:prstGeom>
          <a:noFill/>
        </p:spPr>
        <p:txBody>
          <a:bodyPr wrap="square" rtlCol="0">
            <a:spAutoFit/>
          </a:bodyPr>
          <a:lstStyle/>
          <a:p>
            <a:pPr algn="just"/>
            <a:r>
              <a:rPr lang="pt-BR" sz="3200" dirty="0">
                <a:solidFill>
                  <a:srgbClr val="FFFF00"/>
                </a:solidFill>
                <a:latin typeface="Times New Roman" panose="02020603050405020304" pitchFamily="18" charset="0"/>
                <a:cs typeface="Times New Roman" panose="02020603050405020304" pitchFamily="18" charset="0"/>
              </a:rPr>
              <a:t>Trò chơi: </a:t>
            </a:r>
            <a:r>
              <a:rPr lang="pt-BR" sz="3200" dirty="0">
                <a:solidFill>
                  <a:schemeClr val="bg1"/>
                </a:solidFill>
                <a:latin typeface="Times New Roman" panose="02020603050405020304" pitchFamily="18" charset="0"/>
                <a:cs typeface="Times New Roman" panose="02020603050405020304" pitchFamily="18" charset="0"/>
              </a:rPr>
              <a:t>Hái lộc đầu xuân</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C1336282-F778-62CF-7A6D-4E41AF3BF946}"/>
              </a:ext>
            </a:extLst>
          </p:cNvPr>
          <p:cNvSpPr txBox="1"/>
          <p:nvPr/>
        </p:nvSpPr>
        <p:spPr>
          <a:xfrm>
            <a:off x="3366778" y="3895612"/>
            <a:ext cx="1967140" cy="584775"/>
          </a:xfrm>
          <a:prstGeom prst="rect">
            <a:avLst/>
          </a:prstGeom>
          <a:noFill/>
        </p:spPr>
        <p:txBody>
          <a:bodyPr wrap="square" rtlCol="0">
            <a:spAutoFit/>
          </a:bodyPr>
          <a:lstStyle/>
          <a:p>
            <a:pPr lvl="0"/>
            <a:r>
              <a:rPr lang="en-US" sz="3200">
                <a:solidFill>
                  <a:srgbClr val="FFFF00"/>
                </a:solidFill>
                <a:latin typeface="Times New Roman" panose="02020603050405020304" pitchFamily="18" charset="0"/>
                <a:cs typeface="Times New Roman" panose="02020603050405020304" pitchFamily="18" charset="0"/>
              </a:rPr>
              <a:t>Luyện tập</a:t>
            </a:r>
            <a:endParaRPr lang="en-US" sz="3200" dirty="0">
              <a:solidFill>
                <a:srgbClr val="FFFF00"/>
              </a:solidFill>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A2A86135-4389-B6B3-D45C-C792018BFB88}"/>
              </a:ext>
            </a:extLst>
          </p:cNvPr>
          <p:cNvGrpSpPr/>
          <p:nvPr/>
        </p:nvGrpSpPr>
        <p:grpSpPr>
          <a:xfrm>
            <a:off x="5896587" y="4430883"/>
            <a:ext cx="399784" cy="399784"/>
            <a:chOff x="5896108" y="4064132"/>
            <a:chExt cx="399784" cy="399784"/>
          </a:xfrm>
        </p:grpSpPr>
        <p:sp>
          <p:nvSpPr>
            <p:cNvPr id="27" name="Oval 26">
              <a:extLst>
                <a:ext uri="{FF2B5EF4-FFF2-40B4-BE49-F238E27FC236}">
                  <a16:creationId xmlns:a16="http://schemas.microsoft.com/office/drawing/2014/main" id="{389222DE-B8FA-0905-99C7-3B138A4F5135}"/>
                </a:ext>
              </a:extLst>
            </p:cNvPr>
            <p:cNvSpPr/>
            <p:nvPr/>
          </p:nvSpPr>
          <p:spPr>
            <a:xfrm>
              <a:off x="5896108" y="4064132"/>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A774FAB-7DC0-30BF-8874-EF77D2A43BA8}"/>
                </a:ext>
              </a:extLst>
            </p:cNvPr>
            <p:cNvSpPr/>
            <p:nvPr/>
          </p:nvSpPr>
          <p:spPr>
            <a:xfrm>
              <a:off x="5961830" y="4129854"/>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3A2C01F8-8AE2-B236-27A2-6D1FCD8557F9}"/>
              </a:ext>
            </a:extLst>
          </p:cNvPr>
          <p:cNvSpPr/>
          <p:nvPr/>
        </p:nvSpPr>
        <p:spPr>
          <a:xfrm>
            <a:off x="6897845" y="2846886"/>
            <a:ext cx="3682373" cy="553998"/>
          </a:xfrm>
          <a:prstGeom prst="rect">
            <a:avLst/>
          </a:prstGeom>
        </p:spPr>
        <p:txBody>
          <a:bodyPr wrap="square">
            <a:spAutoFit/>
          </a:bodyPr>
          <a:lstStyle/>
          <a:p>
            <a:pPr lvl="0"/>
            <a:r>
              <a:rPr lang="en-US" sz="3000" dirty="0">
                <a:solidFill>
                  <a:srgbClr val="FFFF00"/>
                </a:solidFill>
                <a:latin typeface="Times New Roman" panose="02020603050405020304" pitchFamily="18" charset="0"/>
                <a:cs typeface="Times New Roman" panose="02020603050405020304" pitchFamily="18" charset="0"/>
              </a:rPr>
              <a:t> </a:t>
            </a:r>
            <a:r>
              <a:rPr lang="en-US" sz="3000" dirty="0" err="1">
                <a:solidFill>
                  <a:srgbClr val="FFFF00"/>
                </a:solidFill>
                <a:latin typeface="Times New Roman" panose="02020603050405020304" pitchFamily="18" charset="0"/>
                <a:cs typeface="Times New Roman" panose="02020603050405020304" pitchFamily="18" charset="0"/>
              </a:rPr>
              <a:t>Hình</a:t>
            </a:r>
            <a:r>
              <a:rPr lang="en-US" sz="3000" dirty="0">
                <a:solidFill>
                  <a:srgbClr val="FFFF00"/>
                </a:solidFill>
                <a:latin typeface="Times New Roman" panose="02020603050405020304" pitchFamily="18" charset="0"/>
                <a:cs typeface="Times New Roman" panose="02020603050405020304" pitchFamily="18" charset="0"/>
              </a:rPr>
              <a:t> </a:t>
            </a:r>
            <a:r>
              <a:rPr lang="en-US" sz="3000" dirty="0" err="1">
                <a:solidFill>
                  <a:srgbClr val="FFFF00"/>
                </a:solidFill>
                <a:latin typeface="Times New Roman" panose="02020603050405020304" pitchFamily="18" charset="0"/>
                <a:cs typeface="Times New Roman" panose="02020603050405020304" pitchFamily="18" charset="0"/>
              </a:rPr>
              <a:t>thành</a:t>
            </a:r>
            <a:r>
              <a:rPr lang="en-US" sz="3000" dirty="0">
                <a:solidFill>
                  <a:srgbClr val="FFFF00"/>
                </a:solidFill>
                <a:latin typeface="Times New Roman" panose="02020603050405020304" pitchFamily="18" charset="0"/>
                <a:cs typeface="Times New Roman" panose="02020603050405020304" pitchFamily="18" charset="0"/>
              </a:rPr>
              <a:t> </a:t>
            </a:r>
            <a:r>
              <a:rPr lang="en-US" sz="3000" dirty="0" err="1">
                <a:solidFill>
                  <a:srgbClr val="FFFF00"/>
                </a:solidFill>
                <a:latin typeface="Times New Roman" panose="02020603050405020304" pitchFamily="18" charset="0"/>
                <a:cs typeface="Times New Roman" panose="02020603050405020304" pitchFamily="18" charset="0"/>
              </a:rPr>
              <a:t>kiến</a:t>
            </a:r>
            <a:r>
              <a:rPr lang="en-US" sz="3000" dirty="0">
                <a:solidFill>
                  <a:srgbClr val="FFFF00"/>
                </a:solidFill>
                <a:latin typeface="Times New Roman" panose="02020603050405020304" pitchFamily="18" charset="0"/>
                <a:cs typeface="Times New Roman" panose="02020603050405020304" pitchFamily="18" charset="0"/>
              </a:rPr>
              <a:t> </a:t>
            </a:r>
            <a:r>
              <a:rPr lang="en-US" sz="3000" dirty="0" err="1">
                <a:solidFill>
                  <a:srgbClr val="FFFF00"/>
                </a:solidFill>
                <a:latin typeface="Times New Roman" panose="02020603050405020304" pitchFamily="18" charset="0"/>
                <a:cs typeface="Times New Roman" panose="02020603050405020304" pitchFamily="18" charset="0"/>
              </a:rPr>
              <a:t>thức</a:t>
            </a:r>
            <a:endParaRPr lang="en-US" sz="3000" dirty="0">
              <a:solidFill>
                <a:srgbClr val="FFFF00"/>
              </a:solidFill>
              <a:latin typeface="Times New Roman" panose="02020603050405020304" pitchFamily="18" charset="0"/>
              <a:cs typeface="Times New Roman" panose="02020603050405020304" pitchFamily="18" charset="0"/>
            </a:endParaRPr>
          </a:p>
        </p:txBody>
      </p:sp>
      <p:cxnSp>
        <p:nvCxnSpPr>
          <p:cNvPr id="30" name="Straight Connector 29">
            <a:extLst>
              <a:ext uri="{FF2B5EF4-FFF2-40B4-BE49-F238E27FC236}">
                <a16:creationId xmlns:a16="http://schemas.microsoft.com/office/drawing/2014/main" id="{9B24E04F-D5D6-70D6-45AE-D1CFCFBE8867}"/>
              </a:ext>
            </a:extLst>
          </p:cNvPr>
          <p:cNvCxnSpPr>
            <a:cxnSpLocks/>
          </p:cNvCxnSpPr>
          <p:nvPr/>
        </p:nvCxnSpPr>
        <p:spPr>
          <a:xfrm>
            <a:off x="6096000" y="1206641"/>
            <a:ext cx="0" cy="5611602"/>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8053C84-2CAE-9092-30C3-4BB0D1E5F081}"/>
              </a:ext>
            </a:extLst>
          </p:cNvPr>
          <p:cNvCxnSpPr>
            <a:cxnSpLocks/>
          </p:cNvCxnSpPr>
          <p:nvPr/>
        </p:nvCxnSpPr>
        <p:spPr>
          <a:xfrm flipV="1">
            <a:off x="6089376" y="5910352"/>
            <a:ext cx="4114799" cy="29342"/>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7EE7CF08-FF75-738C-2C7D-C87DD8EABD30}"/>
              </a:ext>
            </a:extLst>
          </p:cNvPr>
          <p:cNvGrpSpPr/>
          <p:nvPr/>
        </p:nvGrpSpPr>
        <p:grpSpPr>
          <a:xfrm>
            <a:off x="5889484" y="5739802"/>
            <a:ext cx="399784" cy="399784"/>
            <a:chOff x="5896108" y="5817086"/>
            <a:chExt cx="399784" cy="399784"/>
          </a:xfrm>
        </p:grpSpPr>
        <p:sp>
          <p:nvSpPr>
            <p:cNvPr id="37" name="Oval 36">
              <a:extLst>
                <a:ext uri="{FF2B5EF4-FFF2-40B4-BE49-F238E27FC236}">
                  <a16:creationId xmlns:a16="http://schemas.microsoft.com/office/drawing/2014/main" id="{9D7CC4CF-A45E-F986-37B2-414660A8B53C}"/>
                </a:ext>
              </a:extLst>
            </p:cNvPr>
            <p:cNvSpPr/>
            <p:nvPr/>
          </p:nvSpPr>
          <p:spPr>
            <a:xfrm>
              <a:off x="5896108" y="5817086"/>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5A7E1C4-34C4-80F7-D8BC-6D4419381991}"/>
                </a:ext>
              </a:extLst>
            </p:cNvPr>
            <p:cNvSpPr/>
            <p:nvPr/>
          </p:nvSpPr>
          <p:spPr>
            <a:xfrm>
              <a:off x="5961830" y="5882808"/>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C0555476-C589-E22F-6BD1-65FFE32E3C2C}"/>
              </a:ext>
            </a:extLst>
          </p:cNvPr>
          <p:cNvSpPr txBox="1"/>
          <p:nvPr/>
        </p:nvSpPr>
        <p:spPr>
          <a:xfrm>
            <a:off x="6138235" y="5172505"/>
            <a:ext cx="1188715" cy="769441"/>
          </a:xfrm>
          <a:prstGeom prst="rect">
            <a:avLst/>
          </a:prstGeom>
          <a:noFill/>
        </p:spPr>
        <p:txBody>
          <a:bodyPr wrap="square" rtlCol="0">
            <a:spAutoFit/>
          </a:bodyPr>
          <a:lstStyle/>
          <a:p>
            <a:pPr algn="ctr"/>
            <a:r>
              <a:rPr lang="vi-VN" sz="4400" b="1">
                <a:solidFill>
                  <a:srgbClr val="FFFF00"/>
                </a:solidFill>
                <a:latin typeface="Agency FB" panose="020B0503020202020204" pitchFamily="34" charset="0"/>
              </a:rPr>
              <a:t>0</a:t>
            </a:r>
            <a:r>
              <a:rPr lang="en-US" sz="4400" b="1">
                <a:solidFill>
                  <a:srgbClr val="FFFF00"/>
                </a:solidFill>
                <a:latin typeface="Agency FB" panose="020B0503020202020204" pitchFamily="34" charset="0"/>
              </a:rPr>
              <a:t>4</a:t>
            </a:r>
            <a:endParaRPr lang="en-US" sz="4400" b="1" dirty="0">
              <a:solidFill>
                <a:srgbClr val="FFFF00"/>
              </a:solidFill>
              <a:latin typeface="Agency FB" panose="020B0503020202020204" pitchFamily="34" charset="0"/>
            </a:endParaRPr>
          </a:p>
        </p:txBody>
      </p:sp>
      <p:sp>
        <p:nvSpPr>
          <p:cNvPr id="40" name="Rectangle 39">
            <a:extLst>
              <a:ext uri="{FF2B5EF4-FFF2-40B4-BE49-F238E27FC236}">
                <a16:creationId xmlns:a16="http://schemas.microsoft.com/office/drawing/2014/main" id="{79320571-B8DF-5096-444D-94A0460A13EF}"/>
              </a:ext>
            </a:extLst>
          </p:cNvPr>
          <p:cNvSpPr/>
          <p:nvPr/>
        </p:nvSpPr>
        <p:spPr>
          <a:xfrm>
            <a:off x="7052074" y="5325577"/>
            <a:ext cx="2052166" cy="584775"/>
          </a:xfrm>
          <a:prstGeom prst="rect">
            <a:avLst/>
          </a:prstGeom>
        </p:spPr>
        <p:txBody>
          <a:bodyPr wrap="square">
            <a:spAutoFit/>
          </a:bodyPr>
          <a:lstStyle/>
          <a:p>
            <a:pPr lvl="0"/>
            <a:r>
              <a:rPr lang="en-US" sz="3200">
                <a:solidFill>
                  <a:srgbClr val="FFFF00"/>
                </a:solidFill>
                <a:latin typeface="Times New Roman" panose="02020603050405020304" pitchFamily="18" charset="0"/>
                <a:cs typeface="Times New Roman" panose="02020603050405020304" pitchFamily="18" charset="0"/>
              </a:rPr>
              <a:t>Vận dụng</a:t>
            </a:r>
            <a:endParaRPr lang="en-US" sz="3200" dirty="0">
              <a:solidFill>
                <a:srgbClr val="FFFF00"/>
              </a:solidFill>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901537D5-D607-073A-BEBF-6FADD0F16036}"/>
              </a:ext>
            </a:extLst>
          </p:cNvPr>
          <p:cNvGraphicFramePr>
            <a:graphicFrameLocks noChangeAspect="1"/>
          </p:cNvGraphicFramePr>
          <p:nvPr>
            <p:extLst>
              <p:ext uri="{D42A27DB-BD31-4B8C-83A1-F6EECF244321}">
                <p14:modId xmlns:p14="http://schemas.microsoft.com/office/powerpoint/2010/main" val="1966548519"/>
              </p:ext>
            </p:extLst>
          </p:nvPr>
        </p:nvGraphicFramePr>
        <p:xfrm>
          <a:off x="4394200" y="2362200"/>
          <a:ext cx="914400" cy="233363"/>
        </p:xfrm>
        <a:graphic>
          <a:graphicData uri="http://schemas.openxmlformats.org/presentationml/2006/ole">
            <mc:AlternateContent xmlns:mc="http://schemas.openxmlformats.org/markup-compatibility/2006">
              <mc:Choice xmlns:v="urn:schemas-microsoft-com:vml" Requires="v">
                <p:oleObj spid="_x0000_s1026" name="Equation" r:id="rId3" imgW="914400" imgH="233280" progId="Equation.DSMT4">
                  <p:embed/>
                </p:oleObj>
              </mc:Choice>
              <mc:Fallback>
                <p:oleObj name="Equation" r:id="rId3" imgW="914400" imgH="233280" progId="Equation.DSMT4">
                  <p:embed/>
                  <p:pic>
                    <p:nvPicPr>
                      <p:cNvPr id="0" name=""/>
                      <p:cNvPicPr/>
                      <p:nvPr/>
                    </p:nvPicPr>
                    <p:blipFill>
                      <a:blip r:embed="rId4"/>
                      <a:stretch>
                        <a:fillRect/>
                      </a:stretch>
                    </p:blipFill>
                    <p:spPr>
                      <a:xfrm>
                        <a:off x="4394200" y="2362200"/>
                        <a:ext cx="914400" cy="233363"/>
                      </a:xfrm>
                      <a:prstGeom prst="rect">
                        <a:avLst/>
                      </a:prstGeom>
                    </p:spPr>
                  </p:pic>
                </p:oleObj>
              </mc:Fallback>
            </mc:AlternateContent>
          </a:graphicData>
        </a:graphic>
      </p:graphicFrame>
      <p:sp>
        <p:nvSpPr>
          <p:cNvPr id="2"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EF2E9201-5E88-8D36-6013-4107909BF934}"/>
              </a:ext>
            </a:extLst>
          </p:cNvPr>
          <p:cNvSpPr txBox="1">
            <a:spLocks/>
          </p:cNvSpPr>
          <p:nvPr/>
        </p:nvSpPr>
        <p:spPr>
          <a:xfrm>
            <a:off x="85629" y="0"/>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0"/>
              </a:spcBef>
              <a:spcAft>
                <a:spcPts val="600"/>
              </a:spcAft>
            </a:pPr>
            <a:r>
              <a:rPr lang="en-US" sz="2400" b="1">
                <a:solidFill>
                  <a:srgbClr val="FFFF00"/>
                </a:solidFill>
                <a:latin typeface="Times New Roman" panose="02020603050405020304" pitchFamily="18" charset="0"/>
                <a:cs typeface="Times New Roman" panose="02020603050405020304" pitchFamily="18" charset="0"/>
              </a:rPr>
              <a:t>BÀI 1. ĐƯỜNG TRÒN NGOẠI TIẾP VÀ ĐƯỜNG TRÒN NỘI TIẾP TAM GIÁC </a:t>
            </a:r>
            <a:r>
              <a:rPr lang="en-US" sz="2800" b="1">
                <a:solidFill>
                  <a:srgbClr val="FFFF00"/>
                </a:solidFill>
                <a:latin typeface="Times New Roman" panose="02020603050405020304" pitchFamily="18" charset="0"/>
                <a:cs typeface="Times New Roman" panose="02020603050405020304" pitchFamily="18" charset="0"/>
              </a:rPr>
              <a:t>(Tiết 2)</a:t>
            </a:r>
            <a:endParaRPr kumimoji="0" lang="en-US" sz="28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554472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right)">
                                      <p:cBhvr>
                                        <p:cTn id="10" dur="500"/>
                                        <p:tgtEl>
                                          <p:spTgt spid="24"/>
                                        </p:tgtEl>
                                      </p:cBhvr>
                                    </p:animEffect>
                                  </p:childTnLst>
                                </p:cTn>
                              </p:par>
                              <p:par>
                                <p:cTn id="11" presetID="22" presetClass="entr" presetSubtype="2"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par>
                                <p:cTn id="14" presetID="22" presetClass="entr" presetSubtype="2"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500"/>
                                        <p:tgtEl>
                                          <p:spTgt spid="2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cTn>
                              </p:par>
                              <p:par>
                                <p:cTn id="25" presetID="22" presetClass="entr" presetSubtype="8"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22" presetClass="entr" presetSubtype="8"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right)">
                                      <p:cBhvr>
                                        <p:cTn id="35" dur="500"/>
                                        <p:tgtEl>
                                          <p:spTgt spid="22"/>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right)">
                                      <p:cBhvr>
                                        <p:cTn id="38" dur="500"/>
                                        <p:tgtEl>
                                          <p:spTgt spid="25"/>
                                        </p:tgtEl>
                                      </p:cBhvr>
                                    </p:animEffect>
                                  </p:childTnLst>
                                </p:cTn>
                              </p:par>
                              <p:par>
                                <p:cTn id="39" presetID="22" presetClass="entr" presetSubtype="2"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right)">
                                      <p:cBhvr>
                                        <p:cTn id="41" dur="500"/>
                                        <p:tgtEl>
                                          <p:spTgt spid="10"/>
                                        </p:tgtEl>
                                      </p:cBhvr>
                                    </p:animEffect>
                                  </p:childTnLst>
                                </p:cTn>
                              </p:par>
                              <p:par>
                                <p:cTn id="42" presetID="22" presetClass="entr" presetSubtype="2"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right)">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500"/>
                                        <p:tgtEl>
                                          <p:spTgt spid="39"/>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wipe(left)">
                                      <p:cBhvr>
                                        <p:cTn id="52" dur="500"/>
                                        <p:tgtEl>
                                          <p:spTgt spid="40"/>
                                        </p:tgtEl>
                                      </p:cBhvr>
                                    </p:animEffect>
                                  </p:childTnLst>
                                </p:cTn>
                              </p:par>
                              <p:par>
                                <p:cTn id="53" presetID="22" presetClass="entr" presetSubtype="8"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left)">
                                      <p:cBhvr>
                                        <p:cTn id="55" dur="500"/>
                                        <p:tgtEl>
                                          <p:spTgt spid="36"/>
                                        </p:tgtEl>
                                      </p:cBhvr>
                                    </p:animEffect>
                                  </p:childTnLst>
                                </p:cTn>
                              </p:par>
                              <p:par>
                                <p:cTn id="56" presetID="22" presetClass="entr" presetSubtype="8" fill="hold"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wipe(left)">
                                      <p:cBhvr>
                                        <p:cTn id="5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9" grpId="0"/>
      <p:bldP spid="39" grpId="0"/>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905000" y="838200"/>
            <a:ext cx="41910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a:t>
            </a:r>
          </a:p>
        </p:txBody>
      </p:sp>
      <p:sp>
        <p:nvSpPr>
          <p:cNvPr id="11" name="TextBox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6124354" y="2484509"/>
            <a:ext cx="2308447" cy="830997"/>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Mở</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đầu</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Hình ảnh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7035801" y="3511716"/>
            <a:ext cx="3073399" cy="2975312"/>
          </a:xfrm>
          <a:prstGeom prst="ellipse">
            <a:avLst/>
          </a:prstGeom>
        </p:spPr>
      </p:pic>
    </p:spTree>
    <p:extLst>
      <p:ext uri="{BB962C8B-B14F-4D97-AF65-F5344CB8AC3E}">
        <p14:creationId xmlns:p14="http://schemas.microsoft.com/office/powerpoint/2010/main" val="1379395433"/>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OPL20U25GSXzBJYl68kk8uQGfFKzs7yb1M4KJWUiLk6ZEvGF+qCIPSnY57AbBFCvTW$2023.15$.62+K4lPs7H94VUqPe2XwIsfPRnrXQE//QTEXxb8/8N4CNc6FpgZahzpTjFhMzSA7T/nHJa11DE8Ng2TP3iAmRczFlmslSuUNOgUeb6yRvs0=">
            <a:extLst>
              <a:ext uri="{FF2B5EF4-FFF2-40B4-BE49-F238E27FC236}">
                <a16:creationId xmlns:a16="http://schemas.microsoft.com/office/drawing/2014/main" id="{8BB4B027-EA12-4C6C-ACD5-D2D6ADA980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a:off x="7926224" y="2757713"/>
            <a:ext cx="5155472" cy="3436981"/>
          </a:xfrm>
          <a:prstGeom prst="rect">
            <a:avLst/>
          </a:prstGeom>
        </p:spPr>
      </p:pic>
      <p:pic>
        <p:nvPicPr>
          <p:cNvPr id="11" name="Picture 10" descr="OPL20U25GSXzBJYl68kk8uQGfFKzs7yb1M4KJWUiLk6ZEvGF+qCIPSnY57AbBFCvTW$2023.15$.62+K4lPs7H94VUqPe2XwIsfPRnrXQE//QTEXxb8/8N4CNc6FpgZahzpTjFhMzSA7T/nHJa11DE8Ng2TP3iAmRczFlmslSuUNOgUeb6yRvs0=">
            <a:extLst>
              <a:ext uri="{FF2B5EF4-FFF2-40B4-BE49-F238E27FC236}">
                <a16:creationId xmlns:a16="http://schemas.microsoft.com/office/drawing/2014/main" id="{403FD1CF-FD45-4F04-9447-4A0B19B39E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8822" y="2013686"/>
            <a:ext cx="9424583" cy="2830629"/>
          </a:xfrm>
          <a:prstGeom prst="rect">
            <a:avLst/>
          </a:prstGeom>
        </p:spPr>
      </p:pic>
      <p:pic>
        <p:nvPicPr>
          <p:cNvPr id="9" name="Picture 8" descr="OPL20U25GSXzBJYl68kk8uQGfFKzs7yb1M4KJWUiLk6ZEvGF+qCIPSnY57AbBFCvTW$2023.15$.62+K4lPs7H94VUqPe2XwIsfPRnrXQE//QTEXxb8/8N4CNc6FpgZahzpTjFhMzSA7T/nHJa11DE8Ng2TP3iAmRczFlmslSuUNOgUeb6yRvs0=">
            <a:extLst>
              <a:ext uri="{FF2B5EF4-FFF2-40B4-BE49-F238E27FC236}">
                <a16:creationId xmlns:a16="http://schemas.microsoft.com/office/drawing/2014/main" id="{238241AB-06CA-4D2F-95FB-A01257A13E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773240"/>
            <a:ext cx="3048000" cy="3048000"/>
          </a:xfrm>
          <a:prstGeom prst="rect">
            <a:avLst/>
          </a:prstGeom>
        </p:spPr>
      </p:pic>
      <p:pic>
        <p:nvPicPr>
          <p:cNvPr id="15" name="Picture 14" descr="OPL20U25GSXzBJYl68kk8uQGfFKzs7yb1M4KJWUiLk6ZEvGF+qCIPSnY57AbBFCvTW$2023.15$.62+K4lPs7H94VUqPe2XwIsfPRnrXQE//QTEXxb8/8N4CNc6FpgZahzpTjFhMzSA7T/nHJa11DE8Ng2TP3iAmRczFlmslSuUNOgUeb6yRvs0=">
            <a:extLst>
              <a:ext uri="{FF2B5EF4-FFF2-40B4-BE49-F238E27FC236}">
                <a16:creationId xmlns:a16="http://schemas.microsoft.com/office/drawing/2014/main" id="{DCA65CF3-2EA3-4F3A-A93D-254FB8F302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06" y="16165"/>
            <a:ext cx="5489168" cy="2744584"/>
          </a:xfrm>
          <a:prstGeom prst="rect">
            <a:avLst/>
          </a:prstGeom>
        </p:spPr>
      </p:pic>
      <p:sp>
        <p:nvSpPr>
          <p:cNvPr id="10" name="Rectangle 9" descr="OPL20U25GSXzBJYl68kk8uQGfFKzs7yb1M4KJWUiLk6ZEvGF+qCIPSnY57AbBFCvTW$2023.15$.62+K4lPs7H94VUqPe2XwIsfPRnrXQE//QTEXxb8/8N4CNc6FpgZahzpTjFhMzSA7T/nHJa11DE8Ng2TP3iAmRczFlmslSuUNOgUeb6yRvs0=">
            <a:extLst>
              <a:ext uri="{FF2B5EF4-FFF2-40B4-BE49-F238E27FC236}">
                <a16:creationId xmlns:a16="http://schemas.microsoft.com/office/drawing/2014/main" id="{D71A05A6-1E70-453A-A673-F5D2DBF0B9B5}"/>
              </a:ext>
            </a:extLst>
          </p:cNvPr>
          <p:cNvSpPr/>
          <p:nvPr/>
        </p:nvSpPr>
        <p:spPr>
          <a:xfrm>
            <a:off x="4449303" y="811106"/>
            <a:ext cx="3757182" cy="923330"/>
          </a:xfrm>
          <a:prstGeom prst="rect">
            <a:avLst/>
          </a:prstGeom>
          <a:noFill/>
        </p:spPr>
        <p:txBody>
          <a:bodyPr wrap="none" lIns="91440" tIns="45720" rIns="91440" bIns="45720">
            <a:spAutoFit/>
          </a:bodyPr>
          <a:lstStyle/>
          <a:p>
            <a:pPr algn="ctr"/>
            <a:r>
              <a:rPr lang="en-US" sz="5400" b="1" spc="51" dirty="0">
                <a:ln w="9525" cmpd="sng">
                  <a:solidFill>
                    <a:schemeClr val="bg1"/>
                  </a:solidFill>
                  <a:prstDash val="solid"/>
                </a:ln>
                <a:solidFill>
                  <a:schemeClr val="bg1"/>
                </a:solidFill>
                <a:effectLst>
                  <a:glow rad="38100">
                    <a:schemeClr val="accent1">
                      <a:alpha val="40000"/>
                    </a:schemeClr>
                  </a:glow>
                </a:effectLst>
                <a:latin typeface="Times New Roman" panose="02020603050405020304" pitchFamily="18" charset="0"/>
                <a:cs typeface="Times New Roman" panose="02020603050405020304" pitchFamily="18" charset="0"/>
              </a:rPr>
              <a:t>TRÒ CH</a:t>
            </a:r>
            <a:r>
              <a:rPr lang="vi-VN" sz="5400" b="1" spc="51" dirty="0">
                <a:ln w="9525" cmpd="sng">
                  <a:solidFill>
                    <a:schemeClr val="bg1"/>
                  </a:solidFill>
                  <a:prstDash val="solid"/>
                </a:ln>
                <a:solidFill>
                  <a:schemeClr val="bg1"/>
                </a:solidFill>
                <a:effectLst>
                  <a:glow rad="38100">
                    <a:schemeClr val="accent1">
                      <a:alpha val="40000"/>
                    </a:schemeClr>
                  </a:glow>
                </a:effectLst>
                <a:latin typeface="Times New Roman" panose="02020603050405020304" pitchFamily="18" charset="0"/>
                <a:cs typeface="Times New Roman" panose="02020603050405020304" pitchFamily="18" charset="0"/>
              </a:rPr>
              <a:t>Ơ</a:t>
            </a:r>
            <a:r>
              <a:rPr lang="en-US" sz="5400" b="1" spc="51" dirty="0">
                <a:ln w="9525" cmpd="sng">
                  <a:solidFill>
                    <a:schemeClr val="bg1"/>
                  </a:solidFill>
                  <a:prstDash val="solid"/>
                </a:ln>
                <a:solidFill>
                  <a:schemeClr val="bg1"/>
                </a:solidFill>
                <a:effectLst>
                  <a:glow rad="38100">
                    <a:schemeClr val="accent1">
                      <a:alpha val="40000"/>
                    </a:schemeClr>
                  </a:glow>
                </a:effectLst>
                <a:latin typeface="Times New Roman" panose="02020603050405020304" pitchFamily="18" charset="0"/>
                <a:cs typeface="Times New Roman" panose="02020603050405020304" pitchFamily="18" charset="0"/>
              </a:rPr>
              <a:t>I</a:t>
            </a:r>
          </a:p>
        </p:txBody>
      </p:sp>
      <p:pic>
        <p:nvPicPr>
          <p:cNvPr id="29" name="Picture 28" descr="OPL20U25GSXzBJYl68kk8uQGfFKzs7yb1M4KJWUiLk6ZEvGF+qCIPSnY57AbBFCvTW$2023.15$.62+K4lPs7H94VUqPe2XwIsfPRnrXQE//QTEXxb8/8N4CNc6FpgZahzpTjFhMzSA7T/nHJa11DE8Ng2TP3iAmRczFlmslSuUNOgUeb6yRvs0=">
            <a:extLst>
              <a:ext uri="{FF2B5EF4-FFF2-40B4-BE49-F238E27FC236}">
                <a16:creationId xmlns:a16="http://schemas.microsoft.com/office/drawing/2014/main" id="{9DF33CE2-E573-4CDE-B061-8CFB637EA7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00651" y="3057526"/>
            <a:ext cx="495300" cy="438151"/>
          </a:xfrm>
          <a:prstGeom prst="rect">
            <a:avLst/>
          </a:prstGeom>
        </p:spPr>
      </p:pic>
      <p:pic>
        <p:nvPicPr>
          <p:cNvPr id="30" name="Picture 29" descr="OPL20U25GSXzBJYl68kk8uQGfFKzs7yb1M4KJWUiLk6ZEvGF+qCIPSnY57AbBFCvTW$2023.15$.62+K4lPs7H94VUqPe2XwIsfPRnrXQE//QTEXxb8/8N4CNc6FpgZahzpTjFhMzSA7T/nHJa11DE8Ng2TP3iAmRczFlmslSuUNOgUeb6yRvs0=">
            <a:extLst>
              <a:ext uri="{FF2B5EF4-FFF2-40B4-BE49-F238E27FC236}">
                <a16:creationId xmlns:a16="http://schemas.microsoft.com/office/drawing/2014/main" id="{4F808D0E-1F6C-40AA-917F-E3527E720B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7815" y="3266325"/>
            <a:ext cx="495300" cy="438151"/>
          </a:xfrm>
          <a:prstGeom prst="rect">
            <a:avLst/>
          </a:prstGeom>
        </p:spPr>
      </p:pic>
      <p:pic>
        <p:nvPicPr>
          <p:cNvPr id="31" name="Picture 30" descr="OPL20U25GSXzBJYl68kk8uQGfFKzs7yb1M4KJWUiLk6ZEvGF+qCIPSnY57AbBFCvTW$2023.15$.62+K4lPs7H94VUqPe2XwIsfPRnrXQE//QTEXxb8/8N4CNc6FpgZahzpTjFhMzSA7T/nHJa11DE8Ng2TP3iAmRczFlmslSuUNOgUeb6yRvs0=">
            <a:extLst>
              <a:ext uri="{FF2B5EF4-FFF2-40B4-BE49-F238E27FC236}">
                <a16:creationId xmlns:a16="http://schemas.microsoft.com/office/drawing/2014/main" id="{14836D63-18B9-4B0B-AB3A-928F51CD1F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9658" y="2697454"/>
            <a:ext cx="495300" cy="438151"/>
          </a:xfrm>
          <a:prstGeom prst="rect">
            <a:avLst/>
          </a:prstGeom>
        </p:spPr>
      </p:pic>
      <p:pic>
        <p:nvPicPr>
          <p:cNvPr id="32" name="Picture 31" descr="OPL20U25GSXzBJYl68kk8uQGfFKzs7yb1M4KJWUiLk6ZEvGF+qCIPSnY57AbBFCvTW$2023.15$.62+K4lPs7H94VUqPe2XwIsfPRnrXQE//QTEXxb8/8N4CNc6FpgZahzpTjFhMzSA7T/nHJa11DE8Ng2TP3iAmRczFlmslSuUNOgUeb6yRvs0=">
            <a:extLst>
              <a:ext uri="{FF2B5EF4-FFF2-40B4-BE49-F238E27FC236}">
                <a16:creationId xmlns:a16="http://schemas.microsoft.com/office/drawing/2014/main" id="{ADED7AC2-8FB9-4B18-833C-1A1BEE1063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00409" y="3047250"/>
            <a:ext cx="495300" cy="438151"/>
          </a:xfrm>
          <a:prstGeom prst="rect">
            <a:avLst/>
          </a:prstGeom>
        </p:spPr>
      </p:pic>
      <p:pic>
        <p:nvPicPr>
          <p:cNvPr id="33" name="Picture 32" descr="OPL20U25GSXzBJYl68kk8uQGfFKzs7yb1M4KJWUiLk6ZEvGF+qCIPSnY57AbBFCvTW$2023.15$.62+K4lPs7H94VUqPe2XwIsfPRnrXQE//QTEXxb8/8N4CNc6FpgZahzpTjFhMzSA7T/nHJa11DE8Ng2TP3iAmRczFlmslSuUNOgUeb6yRvs0=">
            <a:extLst>
              <a:ext uri="{FF2B5EF4-FFF2-40B4-BE49-F238E27FC236}">
                <a16:creationId xmlns:a16="http://schemas.microsoft.com/office/drawing/2014/main" id="{FC4B740B-89C8-49A9-AC90-0CFD7BA742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8818" y="2847975"/>
            <a:ext cx="495300" cy="438151"/>
          </a:xfrm>
          <a:prstGeom prst="rect">
            <a:avLst/>
          </a:prstGeom>
        </p:spPr>
      </p:pic>
      <p:pic>
        <p:nvPicPr>
          <p:cNvPr id="34" name="Picture 33">
            <a:extLst>
              <a:ext uri="{FF2B5EF4-FFF2-40B4-BE49-F238E27FC236}">
                <a16:creationId xmlns:a16="http://schemas.microsoft.com/office/drawing/2014/main" id="{5D08869C-455D-4DBB-A471-23878FD986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03015" y="2760749"/>
            <a:ext cx="495300" cy="438151"/>
          </a:xfrm>
          <a:prstGeom prst="rect">
            <a:avLst/>
          </a:prstGeom>
        </p:spPr>
      </p:pic>
      <p:pic>
        <p:nvPicPr>
          <p:cNvPr id="35" name="Picture 34">
            <a:extLst>
              <a:ext uri="{FF2B5EF4-FFF2-40B4-BE49-F238E27FC236}">
                <a16:creationId xmlns:a16="http://schemas.microsoft.com/office/drawing/2014/main" id="{45FA94B6-7417-4547-A61C-7A97621F3F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48301" y="3236743"/>
            <a:ext cx="495300" cy="438151"/>
          </a:xfrm>
          <a:prstGeom prst="rect">
            <a:avLst/>
          </a:prstGeom>
        </p:spPr>
      </p:pic>
      <p:pic>
        <p:nvPicPr>
          <p:cNvPr id="36" name="Picture 35">
            <a:extLst>
              <a:ext uri="{FF2B5EF4-FFF2-40B4-BE49-F238E27FC236}">
                <a16:creationId xmlns:a16="http://schemas.microsoft.com/office/drawing/2014/main" id="{32ACA7D7-C2EB-42A0-AC4B-ED65117BEB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57943" y="2760749"/>
            <a:ext cx="495300" cy="438151"/>
          </a:xfrm>
          <a:prstGeom prst="rect">
            <a:avLst/>
          </a:prstGeom>
        </p:spPr>
      </p:pic>
      <p:pic>
        <p:nvPicPr>
          <p:cNvPr id="37" name="Picture 36">
            <a:extLst>
              <a:ext uri="{FF2B5EF4-FFF2-40B4-BE49-F238E27FC236}">
                <a16:creationId xmlns:a16="http://schemas.microsoft.com/office/drawing/2014/main" id="{A1A6DF41-CF9C-4771-B234-8C8B42D6C7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71109" y="3057526"/>
            <a:ext cx="495300" cy="438151"/>
          </a:xfrm>
          <a:prstGeom prst="rect">
            <a:avLst/>
          </a:prstGeom>
        </p:spPr>
      </p:pic>
      <p:pic>
        <p:nvPicPr>
          <p:cNvPr id="3" name="tet oi la tet">
            <a:hlinkClick r:id="" action="ppaction://media"/>
          </p:cNvPr>
          <p:cNvPicPr>
            <a:picLocks noChangeAspect="1"/>
          </p:cNvPicPr>
          <p:nvPr>
            <a:audioFile r:link="rId1"/>
            <p:extLst>
              <p:ext uri="{DAA4B4D4-6D71-4841-9C94-3DE7FCFB9230}">
                <p14:media xmlns:p14="http://schemas.microsoft.com/office/powerpoint/2010/main" r:embed="rId2">
                  <p14:trim st="18100"/>
                </p14:media>
              </p:ext>
            </p:extLst>
          </p:nvPr>
        </p:nvPicPr>
        <p:blipFill>
          <a:blip r:embed="rId9"/>
          <a:stretch>
            <a:fillRect/>
          </a:stretch>
        </p:blipFill>
        <p:spPr>
          <a:xfrm>
            <a:off x="12580253" y="2656724"/>
            <a:ext cx="609600" cy="609600"/>
          </a:xfrm>
          <a:prstGeom prst="rect">
            <a:avLst/>
          </a:prstGeom>
        </p:spPr>
      </p:pic>
    </p:spTree>
    <p:extLst>
      <p:ext uri="{BB962C8B-B14F-4D97-AF65-F5344CB8AC3E}">
        <p14:creationId xmlns:p14="http://schemas.microsoft.com/office/powerpoint/2010/main" val="190522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2000" fill="hold"/>
                                        <p:tgtEl>
                                          <p:spTgt spid="10"/>
                                        </p:tgtEl>
                                        <p:attrNameLst>
                                          <p:attrName>ppt_y</p:attrName>
                                        </p:attrNameLst>
                                      </p:cBhvr>
                                      <p:tavLst>
                                        <p:tav tm="0">
                                          <p:val>
                                            <p:strVal val="#ppt_y"/>
                                          </p:val>
                                        </p:tav>
                                        <p:tav tm="100000">
                                          <p:val>
                                            <p:strVal val="#ppt_y"/>
                                          </p:val>
                                        </p:tav>
                                      </p:tavLst>
                                    </p:anim>
                                    <p:anim calcmode="lin" valueType="num">
                                      <p:cBhvr>
                                        <p:cTn id="9" dur="20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20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000" tmFilter="0,0; .5, 1; 1, 1"/>
                                        <p:tgtEl>
                                          <p:spTgt spid="10"/>
                                        </p:tgtEl>
                                      </p:cBhvr>
                                    </p:animEffect>
                                  </p:childTnLst>
                                </p:cTn>
                              </p:par>
                              <p:par>
                                <p:cTn id="12" presetID="32" presetClass="emph" presetSubtype="0" repeatCount="indefinite" fill="hold" nodeType="withEffect">
                                  <p:stCondLst>
                                    <p:cond delay="0"/>
                                  </p:stCondLst>
                                  <p:childTnLst>
                                    <p:animRot by="120000">
                                      <p:cBhvr>
                                        <p:cTn id="13" dur="100" fill="hold">
                                          <p:stCondLst>
                                            <p:cond delay="0"/>
                                          </p:stCondLst>
                                        </p:cTn>
                                        <p:tgtEl>
                                          <p:spTgt spid="9"/>
                                        </p:tgtEl>
                                        <p:attrNameLst>
                                          <p:attrName>r</p:attrName>
                                        </p:attrNameLst>
                                      </p:cBhvr>
                                    </p:animRot>
                                    <p:animRot by="-240000">
                                      <p:cBhvr>
                                        <p:cTn id="14" dur="200" fill="hold">
                                          <p:stCondLst>
                                            <p:cond delay="200"/>
                                          </p:stCondLst>
                                        </p:cTn>
                                        <p:tgtEl>
                                          <p:spTgt spid="9"/>
                                        </p:tgtEl>
                                        <p:attrNameLst>
                                          <p:attrName>r</p:attrName>
                                        </p:attrNameLst>
                                      </p:cBhvr>
                                    </p:animRot>
                                    <p:animRot by="240000">
                                      <p:cBhvr>
                                        <p:cTn id="15" dur="200" fill="hold">
                                          <p:stCondLst>
                                            <p:cond delay="400"/>
                                          </p:stCondLst>
                                        </p:cTn>
                                        <p:tgtEl>
                                          <p:spTgt spid="9"/>
                                        </p:tgtEl>
                                        <p:attrNameLst>
                                          <p:attrName>r</p:attrName>
                                        </p:attrNameLst>
                                      </p:cBhvr>
                                    </p:animRot>
                                    <p:animRot by="-240000">
                                      <p:cBhvr>
                                        <p:cTn id="16" dur="200" fill="hold">
                                          <p:stCondLst>
                                            <p:cond delay="600"/>
                                          </p:stCondLst>
                                        </p:cTn>
                                        <p:tgtEl>
                                          <p:spTgt spid="9"/>
                                        </p:tgtEl>
                                        <p:attrNameLst>
                                          <p:attrName>r</p:attrName>
                                        </p:attrNameLst>
                                      </p:cBhvr>
                                    </p:animRot>
                                    <p:animRot by="120000">
                                      <p:cBhvr>
                                        <p:cTn id="17" dur="200" fill="hold">
                                          <p:stCondLst>
                                            <p:cond delay="800"/>
                                          </p:stCondLst>
                                        </p:cTn>
                                        <p:tgtEl>
                                          <p:spTgt spid="9"/>
                                        </p:tgtEl>
                                        <p:attrNameLst>
                                          <p:attrName>r</p:attrName>
                                        </p:attrNameLst>
                                      </p:cBhvr>
                                    </p:animRot>
                                  </p:childTnLst>
                                </p:cTn>
                              </p:par>
                              <p:par>
                                <p:cTn id="18" presetID="1" presetClass="mediacall" presetSubtype="0" fill="hold" nodeType="withEffect">
                                  <p:stCondLst>
                                    <p:cond delay="0"/>
                                  </p:stCondLst>
                                  <p:childTnLst>
                                    <p:cmd type="call" cmd="playFrom(0.0)">
                                      <p:cBhvr>
                                        <p:cTn id="19" dur="160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OPL20U25GSXzBJYl68kk8uQGfFKzs7yb1M4KJWUiLk6ZEvGF+qCIPSnY57AbBFCvTW$2023.15$.62+K4lPs7H94VUqPe2XwIsfPRnrXQE//QTEXxb8/8N4CNc6FpgZahzpTjFhMzSA7T/nHJa11DE8Ng2TP3iAmRczFlmslSuUNOgUeb6yRvs0=">
            <a:extLst>
              <a:ext uri="{FF2B5EF4-FFF2-40B4-BE49-F238E27FC236}">
                <a16:creationId xmlns:a16="http://schemas.microsoft.com/office/drawing/2014/main" id="{6624EF98-374D-0847-8C69-45C63962A947}"/>
              </a:ext>
            </a:extLst>
          </p:cNvPr>
          <p:cNvSpPr txBox="1"/>
          <p:nvPr/>
        </p:nvSpPr>
        <p:spPr>
          <a:xfrm>
            <a:off x="254000" y="1397000"/>
            <a:ext cx="11684000" cy="4598375"/>
          </a:xfrm>
          <a:prstGeom prst="rect">
            <a:avLst/>
          </a:prstGeom>
          <a:noFill/>
        </p:spPr>
        <p:txBody>
          <a:bodyPr wrap="square">
            <a:spAutoFit/>
          </a:bodyPr>
          <a:lstStyle/>
          <a:p>
            <a:pPr algn="just">
              <a:lnSpc>
                <a:spcPct val="150000"/>
              </a:lnSpc>
            </a:pPr>
            <a:r>
              <a:rPr lang="en-US" sz="4000" dirty="0">
                <a:solidFill>
                  <a:srgbClr val="FFFFFF"/>
                </a:solidFill>
                <a:latin typeface="Times New Roman" panose="02020603050405020304" pitchFamily="18" charset="0"/>
                <a:ea typeface="Times New Roman" panose="02020603050405020304" pitchFamily="18" charset="0"/>
              </a:rPr>
              <a:t>- </a:t>
            </a:r>
            <a:r>
              <a:rPr lang="en-US" sz="4000" dirty="0" err="1">
                <a:solidFill>
                  <a:srgbClr val="FFFFFF"/>
                </a:solidFill>
                <a:latin typeface="Times New Roman" panose="02020603050405020304" pitchFamily="18" charset="0"/>
                <a:ea typeface="Times New Roman" panose="02020603050405020304" pitchFamily="18" charset="0"/>
              </a:rPr>
              <a:t>Mỗi</a:t>
            </a:r>
            <a:r>
              <a:rPr lang="en-US" sz="4000" dirty="0">
                <a:solidFill>
                  <a:srgbClr val="FFFFFF"/>
                </a:solidFill>
                <a:latin typeface="Times New Roman" panose="02020603050405020304" pitchFamily="18" charset="0"/>
                <a:ea typeface="Times New Roman" panose="02020603050405020304" pitchFamily="18" charset="0"/>
              </a:rPr>
              <a:t> HS </a:t>
            </a:r>
            <a:r>
              <a:rPr lang="en-US" sz="4000" dirty="0" err="1">
                <a:solidFill>
                  <a:srgbClr val="FFFFFF"/>
                </a:solidFill>
                <a:latin typeface="Times New Roman" panose="02020603050405020304" pitchFamily="18" charset="0"/>
                <a:ea typeface="Times New Roman" panose="02020603050405020304" pitchFamily="18" charset="0"/>
              </a:rPr>
              <a:t>được</a:t>
            </a:r>
            <a:r>
              <a:rPr lang="en-US" sz="4000" dirty="0">
                <a:solidFill>
                  <a:srgbClr val="FFFFFF"/>
                </a:solidFill>
                <a:latin typeface="Times New Roman" panose="02020603050405020304" pitchFamily="18" charset="0"/>
                <a:ea typeface="Times New Roman" panose="02020603050405020304" pitchFamily="18" charset="0"/>
              </a:rPr>
              <a:t> </a:t>
            </a:r>
            <a:r>
              <a:rPr lang="en-US" sz="4000" dirty="0" err="1">
                <a:solidFill>
                  <a:srgbClr val="FFFFFF"/>
                </a:solidFill>
                <a:latin typeface="Times New Roman" panose="02020603050405020304" pitchFamily="18" charset="0"/>
                <a:ea typeface="Times New Roman" panose="02020603050405020304" pitchFamily="18" charset="0"/>
              </a:rPr>
              <a:t>chọn</a:t>
            </a:r>
            <a:r>
              <a:rPr lang="en-US" sz="4000" dirty="0">
                <a:solidFill>
                  <a:srgbClr val="FFFFFF"/>
                </a:solidFill>
                <a:latin typeface="Times New Roman" panose="02020603050405020304" pitchFamily="18" charset="0"/>
                <a:ea typeface="Times New Roman" panose="02020603050405020304" pitchFamily="18" charset="0"/>
              </a:rPr>
              <a:t> </a:t>
            </a:r>
            <a:r>
              <a:rPr lang="en-US" sz="4000" dirty="0" err="1">
                <a:solidFill>
                  <a:srgbClr val="FFFFFF"/>
                </a:solidFill>
                <a:latin typeface="Times New Roman" panose="02020603050405020304" pitchFamily="18" charset="0"/>
                <a:ea typeface="Times New Roman" panose="02020603050405020304" pitchFamily="18" charset="0"/>
              </a:rPr>
              <a:t>một</a:t>
            </a:r>
            <a:r>
              <a:rPr lang="en-US" sz="4000" dirty="0">
                <a:solidFill>
                  <a:srgbClr val="FFFFFF"/>
                </a:solidFill>
                <a:latin typeface="Times New Roman" panose="02020603050405020304" pitchFamily="18" charset="0"/>
                <a:ea typeface="Times New Roman" panose="02020603050405020304" pitchFamily="18" charset="0"/>
              </a:rPr>
              <a:t> </a:t>
            </a:r>
            <a:r>
              <a:rPr lang="en-US" sz="4000" dirty="0" err="1">
                <a:solidFill>
                  <a:srgbClr val="FFFFFF"/>
                </a:solidFill>
                <a:latin typeface="Times New Roman" panose="02020603050405020304" pitchFamily="18" charset="0"/>
                <a:ea typeface="Times New Roman" panose="02020603050405020304" pitchFamily="18" charset="0"/>
              </a:rPr>
              <a:t>phong</a:t>
            </a:r>
            <a:r>
              <a:rPr lang="en-US" sz="4000" dirty="0">
                <a:solidFill>
                  <a:srgbClr val="FFFFFF"/>
                </a:solidFill>
                <a:latin typeface="Times New Roman" panose="02020603050405020304" pitchFamily="18" charset="0"/>
                <a:ea typeface="Times New Roman" panose="02020603050405020304" pitchFamily="18" charset="0"/>
              </a:rPr>
              <a:t> bao </a:t>
            </a:r>
            <a:r>
              <a:rPr lang="en-US" sz="4000" dirty="0" err="1">
                <a:solidFill>
                  <a:srgbClr val="FFFFFF"/>
                </a:solidFill>
                <a:latin typeface="Times New Roman" panose="02020603050405020304" pitchFamily="18" charset="0"/>
                <a:ea typeface="Times New Roman" panose="02020603050405020304" pitchFamily="18" charset="0"/>
              </a:rPr>
              <a:t>lì</a:t>
            </a:r>
            <a:r>
              <a:rPr lang="en-US" sz="4000" dirty="0">
                <a:solidFill>
                  <a:srgbClr val="FFFFFF"/>
                </a:solidFill>
                <a:latin typeface="Times New Roman" panose="02020603050405020304" pitchFamily="18" charset="0"/>
                <a:ea typeface="Times New Roman" panose="02020603050405020304" pitchFamily="18" charset="0"/>
              </a:rPr>
              <a:t> </a:t>
            </a:r>
            <a:r>
              <a:rPr lang="en-US" sz="4000" dirty="0" err="1">
                <a:solidFill>
                  <a:srgbClr val="FFFFFF"/>
                </a:solidFill>
                <a:latin typeface="Times New Roman" panose="02020603050405020304" pitchFamily="18" charset="0"/>
                <a:ea typeface="Times New Roman" panose="02020603050405020304" pitchFamily="18" charset="0"/>
              </a:rPr>
              <a:t>xì</a:t>
            </a:r>
            <a:r>
              <a:rPr lang="en-US" sz="4000" dirty="0">
                <a:solidFill>
                  <a:srgbClr val="FFFFFF"/>
                </a:solidFill>
                <a:latin typeface="Times New Roman" panose="02020603050405020304" pitchFamily="18" charset="0"/>
                <a:ea typeface="Times New Roman" panose="02020603050405020304" pitchFamily="18" charset="0"/>
              </a:rPr>
              <a:t>, </a:t>
            </a:r>
            <a:r>
              <a:rPr lang="en-US" sz="4000" dirty="0" err="1">
                <a:solidFill>
                  <a:srgbClr val="FFFFFF"/>
                </a:solidFill>
                <a:latin typeface="Times New Roman" panose="02020603050405020304" pitchFamily="18" charset="0"/>
                <a:ea typeface="Times New Roman" panose="02020603050405020304" pitchFamily="18" charset="0"/>
              </a:rPr>
              <a:t>mỗi</a:t>
            </a:r>
            <a:r>
              <a:rPr lang="en-US" sz="4000" dirty="0">
                <a:solidFill>
                  <a:srgbClr val="FFFFFF"/>
                </a:solidFill>
                <a:latin typeface="Times New Roman" panose="02020603050405020304" pitchFamily="18" charset="0"/>
                <a:ea typeface="Times New Roman" panose="02020603050405020304" pitchFamily="18" charset="0"/>
              </a:rPr>
              <a:t> </a:t>
            </a:r>
            <a:r>
              <a:rPr lang="en-US" sz="4000" dirty="0" err="1">
                <a:solidFill>
                  <a:srgbClr val="FFFFFF"/>
                </a:solidFill>
                <a:latin typeface="Times New Roman" panose="02020603050405020304" pitchFamily="18" charset="0"/>
                <a:ea typeface="Times New Roman" panose="02020603050405020304" pitchFamily="18" charset="0"/>
              </a:rPr>
              <a:t>lì</a:t>
            </a:r>
            <a:r>
              <a:rPr lang="en-US" sz="4000" dirty="0">
                <a:solidFill>
                  <a:srgbClr val="FFFFFF"/>
                </a:solidFill>
                <a:latin typeface="Times New Roman" panose="02020603050405020304" pitchFamily="18" charset="0"/>
                <a:ea typeface="Times New Roman" panose="02020603050405020304" pitchFamily="18" charset="0"/>
              </a:rPr>
              <a:t> </a:t>
            </a:r>
            <a:r>
              <a:rPr lang="en-US" sz="4000" dirty="0" err="1">
                <a:solidFill>
                  <a:srgbClr val="FFFFFF"/>
                </a:solidFill>
                <a:latin typeface="Times New Roman" panose="02020603050405020304" pitchFamily="18" charset="0"/>
                <a:ea typeface="Times New Roman" panose="02020603050405020304" pitchFamily="18" charset="0"/>
              </a:rPr>
              <a:t>xì</a:t>
            </a:r>
            <a:r>
              <a:rPr lang="en-US" sz="4000" dirty="0">
                <a:solidFill>
                  <a:srgbClr val="FFFFFF"/>
                </a:solidFill>
                <a:latin typeface="Times New Roman" panose="02020603050405020304" pitchFamily="18" charset="0"/>
                <a:ea typeface="Times New Roman" panose="02020603050405020304" pitchFamily="18" charset="0"/>
              </a:rPr>
              <a:t> </a:t>
            </a:r>
            <a:r>
              <a:rPr lang="en-US" sz="4000" dirty="0" err="1">
                <a:solidFill>
                  <a:srgbClr val="FFFFFF"/>
                </a:solidFill>
                <a:latin typeface="Times New Roman" panose="02020603050405020304" pitchFamily="18" charset="0"/>
                <a:ea typeface="Times New Roman" panose="02020603050405020304" pitchFamily="18" charset="0"/>
              </a:rPr>
              <a:t>có</a:t>
            </a:r>
            <a:r>
              <a:rPr lang="en-US" sz="4000" dirty="0">
                <a:solidFill>
                  <a:srgbClr val="FFFFFF"/>
                </a:solidFill>
                <a:latin typeface="Times New Roman" panose="02020603050405020304" pitchFamily="18" charset="0"/>
                <a:ea typeface="Times New Roman" panose="02020603050405020304" pitchFamily="18" charset="0"/>
              </a:rPr>
              <a:t> 1 </a:t>
            </a:r>
            <a:r>
              <a:rPr lang="en-US" sz="4000" dirty="0" err="1">
                <a:solidFill>
                  <a:srgbClr val="FFFFFF"/>
                </a:solidFill>
                <a:latin typeface="Times New Roman" panose="02020603050405020304" pitchFamily="18" charset="0"/>
                <a:ea typeface="Times New Roman" panose="02020603050405020304" pitchFamily="18" charset="0"/>
              </a:rPr>
              <a:t>câu</a:t>
            </a:r>
            <a:r>
              <a:rPr lang="en-US" sz="4000" dirty="0">
                <a:solidFill>
                  <a:srgbClr val="FFFFFF"/>
                </a:solidFill>
                <a:latin typeface="Times New Roman" panose="02020603050405020304" pitchFamily="18" charset="0"/>
                <a:ea typeface="Times New Roman" panose="02020603050405020304" pitchFamily="18" charset="0"/>
              </a:rPr>
              <a:t> </a:t>
            </a:r>
            <a:r>
              <a:rPr lang="en-US" sz="4000" dirty="0" err="1">
                <a:solidFill>
                  <a:srgbClr val="FFFFFF"/>
                </a:solidFill>
                <a:latin typeface="Times New Roman" panose="02020603050405020304" pitchFamily="18" charset="0"/>
                <a:ea typeface="Times New Roman" panose="02020603050405020304" pitchFamily="18" charset="0"/>
              </a:rPr>
              <a:t>hỏi</a:t>
            </a:r>
            <a:r>
              <a:rPr lang="en-US" sz="4000" dirty="0">
                <a:solidFill>
                  <a:srgbClr val="FFFFFF"/>
                </a:solidFill>
                <a:latin typeface="Times New Roman" panose="02020603050405020304" pitchFamily="18" charset="0"/>
                <a:ea typeface="Times New Roman" panose="02020603050405020304" pitchFamily="18" charset="0"/>
              </a:rPr>
              <a:t> </a:t>
            </a:r>
            <a:r>
              <a:rPr lang="en-US" sz="4000" dirty="0" err="1">
                <a:solidFill>
                  <a:srgbClr val="FFFFFF"/>
                </a:solidFill>
                <a:latin typeface="Times New Roman" panose="02020603050405020304" pitchFamily="18" charset="0"/>
                <a:ea typeface="Times New Roman" panose="02020603050405020304" pitchFamily="18" charset="0"/>
              </a:rPr>
              <a:t>trả</a:t>
            </a:r>
            <a:r>
              <a:rPr lang="en-US" sz="4000" dirty="0">
                <a:solidFill>
                  <a:srgbClr val="FFFFFF"/>
                </a:solidFill>
                <a:latin typeface="Times New Roman" panose="02020603050405020304" pitchFamily="18" charset="0"/>
                <a:ea typeface="Times New Roman" panose="02020603050405020304" pitchFamily="18" charset="0"/>
              </a:rPr>
              <a:t> </a:t>
            </a:r>
            <a:r>
              <a:rPr lang="en-US" sz="4000" dirty="0" err="1">
                <a:solidFill>
                  <a:srgbClr val="FFFFFF"/>
                </a:solidFill>
                <a:latin typeface="Times New Roman" panose="02020603050405020304" pitchFamily="18" charset="0"/>
                <a:ea typeface="Times New Roman" panose="02020603050405020304" pitchFamily="18" charset="0"/>
              </a:rPr>
              <a:t>lời</a:t>
            </a:r>
            <a:r>
              <a:rPr lang="en-US" sz="4000" dirty="0">
                <a:solidFill>
                  <a:srgbClr val="FFFFFF"/>
                </a:solidFill>
                <a:latin typeface="Times New Roman" panose="02020603050405020304" pitchFamily="18" charset="0"/>
                <a:ea typeface="Times New Roman" panose="02020603050405020304" pitchFamily="18" charset="0"/>
              </a:rPr>
              <a:t> </a:t>
            </a:r>
            <a:r>
              <a:rPr lang="en-US" sz="4000" dirty="0" err="1">
                <a:solidFill>
                  <a:srgbClr val="FFFFFF"/>
                </a:solidFill>
                <a:latin typeface="Times New Roman" panose="02020603050405020304" pitchFamily="18" charset="0"/>
                <a:ea typeface="Times New Roman" panose="02020603050405020304" pitchFamily="18" charset="0"/>
              </a:rPr>
              <a:t>trong</a:t>
            </a:r>
            <a:r>
              <a:rPr lang="en-US" sz="4000" dirty="0">
                <a:solidFill>
                  <a:srgbClr val="FFFFFF"/>
                </a:solidFill>
                <a:latin typeface="Times New Roman" panose="02020603050405020304" pitchFamily="18" charset="0"/>
                <a:ea typeface="Times New Roman" panose="02020603050405020304" pitchFamily="18" charset="0"/>
              </a:rPr>
              <a:t> 15s (</a:t>
            </a:r>
            <a:r>
              <a:rPr lang="en-US" sz="4000" dirty="0" err="1">
                <a:solidFill>
                  <a:srgbClr val="FFFFFF"/>
                </a:solidFill>
                <a:latin typeface="Times New Roman" panose="02020603050405020304" pitchFamily="18" charset="0"/>
                <a:ea typeface="Times New Roman" panose="02020603050405020304" pitchFamily="18" charset="0"/>
              </a:rPr>
              <a:t>sau</a:t>
            </a:r>
            <a:r>
              <a:rPr lang="en-US" sz="4000" dirty="0">
                <a:solidFill>
                  <a:srgbClr val="FFFFFF"/>
                </a:solidFill>
                <a:latin typeface="Times New Roman" panose="02020603050405020304" pitchFamily="18" charset="0"/>
                <a:ea typeface="Times New Roman" panose="02020603050405020304" pitchFamily="18" charset="0"/>
              </a:rPr>
              <a:t> </a:t>
            </a:r>
            <a:r>
              <a:rPr lang="en-US" sz="4000" dirty="0" err="1">
                <a:solidFill>
                  <a:srgbClr val="FFFFFF"/>
                </a:solidFill>
                <a:latin typeface="Times New Roman" panose="02020603050405020304" pitchFamily="18" charset="0"/>
                <a:ea typeface="Times New Roman" panose="02020603050405020304" pitchFamily="18" charset="0"/>
              </a:rPr>
              <a:t>khi</a:t>
            </a:r>
            <a:r>
              <a:rPr lang="en-US" sz="4000" dirty="0">
                <a:solidFill>
                  <a:srgbClr val="FFFFFF"/>
                </a:solidFill>
                <a:latin typeface="Times New Roman" panose="02020603050405020304" pitchFamily="18" charset="0"/>
                <a:ea typeface="Times New Roman" panose="02020603050405020304" pitchFamily="18" charset="0"/>
              </a:rPr>
              <a:t> </a:t>
            </a:r>
            <a:r>
              <a:rPr lang="en-US" sz="4000" dirty="0" err="1">
                <a:solidFill>
                  <a:srgbClr val="FFFFFF"/>
                </a:solidFill>
                <a:latin typeface="Times New Roman" panose="02020603050405020304" pitchFamily="18" charset="0"/>
                <a:ea typeface="Times New Roman" panose="02020603050405020304" pitchFamily="18" charset="0"/>
              </a:rPr>
              <a:t>đọc</a:t>
            </a:r>
            <a:r>
              <a:rPr lang="en-US" sz="4000" dirty="0">
                <a:solidFill>
                  <a:srgbClr val="FFFFFF"/>
                </a:solidFill>
                <a:latin typeface="Times New Roman" panose="02020603050405020304" pitchFamily="18" charset="0"/>
                <a:ea typeface="Times New Roman" panose="02020603050405020304" pitchFamily="18" charset="0"/>
              </a:rPr>
              <a:t> </a:t>
            </a:r>
            <a:r>
              <a:rPr lang="en-US" sz="4000" dirty="0" err="1">
                <a:solidFill>
                  <a:srgbClr val="FFFFFF"/>
                </a:solidFill>
                <a:latin typeface="Times New Roman" panose="02020603050405020304" pitchFamily="18" charset="0"/>
                <a:ea typeface="Times New Roman" panose="02020603050405020304" pitchFamily="18" charset="0"/>
              </a:rPr>
              <a:t>xong</a:t>
            </a:r>
            <a:r>
              <a:rPr lang="en-US" sz="4000" dirty="0">
                <a:solidFill>
                  <a:srgbClr val="FFFFFF"/>
                </a:solidFill>
                <a:latin typeface="Times New Roman" panose="02020603050405020304" pitchFamily="18" charset="0"/>
                <a:ea typeface="Times New Roman" panose="02020603050405020304" pitchFamily="18" charset="0"/>
              </a:rPr>
              <a:t> </a:t>
            </a:r>
            <a:r>
              <a:rPr lang="en-US" sz="4000" dirty="0" err="1">
                <a:solidFill>
                  <a:srgbClr val="FFFFFF"/>
                </a:solidFill>
                <a:latin typeface="Times New Roman" panose="02020603050405020304" pitchFamily="18" charset="0"/>
                <a:ea typeface="Times New Roman" panose="02020603050405020304" pitchFamily="18" charset="0"/>
              </a:rPr>
              <a:t>đề</a:t>
            </a:r>
            <a:r>
              <a:rPr lang="en-US" sz="4000" dirty="0">
                <a:solidFill>
                  <a:srgbClr val="FFFFFF"/>
                </a:solidFill>
                <a:latin typeface="Times New Roman" panose="02020603050405020304" pitchFamily="18" charset="0"/>
                <a:ea typeface="Times New Roman" panose="02020603050405020304" pitchFamily="18" charset="0"/>
              </a:rPr>
              <a:t> </a:t>
            </a:r>
            <a:r>
              <a:rPr lang="en-US" sz="4000" dirty="0" err="1">
                <a:solidFill>
                  <a:srgbClr val="FFFFFF"/>
                </a:solidFill>
                <a:latin typeface="Times New Roman" panose="02020603050405020304" pitchFamily="18" charset="0"/>
                <a:ea typeface="Times New Roman" panose="02020603050405020304" pitchFamily="18" charset="0"/>
              </a:rPr>
              <a:t>bài</a:t>
            </a:r>
            <a:r>
              <a:rPr lang="en-US" sz="4000" dirty="0">
                <a:solidFill>
                  <a:srgbClr val="FFFFFF"/>
                </a:solidFill>
                <a:latin typeface="Times New Roman" panose="02020603050405020304" pitchFamily="18" charset="0"/>
                <a:ea typeface="Times New Roman" panose="02020603050405020304" pitchFamily="18" charset="0"/>
              </a:rPr>
              <a:t>). </a:t>
            </a:r>
          </a:p>
          <a:p>
            <a:pPr algn="just">
              <a:lnSpc>
                <a:spcPct val="150000"/>
              </a:lnSpc>
            </a:pPr>
            <a:r>
              <a:rPr lang="en-US" sz="4000" dirty="0">
                <a:solidFill>
                  <a:srgbClr val="FFFFFF"/>
                </a:solidFill>
                <a:latin typeface="Times New Roman" panose="02020603050405020304" pitchFamily="18" charset="0"/>
                <a:ea typeface="Times New Roman" panose="02020603050405020304" pitchFamily="18" charset="0"/>
              </a:rPr>
              <a:t>- </a:t>
            </a:r>
            <a:r>
              <a:rPr lang="en-US" sz="4000" dirty="0" err="1">
                <a:solidFill>
                  <a:srgbClr val="FFFFFF"/>
                </a:solidFill>
                <a:latin typeface="Times New Roman" panose="02020603050405020304" pitchFamily="18" charset="0"/>
                <a:ea typeface="Times New Roman" panose="02020603050405020304" pitchFamily="18" charset="0"/>
              </a:rPr>
              <a:t>Nếu</a:t>
            </a:r>
            <a:r>
              <a:rPr lang="en-US" sz="4000" dirty="0">
                <a:solidFill>
                  <a:srgbClr val="FFFFFF"/>
                </a:solidFill>
                <a:latin typeface="Times New Roman" panose="02020603050405020304" pitchFamily="18" charset="0"/>
                <a:ea typeface="Times New Roman" panose="02020603050405020304" pitchFamily="18" charset="0"/>
              </a:rPr>
              <a:t> </a:t>
            </a:r>
            <a:r>
              <a:rPr lang="en-US" sz="4000" dirty="0" err="1">
                <a:solidFill>
                  <a:srgbClr val="FFFFFF"/>
                </a:solidFill>
                <a:latin typeface="Times New Roman" panose="02020603050405020304" pitchFamily="18" charset="0"/>
                <a:ea typeface="Times New Roman" panose="02020603050405020304" pitchFamily="18" charset="0"/>
              </a:rPr>
              <a:t>trả</a:t>
            </a:r>
            <a:r>
              <a:rPr lang="en-US" sz="4000" dirty="0">
                <a:solidFill>
                  <a:srgbClr val="FFFFFF"/>
                </a:solidFill>
                <a:latin typeface="Times New Roman" panose="02020603050405020304" pitchFamily="18" charset="0"/>
                <a:ea typeface="Times New Roman" panose="02020603050405020304" pitchFamily="18" charset="0"/>
              </a:rPr>
              <a:t> </a:t>
            </a:r>
            <a:r>
              <a:rPr lang="en-US" sz="4000" dirty="0" err="1">
                <a:solidFill>
                  <a:srgbClr val="FFFFFF"/>
                </a:solidFill>
                <a:latin typeface="Times New Roman" panose="02020603050405020304" pitchFamily="18" charset="0"/>
                <a:ea typeface="Times New Roman" panose="02020603050405020304" pitchFamily="18" charset="0"/>
              </a:rPr>
              <a:t>lời</a:t>
            </a:r>
            <a:r>
              <a:rPr lang="en-US" sz="4000" dirty="0">
                <a:solidFill>
                  <a:srgbClr val="FFFFFF"/>
                </a:solidFill>
                <a:latin typeface="Times New Roman" panose="02020603050405020304" pitchFamily="18" charset="0"/>
                <a:ea typeface="Times New Roman" panose="02020603050405020304" pitchFamily="18" charset="0"/>
              </a:rPr>
              <a:t> </a:t>
            </a:r>
            <a:r>
              <a:rPr lang="en-US" sz="4000" dirty="0" err="1">
                <a:solidFill>
                  <a:srgbClr val="FFFFFF"/>
                </a:solidFill>
                <a:latin typeface="Times New Roman" panose="02020603050405020304" pitchFamily="18" charset="0"/>
                <a:ea typeface="Times New Roman" panose="02020603050405020304" pitchFamily="18" charset="0"/>
              </a:rPr>
              <a:t>đúng</a:t>
            </a:r>
            <a:r>
              <a:rPr lang="en-US" sz="4000" dirty="0">
                <a:solidFill>
                  <a:srgbClr val="FFFFFF"/>
                </a:solidFill>
                <a:latin typeface="Times New Roman" panose="02020603050405020304" pitchFamily="18" charset="0"/>
                <a:ea typeface="Times New Roman" panose="02020603050405020304" pitchFamily="18" charset="0"/>
              </a:rPr>
              <a:t> </a:t>
            </a:r>
            <a:r>
              <a:rPr lang="en-US" sz="4000" dirty="0" err="1">
                <a:solidFill>
                  <a:srgbClr val="FFFFFF"/>
                </a:solidFill>
                <a:latin typeface="Times New Roman" panose="02020603050405020304" pitchFamily="18" charset="0"/>
                <a:ea typeface="Times New Roman" panose="02020603050405020304" pitchFamily="18" charset="0"/>
              </a:rPr>
              <a:t>được</a:t>
            </a:r>
            <a:r>
              <a:rPr lang="en-US" sz="4000" dirty="0">
                <a:solidFill>
                  <a:srgbClr val="FFFFFF"/>
                </a:solidFill>
                <a:latin typeface="Times New Roman" panose="02020603050405020304" pitchFamily="18" charset="0"/>
                <a:ea typeface="Times New Roman" panose="02020603050405020304" pitchFamily="18" charset="0"/>
              </a:rPr>
              <a:t> </a:t>
            </a:r>
            <a:r>
              <a:rPr lang="en-US" sz="4000" dirty="0" err="1">
                <a:solidFill>
                  <a:srgbClr val="FFFFFF"/>
                </a:solidFill>
                <a:latin typeface="Times New Roman" panose="02020603050405020304" pitchFamily="18" charset="0"/>
                <a:ea typeface="Times New Roman" panose="02020603050405020304" pitchFamily="18" charset="0"/>
              </a:rPr>
              <a:t>nhận</a:t>
            </a:r>
            <a:r>
              <a:rPr lang="en-US" sz="4000" dirty="0">
                <a:solidFill>
                  <a:srgbClr val="FFFFFF"/>
                </a:solidFill>
                <a:latin typeface="Times New Roman" panose="02020603050405020304" pitchFamily="18" charset="0"/>
                <a:ea typeface="Times New Roman" panose="02020603050405020304" pitchFamily="18" charset="0"/>
              </a:rPr>
              <a:t> </a:t>
            </a:r>
            <a:r>
              <a:rPr lang="en-US" sz="4000" dirty="0" err="1">
                <a:solidFill>
                  <a:srgbClr val="FFFFFF"/>
                </a:solidFill>
                <a:latin typeface="Times New Roman" panose="02020603050405020304" pitchFamily="18" charset="0"/>
                <a:ea typeface="Times New Roman" panose="02020603050405020304" pitchFamily="18" charset="0"/>
              </a:rPr>
              <a:t>phần</a:t>
            </a:r>
            <a:r>
              <a:rPr lang="en-US" sz="4000" dirty="0">
                <a:solidFill>
                  <a:srgbClr val="FFFFFF"/>
                </a:solidFill>
                <a:latin typeface="Times New Roman" panose="02020603050405020304" pitchFamily="18" charset="0"/>
                <a:ea typeface="Times New Roman" panose="02020603050405020304" pitchFamily="18" charset="0"/>
              </a:rPr>
              <a:t> </a:t>
            </a:r>
            <a:r>
              <a:rPr lang="en-US" sz="4000" dirty="0" err="1">
                <a:solidFill>
                  <a:srgbClr val="FFFFFF"/>
                </a:solidFill>
                <a:latin typeface="Times New Roman" panose="02020603050405020304" pitchFamily="18" charset="0"/>
                <a:ea typeface="Times New Roman" panose="02020603050405020304" pitchFamily="18" charset="0"/>
              </a:rPr>
              <a:t>quà</a:t>
            </a:r>
            <a:r>
              <a:rPr lang="en-US" sz="4000" dirty="0">
                <a:solidFill>
                  <a:srgbClr val="FFFFFF"/>
                </a:solidFill>
                <a:latin typeface="Times New Roman" panose="02020603050405020304" pitchFamily="18" charset="0"/>
                <a:ea typeface="Times New Roman" panose="02020603050405020304" pitchFamily="18" charset="0"/>
              </a:rPr>
              <a:t> </a:t>
            </a:r>
            <a:r>
              <a:rPr lang="en-US" sz="4000" dirty="0" err="1">
                <a:solidFill>
                  <a:srgbClr val="FFFFFF"/>
                </a:solidFill>
                <a:latin typeface="Times New Roman" panose="02020603050405020304" pitchFamily="18" charset="0"/>
                <a:ea typeface="Times New Roman" panose="02020603050405020304" pitchFamily="18" charset="0"/>
              </a:rPr>
              <a:t>trong</a:t>
            </a:r>
            <a:r>
              <a:rPr lang="en-US" sz="4000" dirty="0">
                <a:solidFill>
                  <a:srgbClr val="FFFFFF"/>
                </a:solidFill>
                <a:latin typeface="Times New Roman" panose="02020603050405020304" pitchFamily="18" charset="0"/>
                <a:ea typeface="Times New Roman" panose="02020603050405020304" pitchFamily="18" charset="0"/>
              </a:rPr>
              <a:t> </a:t>
            </a:r>
            <a:r>
              <a:rPr lang="en-US" sz="4000" dirty="0" err="1">
                <a:solidFill>
                  <a:srgbClr val="FFFFFF"/>
                </a:solidFill>
                <a:latin typeface="Times New Roman" panose="02020603050405020304" pitchFamily="18" charset="0"/>
                <a:ea typeface="Times New Roman" panose="02020603050405020304" pitchFamily="18" charset="0"/>
              </a:rPr>
              <a:t>lì</a:t>
            </a:r>
            <a:r>
              <a:rPr lang="en-US" sz="4000" dirty="0">
                <a:solidFill>
                  <a:srgbClr val="FFFFFF"/>
                </a:solidFill>
                <a:latin typeface="Times New Roman" panose="02020603050405020304" pitchFamily="18" charset="0"/>
                <a:ea typeface="Times New Roman" panose="02020603050405020304" pitchFamily="18" charset="0"/>
              </a:rPr>
              <a:t> </a:t>
            </a:r>
            <a:r>
              <a:rPr lang="en-US" sz="4000" dirty="0" err="1">
                <a:solidFill>
                  <a:srgbClr val="FFFFFF"/>
                </a:solidFill>
                <a:latin typeface="Times New Roman" panose="02020603050405020304" pitchFamily="18" charset="0"/>
                <a:ea typeface="Times New Roman" panose="02020603050405020304" pitchFamily="18" charset="0"/>
              </a:rPr>
              <a:t>xì</a:t>
            </a:r>
            <a:r>
              <a:rPr lang="en-US" sz="4000" dirty="0">
                <a:solidFill>
                  <a:srgbClr val="FFFFFF"/>
                </a:solidFill>
                <a:latin typeface="Times New Roman" panose="02020603050405020304" pitchFamily="18" charset="0"/>
                <a:ea typeface="Times New Roman" panose="02020603050405020304" pitchFamily="18" charset="0"/>
              </a:rPr>
              <a:t>, </a:t>
            </a:r>
            <a:r>
              <a:rPr lang="en-US" sz="4000" dirty="0" err="1">
                <a:solidFill>
                  <a:srgbClr val="FFFFFF"/>
                </a:solidFill>
                <a:latin typeface="Times New Roman" panose="02020603050405020304" pitchFamily="18" charset="0"/>
                <a:ea typeface="Times New Roman" panose="02020603050405020304" pitchFamily="18" charset="0"/>
              </a:rPr>
              <a:t>nếu</a:t>
            </a:r>
            <a:r>
              <a:rPr lang="en-US" sz="4000" dirty="0">
                <a:solidFill>
                  <a:srgbClr val="FFFFFF"/>
                </a:solidFill>
                <a:latin typeface="Times New Roman" panose="02020603050405020304" pitchFamily="18" charset="0"/>
                <a:ea typeface="Times New Roman" panose="02020603050405020304" pitchFamily="18" charset="0"/>
              </a:rPr>
              <a:t> </a:t>
            </a:r>
            <a:r>
              <a:rPr lang="en-US" sz="4000" dirty="0" err="1">
                <a:solidFill>
                  <a:srgbClr val="FFFFFF"/>
                </a:solidFill>
                <a:latin typeface="Times New Roman" panose="02020603050405020304" pitchFamily="18" charset="0"/>
                <a:ea typeface="Times New Roman" panose="02020603050405020304" pitchFamily="18" charset="0"/>
              </a:rPr>
              <a:t>trả</a:t>
            </a:r>
            <a:r>
              <a:rPr lang="en-US" sz="4000" dirty="0">
                <a:solidFill>
                  <a:srgbClr val="FFFFFF"/>
                </a:solidFill>
                <a:latin typeface="Times New Roman" panose="02020603050405020304" pitchFamily="18" charset="0"/>
                <a:ea typeface="Times New Roman" panose="02020603050405020304" pitchFamily="18" charset="0"/>
              </a:rPr>
              <a:t> </a:t>
            </a:r>
            <a:r>
              <a:rPr lang="en-US" sz="4000" dirty="0" err="1">
                <a:solidFill>
                  <a:srgbClr val="FFFFFF"/>
                </a:solidFill>
                <a:latin typeface="Times New Roman" panose="02020603050405020304" pitchFamily="18" charset="0"/>
                <a:ea typeface="Times New Roman" panose="02020603050405020304" pitchFamily="18" charset="0"/>
              </a:rPr>
              <a:t>lời</a:t>
            </a:r>
            <a:r>
              <a:rPr lang="en-US" sz="4000" dirty="0">
                <a:solidFill>
                  <a:srgbClr val="FFFFFF"/>
                </a:solidFill>
                <a:latin typeface="Times New Roman" panose="02020603050405020304" pitchFamily="18" charset="0"/>
                <a:ea typeface="Times New Roman" panose="02020603050405020304" pitchFamily="18" charset="0"/>
              </a:rPr>
              <a:t> </a:t>
            </a:r>
            <a:r>
              <a:rPr lang="en-US" sz="4000" dirty="0" err="1">
                <a:solidFill>
                  <a:srgbClr val="FFFFFF"/>
                </a:solidFill>
                <a:latin typeface="Times New Roman" panose="02020603050405020304" pitchFamily="18" charset="0"/>
                <a:ea typeface="Times New Roman" panose="02020603050405020304" pitchFamily="18" charset="0"/>
              </a:rPr>
              <a:t>sai</a:t>
            </a:r>
            <a:r>
              <a:rPr lang="en-US" sz="4000" dirty="0">
                <a:solidFill>
                  <a:srgbClr val="FFFFFF"/>
                </a:solidFill>
                <a:latin typeface="Times New Roman" panose="02020603050405020304" pitchFamily="18" charset="0"/>
                <a:ea typeface="Times New Roman" panose="02020603050405020304" pitchFamily="18" charset="0"/>
              </a:rPr>
              <a:t> </a:t>
            </a:r>
            <a:r>
              <a:rPr lang="en-US" sz="4000" dirty="0" err="1">
                <a:solidFill>
                  <a:srgbClr val="FFFFFF"/>
                </a:solidFill>
                <a:latin typeface="Times New Roman" panose="02020603050405020304" pitchFamily="18" charset="0"/>
                <a:ea typeface="Times New Roman" panose="02020603050405020304" pitchFamily="18" charset="0"/>
              </a:rPr>
              <a:t>nhường</a:t>
            </a:r>
            <a:r>
              <a:rPr lang="en-US" sz="4000" dirty="0">
                <a:solidFill>
                  <a:srgbClr val="FFFFFF"/>
                </a:solidFill>
                <a:latin typeface="Times New Roman" panose="02020603050405020304" pitchFamily="18" charset="0"/>
                <a:ea typeface="Times New Roman" panose="02020603050405020304" pitchFamily="18" charset="0"/>
              </a:rPr>
              <a:t> </a:t>
            </a:r>
            <a:r>
              <a:rPr lang="en-US" sz="4000" dirty="0" err="1">
                <a:solidFill>
                  <a:srgbClr val="FFFFFF"/>
                </a:solidFill>
                <a:latin typeface="Times New Roman" panose="02020603050405020304" pitchFamily="18" charset="0"/>
                <a:ea typeface="Times New Roman" panose="02020603050405020304" pitchFamily="18" charset="0"/>
              </a:rPr>
              <a:t>cho</a:t>
            </a:r>
            <a:r>
              <a:rPr lang="en-US" sz="4000" dirty="0">
                <a:solidFill>
                  <a:srgbClr val="FFFFFF"/>
                </a:solidFill>
                <a:latin typeface="Times New Roman" panose="02020603050405020304" pitchFamily="18" charset="0"/>
                <a:ea typeface="Times New Roman" panose="02020603050405020304" pitchFamily="18" charset="0"/>
              </a:rPr>
              <a:t> </a:t>
            </a:r>
            <a:r>
              <a:rPr lang="en-US" sz="4000" dirty="0" err="1">
                <a:solidFill>
                  <a:srgbClr val="FFFFFF"/>
                </a:solidFill>
                <a:latin typeface="Times New Roman" panose="02020603050405020304" pitchFamily="18" charset="0"/>
                <a:ea typeface="Times New Roman" panose="02020603050405020304" pitchFamily="18" charset="0"/>
              </a:rPr>
              <a:t>bạn</a:t>
            </a:r>
            <a:r>
              <a:rPr lang="en-US" sz="4000" dirty="0">
                <a:solidFill>
                  <a:srgbClr val="FFFFFF"/>
                </a:solidFill>
                <a:latin typeface="Times New Roman" panose="02020603050405020304" pitchFamily="18" charset="0"/>
                <a:ea typeface="Times New Roman" panose="02020603050405020304" pitchFamily="18" charset="0"/>
              </a:rPr>
              <a:t> </a:t>
            </a:r>
            <a:r>
              <a:rPr lang="en-US" sz="4000" dirty="0" err="1">
                <a:solidFill>
                  <a:srgbClr val="FFFFFF"/>
                </a:solidFill>
                <a:latin typeface="Times New Roman" panose="02020603050405020304" pitchFamily="18" charset="0"/>
                <a:ea typeface="Times New Roman" panose="02020603050405020304" pitchFamily="18" charset="0"/>
              </a:rPr>
              <a:t>khác</a:t>
            </a:r>
            <a:r>
              <a:rPr lang="en-US" sz="4000" dirty="0">
                <a:solidFill>
                  <a:srgbClr val="FFFFFF"/>
                </a:solidFill>
                <a:latin typeface="Times New Roman" panose="02020603050405020304" pitchFamily="18" charset="0"/>
                <a:ea typeface="Times New Roman" panose="02020603050405020304" pitchFamily="18" charset="0"/>
              </a:rPr>
              <a:t> </a:t>
            </a:r>
            <a:r>
              <a:rPr lang="en-US" sz="4000" dirty="0" err="1">
                <a:solidFill>
                  <a:srgbClr val="FFFFFF"/>
                </a:solidFill>
                <a:latin typeface="Times New Roman" panose="02020603050405020304" pitchFamily="18" charset="0"/>
                <a:ea typeface="Times New Roman" panose="02020603050405020304" pitchFamily="18" charset="0"/>
              </a:rPr>
              <a:t>và</a:t>
            </a:r>
            <a:r>
              <a:rPr lang="en-US" sz="4000" dirty="0">
                <a:solidFill>
                  <a:srgbClr val="FFFFFF"/>
                </a:solidFill>
                <a:latin typeface="Times New Roman" panose="02020603050405020304" pitchFamily="18" charset="0"/>
                <a:ea typeface="Times New Roman" panose="02020603050405020304" pitchFamily="18" charset="0"/>
              </a:rPr>
              <a:t> </a:t>
            </a:r>
            <a:r>
              <a:rPr lang="en-US" sz="4000" dirty="0" err="1">
                <a:solidFill>
                  <a:srgbClr val="FFFFFF"/>
                </a:solidFill>
                <a:latin typeface="Times New Roman" panose="02020603050405020304" pitchFamily="18" charset="0"/>
                <a:ea typeface="Times New Roman" panose="02020603050405020304" pitchFamily="18" charset="0"/>
              </a:rPr>
              <a:t>mỗi</a:t>
            </a:r>
            <a:r>
              <a:rPr lang="en-US" sz="4000" dirty="0">
                <a:solidFill>
                  <a:srgbClr val="FFFFFF"/>
                </a:solidFill>
                <a:latin typeface="Times New Roman" panose="02020603050405020304" pitchFamily="18" charset="0"/>
                <a:ea typeface="Times New Roman" panose="02020603050405020304" pitchFamily="18" charset="0"/>
              </a:rPr>
              <a:t> </a:t>
            </a:r>
            <a:r>
              <a:rPr lang="en-US" sz="4000" dirty="0" err="1">
                <a:solidFill>
                  <a:srgbClr val="FFFFFF"/>
                </a:solidFill>
                <a:latin typeface="Times New Roman" panose="02020603050405020304" pitchFamily="18" charset="0"/>
                <a:ea typeface="Times New Roman" panose="02020603050405020304" pitchFamily="18" charset="0"/>
              </a:rPr>
              <a:t>câu</a:t>
            </a:r>
            <a:r>
              <a:rPr lang="en-US" sz="4000" dirty="0">
                <a:solidFill>
                  <a:srgbClr val="FFFFFF"/>
                </a:solidFill>
                <a:latin typeface="Times New Roman" panose="02020603050405020304" pitchFamily="18" charset="0"/>
                <a:ea typeface="Times New Roman" panose="02020603050405020304" pitchFamily="18" charset="0"/>
              </a:rPr>
              <a:t> </a:t>
            </a:r>
            <a:r>
              <a:rPr lang="en-US" sz="4000" dirty="0" err="1">
                <a:solidFill>
                  <a:srgbClr val="FFFFFF"/>
                </a:solidFill>
                <a:latin typeface="Times New Roman" panose="02020603050405020304" pitchFamily="18" charset="0"/>
                <a:ea typeface="Times New Roman" panose="02020603050405020304" pitchFamily="18" charset="0"/>
              </a:rPr>
              <a:t>chỉ</a:t>
            </a:r>
            <a:r>
              <a:rPr lang="en-US" sz="4000" dirty="0">
                <a:solidFill>
                  <a:srgbClr val="FFFFFF"/>
                </a:solidFill>
                <a:latin typeface="Times New Roman" panose="02020603050405020304" pitchFamily="18" charset="0"/>
                <a:ea typeface="Times New Roman" panose="02020603050405020304" pitchFamily="18" charset="0"/>
              </a:rPr>
              <a:t> </a:t>
            </a:r>
            <a:r>
              <a:rPr lang="en-US" sz="4000" dirty="0" err="1">
                <a:solidFill>
                  <a:srgbClr val="FFFFFF"/>
                </a:solidFill>
                <a:latin typeface="Times New Roman" panose="02020603050405020304" pitchFamily="18" charset="0"/>
                <a:ea typeface="Times New Roman" panose="02020603050405020304" pitchFamily="18" charset="0"/>
              </a:rPr>
              <a:t>có</a:t>
            </a:r>
            <a:r>
              <a:rPr lang="en-US" sz="4000" dirty="0">
                <a:solidFill>
                  <a:srgbClr val="FFFFFF"/>
                </a:solidFill>
                <a:latin typeface="Times New Roman" panose="02020603050405020304" pitchFamily="18" charset="0"/>
                <a:ea typeface="Times New Roman" panose="02020603050405020304" pitchFamily="18" charset="0"/>
              </a:rPr>
              <a:t> 2 </a:t>
            </a:r>
            <a:r>
              <a:rPr lang="en-US" sz="4000" dirty="0" err="1">
                <a:solidFill>
                  <a:srgbClr val="FFFFFF"/>
                </a:solidFill>
                <a:latin typeface="Times New Roman" panose="02020603050405020304" pitchFamily="18" charset="0"/>
                <a:ea typeface="Times New Roman" panose="02020603050405020304" pitchFamily="18" charset="0"/>
              </a:rPr>
              <a:t>người</a:t>
            </a:r>
            <a:r>
              <a:rPr lang="en-US" sz="4000" dirty="0">
                <a:solidFill>
                  <a:srgbClr val="FFFFFF"/>
                </a:solidFill>
                <a:latin typeface="Times New Roman" panose="02020603050405020304" pitchFamily="18" charset="0"/>
                <a:ea typeface="Times New Roman" panose="02020603050405020304" pitchFamily="18" charset="0"/>
              </a:rPr>
              <a:t> </a:t>
            </a:r>
            <a:r>
              <a:rPr lang="en-US" sz="4000" dirty="0" err="1">
                <a:solidFill>
                  <a:srgbClr val="FFFFFF"/>
                </a:solidFill>
                <a:latin typeface="Times New Roman" panose="02020603050405020304" pitchFamily="18" charset="0"/>
                <a:ea typeface="Times New Roman" panose="02020603050405020304" pitchFamily="18" charset="0"/>
              </a:rPr>
              <a:t>trả</a:t>
            </a:r>
            <a:r>
              <a:rPr lang="en-US" sz="4000" dirty="0">
                <a:solidFill>
                  <a:srgbClr val="FFFFFF"/>
                </a:solidFill>
                <a:latin typeface="Times New Roman" panose="02020603050405020304" pitchFamily="18" charset="0"/>
                <a:ea typeface="Times New Roman" panose="02020603050405020304" pitchFamily="18" charset="0"/>
              </a:rPr>
              <a:t> </a:t>
            </a:r>
            <a:r>
              <a:rPr lang="en-US" sz="4000" dirty="0" err="1">
                <a:solidFill>
                  <a:srgbClr val="FFFFFF"/>
                </a:solidFill>
                <a:latin typeface="Times New Roman" panose="02020603050405020304" pitchFamily="18" charset="0"/>
                <a:ea typeface="Times New Roman" panose="02020603050405020304" pitchFamily="18" charset="0"/>
              </a:rPr>
              <a:t>lời</a:t>
            </a:r>
            <a:r>
              <a:rPr lang="en-US" sz="4000" dirty="0">
                <a:solidFill>
                  <a:srgbClr val="FFFFFF"/>
                </a:solidFill>
                <a:latin typeface="Times New Roman" panose="02020603050405020304" pitchFamily="18" charset="0"/>
                <a:ea typeface="Times New Roman" panose="02020603050405020304" pitchFamily="18" charset="0"/>
              </a:rPr>
              <a:t>.</a:t>
            </a:r>
            <a:endParaRPr lang="x-none" sz="4000" dirty="0">
              <a:solidFill>
                <a:srgbClr val="FFFFFF"/>
              </a:solidFill>
              <a:latin typeface="Times New Roman" panose="02020603050405020304" pitchFamily="18" charset="0"/>
              <a:ea typeface="Times New Roman" panose="02020603050405020304" pitchFamily="18" charset="0"/>
            </a:endParaRPr>
          </a:p>
        </p:txBody>
      </p:sp>
      <p:sp>
        <p:nvSpPr>
          <p:cNvPr id="6" name="TextBox 5" descr="OPL20U25GSXzBJYl68kk8uQGfFKzs7yb1M4KJWUiLk6ZEvGF+qCIPSnY57AbBFCvTW$2023.15$.62+K4lPs7H94VUqPe2XwIsfPRnrXQE//QTEXxb8/8N4CNc6FpgZahzpTjFhMzSA7T/nHJa11DE8Ng2TP3iAmRczFlmslSuUNOgUeb6yRvs0=">
            <a:extLst>
              <a:ext uri="{FF2B5EF4-FFF2-40B4-BE49-F238E27FC236}">
                <a16:creationId xmlns:a16="http://schemas.microsoft.com/office/drawing/2014/main" id="{2CC08CE0-1A48-D44B-B6A4-9ADDD015BA32}"/>
              </a:ext>
            </a:extLst>
          </p:cNvPr>
          <p:cNvSpPr txBox="1"/>
          <p:nvPr/>
        </p:nvSpPr>
        <p:spPr>
          <a:xfrm>
            <a:off x="3895634" y="447126"/>
            <a:ext cx="3688830" cy="830997"/>
          </a:xfrm>
          <a:prstGeom prst="rect">
            <a:avLst/>
          </a:prstGeom>
          <a:noFill/>
        </p:spPr>
        <p:txBody>
          <a:bodyPr wrap="none" rtlCol="0">
            <a:spAutoFit/>
          </a:bodyPr>
          <a:lstStyle/>
          <a:p>
            <a:r>
              <a:rPr lang="x-none" sz="4800" b="1" dirty="0">
                <a:solidFill>
                  <a:srgbClr val="FFFF00"/>
                </a:solidFill>
                <a:latin typeface="Times New Roman" panose="02020603050405020304" pitchFamily="18" charset="0"/>
                <a:cs typeface="Times New Roman" panose="02020603050405020304" pitchFamily="18" charset="0"/>
              </a:rPr>
              <a:t>LUẬT CHƠI</a:t>
            </a:r>
          </a:p>
        </p:txBody>
      </p:sp>
    </p:spTree>
    <p:extLst>
      <p:ext uri="{BB962C8B-B14F-4D97-AF65-F5344CB8AC3E}">
        <p14:creationId xmlns:p14="http://schemas.microsoft.com/office/powerpoint/2010/main" val="170885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OPL20U25GSXzBJYl68kk8uQGfFKzs7yb1M4KJWUiLk6ZEvGF+qCIPSnY57AbBFCvTW$2023.15$.62+K4lPs7H94VUqPe2XwIsfPRnrXQE//QTEXxb8/8N4CNc6FpgZahzpTjFhMzSA7T/nHJa11DE8Ng2TP3iAmRczFlmslSuUNOgUeb6yRvs0=">
            <a:extLst>
              <a:ext uri="{FF2B5EF4-FFF2-40B4-BE49-F238E27FC236}">
                <a16:creationId xmlns:a16="http://schemas.microsoft.com/office/drawing/2014/main" id="{745D5684-0000-BF4D-BCC1-035D364AF881}"/>
              </a:ext>
            </a:extLst>
          </p:cNvPr>
          <p:cNvGrpSpPr/>
          <p:nvPr/>
        </p:nvGrpSpPr>
        <p:grpSpPr>
          <a:xfrm>
            <a:off x="352679" y="-59613"/>
            <a:ext cx="11685264" cy="3351517"/>
            <a:chOff x="-73959" y="-44710"/>
            <a:chExt cx="9233045" cy="3207774"/>
          </a:xfrm>
        </p:grpSpPr>
        <p:pic>
          <p:nvPicPr>
            <p:cNvPr id="33" name="Picture 32">
              <a:extLst>
                <a:ext uri="{FF2B5EF4-FFF2-40B4-BE49-F238E27FC236}">
                  <a16:creationId xmlns:a16="http://schemas.microsoft.com/office/drawing/2014/main" id="{C3242CB7-E87E-49E4-9717-B4A5AD009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554015">
              <a:off x="4742524" y="1154036"/>
              <a:ext cx="3689790" cy="1844895"/>
            </a:xfrm>
            <a:prstGeom prst="rect">
              <a:avLst/>
            </a:prstGeom>
          </p:spPr>
        </p:pic>
        <p:pic>
          <p:nvPicPr>
            <p:cNvPr id="7" name="Picture 6">
              <a:hlinkClick r:id="rId4" action="ppaction://hlinksldjump"/>
              <a:extLst>
                <a:ext uri="{FF2B5EF4-FFF2-40B4-BE49-F238E27FC236}">
                  <a16:creationId xmlns:a16="http://schemas.microsoft.com/office/drawing/2014/main" id="{857472FD-0989-46C8-89B2-F37067C39EA6}"/>
                </a:ext>
              </a:extLst>
            </p:cNvPr>
            <p:cNvPicPr>
              <a:picLocks noChangeAspect="1"/>
            </p:cNvPicPr>
            <p:nvPr/>
          </p:nvPicPr>
          <p:blipFill rotWithShape="1">
            <a:blip r:embed="rId5">
              <a:extLst>
                <a:ext uri="{28A0092B-C50C-407E-A947-70E740481C1C}">
                  <a14:useLocalDpi xmlns:a14="http://schemas.microsoft.com/office/drawing/2010/main" val="0"/>
                </a:ext>
              </a:extLst>
            </a:blip>
            <a:srcRect r="9447" b="23832"/>
            <a:stretch/>
          </p:blipFill>
          <p:spPr>
            <a:xfrm>
              <a:off x="-73959" y="-37574"/>
              <a:ext cx="5200772" cy="2916399"/>
            </a:xfrm>
            <a:prstGeom prst="rect">
              <a:avLst/>
            </a:prstGeom>
          </p:spPr>
        </p:pic>
        <p:pic>
          <p:nvPicPr>
            <p:cNvPr id="35" name="Picture 34">
              <a:extLst>
                <a:ext uri="{FF2B5EF4-FFF2-40B4-BE49-F238E27FC236}">
                  <a16:creationId xmlns:a16="http://schemas.microsoft.com/office/drawing/2014/main" id="{3C9839B8-3B94-4A2B-B566-09F95D8E4DA0}"/>
                </a:ext>
              </a:extLst>
            </p:cNvPr>
            <p:cNvPicPr>
              <a:picLocks noChangeAspect="1"/>
            </p:cNvPicPr>
            <p:nvPr/>
          </p:nvPicPr>
          <p:blipFill rotWithShape="1">
            <a:blip r:embed="rId3">
              <a:extLst>
                <a:ext uri="{28A0092B-C50C-407E-A947-70E740481C1C}">
                  <a14:useLocalDpi xmlns:a14="http://schemas.microsoft.com/office/drawing/2010/main" val="0"/>
                </a:ext>
              </a:extLst>
            </a:blip>
            <a:srcRect l="45350" t="46798"/>
            <a:stretch/>
          </p:blipFill>
          <p:spPr>
            <a:xfrm rot="7626350">
              <a:off x="4944565" y="1562200"/>
              <a:ext cx="2016464" cy="981510"/>
            </a:xfrm>
            <a:prstGeom prst="rect">
              <a:avLst/>
            </a:prstGeom>
          </p:spPr>
        </p:pic>
        <p:pic>
          <p:nvPicPr>
            <p:cNvPr id="31" name="Picture 30">
              <a:extLst>
                <a:ext uri="{FF2B5EF4-FFF2-40B4-BE49-F238E27FC236}">
                  <a16:creationId xmlns:a16="http://schemas.microsoft.com/office/drawing/2014/main" id="{E290E8AA-D7D8-4291-B349-82FA4D613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153945">
              <a:off x="5469296" y="566148"/>
              <a:ext cx="3689790" cy="1844895"/>
            </a:xfrm>
            <a:prstGeom prst="rect">
              <a:avLst/>
            </a:prstGeom>
          </p:spPr>
        </p:pic>
        <p:pic>
          <p:nvPicPr>
            <p:cNvPr id="32" name="Picture 31">
              <a:hlinkClick r:id="rId4" action="ppaction://hlinksldjump"/>
              <a:extLst>
                <a:ext uri="{FF2B5EF4-FFF2-40B4-BE49-F238E27FC236}">
                  <a16:creationId xmlns:a16="http://schemas.microsoft.com/office/drawing/2014/main" id="{8A7B03A0-6164-492B-AA67-EB51E7388B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938705">
              <a:off x="4991541" y="-44710"/>
              <a:ext cx="3689790" cy="1844895"/>
            </a:xfrm>
            <a:prstGeom prst="rect">
              <a:avLst/>
            </a:prstGeom>
          </p:spPr>
        </p:pic>
        <p:pic>
          <p:nvPicPr>
            <p:cNvPr id="34" name="Picture 33">
              <a:extLst>
                <a:ext uri="{FF2B5EF4-FFF2-40B4-BE49-F238E27FC236}">
                  <a16:creationId xmlns:a16="http://schemas.microsoft.com/office/drawing/2014/main" id="{B52D2616-0779-407F-B8C4-F4D4CC37807F}"/>
                </a:ext>
              </a:extLst>
            </p:cNvPr>
            <p:cNvPicPr>
              <a:picLocks noChangeAspect="1"/>
            </p:cNvPicPr>
            <p:nvPr/>
          </p:nvPicPr>
          <p:blipFill rotWithShape="1">
            <a:blip r:embed="rId3">
              <a:extLst>
                <a:ext uri="{28A0092B-C50C-407E-A947-70E740481C1C}">
                  <a14:useLocalDpi xmlns:a14="http://schemas.microsoft.com/office/drawing/2010/main" val="0"/>
                </a:ext>
              </a:extLst>
            </a:blip>
            <a:srcRect l="45350" t="53293"/>
            <a:stretch/>
          </p:blipFill>
          <p:spPr>
            <a:xfrm rot="7626350">
              <a:off x="6460736" y="1723981"/>
              <a:ext cx="2016464" cy="861701"/>
            </a:xfrm>
            <a:prstGeom prst="rect">
              <a:avLst/>
            </a:prstGeom>
          </p:spPr>
        </p:pic>
      </p:grpSp>
      <p:pic>
        <p:nvPicPr>
          <p:cNvPr id="3" name="Picture 2" descr="OPL20U25GSXzBJYl68kk8uQGfFKzs7yb1M4KJWUiLk6ZEvGF+qCIPSnY57AbBFCvTW$2023.15$.62+K4lPs7H94VUqPe2XwIsfPRnrXQE//QTEXxb8/8N4CNc6FpgZahzpTjFhMzSA7T/nHJa11DE8Ng2TP3iAmRczFlmslSuUNOgUeb6yRvs0=">
            <a:hlinkClick r:id="rId6" action="ppaction://hlinksldjump"/>
            <a:extLst>
              <a:ext uri="{FF2B5EF4-FFF2-40B4-BE49-F238E27FC236}">
                <a16:creationId xmlns:a16="http://schemas.microsoft.com/office/drawing/2014/main" id="{F19C8935-224A-8846-B890-FFDC4FF08A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6154" y="3291904"/>
            <a:ext cx="1230015" cy="2477232"/>
          </a:xfrm>
          <a:prstGeom prst="rect">
            <a:avLst/>
          </a:prstGeom>
        </p:spPr>
      </p:pic>
      <p:pic>
        <p:nvPicPr>
          <p:cNvPr id="6" name="Picture 5" descr="OPL20U25GSXzBJYl68kk8uQGfFKzs7yb1M4KJWUiLk6ZEvGF+qCIPSnY57AbBFCvTW$2023.15$.62+K4lPs7H94VUqPe2XwIsfPRnrXQE//QTEXxb8/8N4CNc6FpgZahzpTjFhMzSA7T/nHJa11DE8Ng2TP3iAmRczFlmslSuUNOgUeb6yRvs0=">
            <a:hlinkClick r:id="rId8" action="ppaction://hlinksldjump"/>
            <a:extLst>
              <a:ext uri="{FF2B5EF4-FFF2-40B4-BE49-F238E27FC236}">
                <a16:creationId xmlns:a16="http://schemas.microsoft.com/office/drawing/2014/main" id="{F01F431D-BF5C-A64A-BB6F-BB8327FBB3C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33117" y="3429001"/>
            <a:ext cx="1264601" cy="2477233"/>
          </a:xfrm>
          <a:prstGeom prst="rect">
            <a:avLst/>
          </a:prstGeom>
        </p:spPr>
      </p:pic>
      <p:pic>
        <p:nvPicPr>
          <p:cNvPr id="9" name="Picture 8" descr="OPL20U25GSXzBJYl68kk8uQGfFKzs7yb1M4KJWUiLk6ZEvGF+qCIPSnY57AbBFCvTW$2023.15$.62+K4lPs7H94VUqPe2XwIsfPRnrXQE//QTEXxb8/8N4CNc6FpgZahzpTjFhMzSA7T/nHJa11DE8Ng2TP3iAmRczFlmslSuUNOgUeb6yRvs0=">
            <a:hlinkClick r:id="rId10" action="ppaction://hlinksldjump"/>
            <a:extLst>
              <a:ext uri="{FF2B5EF4-FFF2-40B4-BE49-F238E27FC236}">
                <a16:creationId xmlns:a16="http://schemas.microsoft.com/office/drawing/2014/main" id="{C4B2BA79-BAF0-A045-A8FB-A967165DFF7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86621" y="2890410"/>
            <a:ext cx="1232673" cy="2474028"/>
          </a:xfrm>
          <a:prstGeom prst="rect">
            <a:avLst/>
          </a:prstGeom>
        </p:spPr>
      </p:pic>
      <p:pic>
        <p:nvPicPr>
          <p:cNvPr id="11" name="Picture 10" descr="OPL20U25GSXzBJYl68kk8uQGfFKzs7yb1M4KJWUiLk6ZEvGF+qCIPSnY57AbBFCvTW$2023.15$.62+K4lPs7H94VUqPe2XwIsfPRnrXQE//QTEXxb8/8N4CNc6FpgZahzpTjFhMzSA7T/nHJa11DE8Ng2TP3iAmRczFlmslSuUNOgUeb6yRvs0=">
            <a:hlinkClick r:id="rId12" action="ppaction://hlinksldjump"/>
            <a:extLst>
              <a:ext uri="{FF2B5EF4-FFF2-40B4-BE49-F238E27FC236}">
                <a16:creationId xmlns:a16="http://schemas.microsoft.com/office/drawing/2014/main" id="{7FA63767-01A4-2B46-97E6-2D5ACA7BA43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69132" y="3228107"/>
            <a:ext cx="1496017" cy="2541029"/>
          </a:xfrm>
          <a:prstGeom prst="rect">
            <a:avLst/>
          </a:prstGeom>
        </p:spPr>
      </p:pic>
    </p:spTree>
    <p:extLst>
      <p:ext uri="{BB962C8B-B14F-4D97-AF65-F5344CB8AC3E}">
        <p14:creationId xmlns:p14="http://schemas.microsoft.com/office/powerpoint/2010/main" val="2775459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descr="OPL20U25GSXzBJYl68kk8uQGfFKzs7yb1M4KJWUiLk6ZEvGF+qCIPSnY57AbBFCvTW$2023.15$.62+K4lPs7H94VUqPe2XwIsfPRnrXQE//QTEXxb8/8N4CNc6FpgZahzpTjFhMzSA7T/nHJa11DE8Ng2TP3iAmRczFlmslSuUNOgUeb6yRvs0=">
            <a:extLst>
              <a:ext uri="{FF2B5EF4-FFF2-40B4-BE49-F238E27FC236}">
                <a16:creationId xmlns:a16="http://schemas.microsoft.com/office/drawing/2014/main" id="{7A6453CF-BD46-4F20-8197-80821EAB8B2E}"/>
              </a:ext>
            </a:extLst>
          </p:cNvPr>
          <p:cNvGrpSpPr/>
          <p:nvPr/>
        </p:nvGrpSpPr>
        <p:grpSpPr>
          <a:xfrm>
            <a:off x="1852246" y="154356"/>
            <a:ext cx="9894277" cy="1182076"/>
            <a:chOff x="1930399" y="177801"/>
            <a:chExt cx="9894276" cy="1404580"/>
          </a:xfrm>
        </p:grpSpPr>
        <p:sp>
          <p:nvSpPr>
            <p:cNvPr id="25" name="Rectangle 24">
              <a:extLst>
                <a:ext uri="{FF2B5EF4-FFF2-40B4-BE49-F238E27FC236}">
                  <a16:creationId xmlns:a16="http://schemas.microsoft.com/office/drawing/2014/main" id="{00597D2C-F7CC-4796-9272-EDE175F24214}"/>
                </a:ext>
              </a:extLst>
            </p:cNvPr>
            <p:cNvSpPr/>
            <p:nvPr/>
          </p:nvSpPr>
          <p:spPr>
            <a:xfrm>
              <a:off x="1930399" y="177801"/>
              <a:ext cx="9894276" cy="140458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BD53F101-3E09-48A7-9C1A-D241DC18E2BC}"/>
                    </a:ext>
                  </a:extLst>
                </p:cNvPr>
                <p:cNvSpPr/>
                <p:nvPr/>
              </p:nvSpPr>
              <p:spPr>
                <a:xfrm>
                  <a:off x="2108140" y="319984"/>
                  <a:ext cx="9575859" cy="1157124"/>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 các hình 1, 2, 3, 4 ở hình nào ta có đường tròn </a:t>
                  </a:r>
                  <a14:m>
                    <m:oMath xmlns:m="http://schemas.openxmlformats.org/officeDocument/2006/math">
                      <m:d>
                        <m:dPr>
                          <m:ctrlPr>
                            <a:rPr kumimoji="0" lang="en-US" sz="3200" b="1" i="1" u="none" strike="noStrike" kern="1200" cap="none" spc="0" normalizeH="0" baseline="0" noProof="0">
                              <a:ln>
                                <a:noFill/>
                              </a:ln>
                              <a:solidFill>
                                <a:srgbClr val="FFFF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dPr>
                        <m:e>
                          <m:r>
                            <m:rPr>
                              <m:nor/>
                            </m:rPr>
                            <a:rPr kumimoji="0" lang="en-US" sz="3200" b="1" i="1" u="none" strike="noStrike" kern="1200" cap="none" spc="0" normalizeH="0" baseline="0" noProof="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m:t>O</m:t>
                          </m:r>
                        </m:e>
                      </m:d>
                    </m:oMath>
                  </a14:m>
                  <a:r>
                    <a:rPr kumimoji="0" lang="nl-NL" sz="3200" b="1" i="1"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nl-NL" sz="32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 đường tròn ngoại tiếp tam giác </a:t>
                  </a:r>
                  <a14:m>
                    <m:oMath xmlns:m="http://schemas.openxmlformats.org/officeDocument/2006/math">
                      <m:r>
                        <m:rPr>
                          <m:nor/>
                        </m:rPr>
                        <a:rPr kumimoji="0" lang="en-US" sz="3200" b="1" i="1" u="none" strike="noStrike" kern="1200" cap="none" spc="0" normalizeH="0" baseline="0" noProof="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m:t>MNP</m:t>
                      </m:r>
                    </m:oMath>
                  </a14:m>
                  <a:r>
                    <a:rPr kumimoji="0" lang="nl-NL" sz="32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26" name="Rectangle 25">
                  <a:extLst>
                    <a:ext uri="{FF2B5EF4-FFF2-40B4-BE49-F238E27FC236}">
                      <a16:creationId xmlns:a16="http://schemas.microsoft.com/office/drawing/2014/main" id="{BD53F101-3E09-48A7-9C1A-D241DC18E2BC}"/>
                    </a:ext>
                  </a:extLst>
                </p:cNvPr>
                <p:cNvSpPr>
                  <a:spLocks noRot="1" noChangeAspect="1" noMove="1" noResize="1" noEditPoints="1" noAdjustHandles="1" noChangeArrowheads="1" noChangeShapeType="1" noTextEdit="1"/>
                </p:cNvSpPr>
                <p:nvPr/>
              </p:nvSpPr>
              <p:spPr>
                <a:xfrm>
                  <a:off x="2108140" y="319984"/>
                  <a:ext cx="9575859" cy="1157124"/>
                </a:xfrm>
                <a:prstGeom prst="rect">
                  <a:avLst/>
                </a:prstGeom>
                <a:blipFill>
                  <a:blip r:embed="rId3"/>
                  <a:stretch>
                    <a:fillRect t="-9249" r="-758" b="-18497"/>
                  </a:stretch>
                </a:blipFill>
                <a:ln w="76200">
                  <a:solidFill>
                    <a:srgbClr val="FFFF00"/>
                  </a:solidFill>
                </a:ln>
              </p:spPr>
              <p:txBody>
                <a:bodyPr/>
                <a:lstStyle/>
                <a:p>
                  <a:r>
                    <a:rPr lang="en-US">
                      <a:noFill/>
                    </a:rPr>
                    <a:t> </a:t>
                  </a:r>
                </a:p>
              </p:txBody>
            </p:sp>
          </mc:Fallback>
        </mc:AlternateContent>
      </p:grpSp>
      <p:pic>
        <p:nvPicPr>
          <p:cNvPr id="27" name="Picture 26" descr="OPL20U25GSXzBJYl68kk8uQGfFKzs7yb1M4KJWUiLk6ZEvGF+qCIPSnY57AbBFCvTW$2023.15$.62+K4lPs7H94VUqPe2XwIsfPRnrXQE//QTEXxb8/8N4CNc6FpgZahzpTjFhMzSA7T/nHJa11DE8Ng2TP3iAmRczFlmslSuUNOgUeb6yRvs0=">
            <a:hlinkClick r:id="rId4"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680" y="-114189"/>
            <a:ext cx="2550840" cy="2550840"/>
          </a:xfrm>
          <a:prstGeom prst="rect">
            <a:avLst/>
          </a:prstGeom>
        </p:spPr>
      </p:pic>
      <p:sp>
        <p:nvSpPr>
          <p:cNvPr id="4" name="TextBox 3" descr="OPL20U25GSXzBJYl68kk8uQGfFKzs7yb1M4KJWUiLk6ZEvGF+qCIPSnY57AbBFCvTW$2023.15$.62+K4lPs7H94VUqPe2XwIsfPRnrXQE//QTEXxb8/8N4CNc6FpgZahzpTjFhMzSA7T/nHJa11DE8Ng2TP3iAmRczFlmslSuUNOgUeb6yRvs0=">
            <a:extLst>
              <a:ext uri="{FF2B5EF4-FFF2-40B4-BE49-F238E27FC236}">
                <a16:creationId xmlns:a16="http://schemas.microsoft.com/office/drawing/2014/main" id="{E0B7E42E-73CA-D142-A3EE-F46997B10ED5}"/>
              </a:ext>
            </a:extLst>
          </p:cNvPr>
          <p:cNvSpPr txBox="1"/>
          <p:nvPr/>
        </p:nvSpPr>
        <p:spPr>
          <a:xfrm>
            <a:off x="508001" y="2804897"/>
            <a:ext cx="184731" cy="6667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3733"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TextBox 21" descr="OPL20U25GSXzBJYl68kk8uQGfFKzs7yb1M4KJWUiLk6ZEvGF+qCIPSnY57AbBFCvTW$2023.15$.62+K4lPs7H94VUqPe2XwIsfPRnrXQE//QTEXxb8/8N4CNc6FpgZahzpTjFhMzSA7T/nHJa11DE8Ng2TP3iAmRczFlmslSuUNOgUeb6yRvs0=">
            <a:extLst>
              <a:ext uri="{FF2B5EF4-FFF2-40B4-BE49-F238E27FC236}">
                <a16:creationId xmlns:a16="http://schemas.microsoft.com/office/drawing/2014/main" id="{5416EC81-BC39-424B-A87B-C1EB69A3CC38}"/>
              </a:ext>
            </a:extLst>
          </p:cNvPr>
          <p:cNvSpPr txBox="1"/>
          <p:nvPr/>
        </p:nvSpPr>
        <p:spPr>
          <a:xfrm>
            <a:off x="507999" y="4662713"/>
            <a:ext cx="184731" cy="6667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3733" b="1" i="0"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CDEB3CF5-910A-4EC2-DFF8-7883CD3401E1}"/>
              </a:ext>
            </a:extLst>
          </p:cNvPr>
          <p:cNvSpPr txBox="1"/>
          <p:nvPr/>
        </p:nvSpPr>
        <p:spPr>
          <a:xfrm>
            <a:off x="551676" y="2847508"/>
            <a:ext cx="1344247" cy="523220"/>
          </a:xfrm>
          <a:prstGeom prst="rect">
            <a:avLst/>
          </a:prstGeom>
          <a:noFill/>
          <a:ln>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1</a:t>
            </a:r>
          </a:p>
        </p:txBody>
      </p:sp>
      <p:sp>
        <p:nvSpPr>
          <p:cNvPr id="17" name="TextBox 16">
            <a:extLst>
              <a:ext uri="{FF2B5EF4-FFF2-40B4-BE49-F238E27FC236}">
                <a16:creationId xmlns:a16="http://schemas.microsoft.com/office/drawing/2014/main" id="{228535C0-BACF-7E82-E031-27A15FFD5600}"/>
              </a:ext>
            </a:extLst>
          </p:cNvPr>
          <p:cNvSpPr txBox="1"/>
          <p:nvPr/>
        </p:nvSpPr>
        <p:spPr>
          <a:xfrm>
            <a:off x="426426" y="5481638"/>
            <a:ext cx="1344247" cy="523220"/>
          </a:xfrm>
          <a:prstGeom prst="rect">
            <a:avLst/>
          </a:prstGeom>
          <a:noFill/>
          <a:ln>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2</a:t>
            </a:r>
          </a:p>
        </p:txBody>
      </p:sp>
      <p:sp>
        <p:nvSpPr>
          <p:cNvPr id="18" name="TextBox 17">
            <a:extLst>
              <a:ext uri="{FF2B5EF4-FFF2-40B4-BE49-F238E27FC236}">
                <a16:creationId xmlns:a16="http://schemas.microsoft.com/office/drawing/2014/main" id="{7F7E5186-D027-DD3F-00DD-35B6A717A15A}"/>
              </a:ext>
            </a:extLst>
          </p:cNvPr>
          <p:cNvSpPr txBox="1"/>
          <p:nvPr/>
        </p:nvSpPr>
        <p:spPr>
          <a:xfrm>
            <a:off x="5931873" y="3123486"/>
            <a:ext cx="1344247" cy="523220"/>
          </a:xfrm>
          <a:prstGeom prst="rect">
            <a:avLst/>
          </a:prstGeom>
          <a:noFill/>
          <a:ln>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Hình 3</a:t>
            </a:r>
          </a:p>
        </p:txBody>
      </p:sp>
      <p:sp>
        <p:nvSpPr>
          <p:cNvPr id="19" name="TextBox 18">
            <a:extLst>
              <a:ext uri="{FF2B5EF4-FFF2-40B4-BE49-F238E27FC236}">
                <a16:creationId xmlns:a16="http://schemas.microsoft.com/office/drawing/2014/main" id="{624CA7D2-7526-9F9E-1814-D58EAD197FE1}"/>
              </a:ext>
            </a:extLst>
          </p:cNvPr>
          <p:cNvSpPr txBox="1"/>
          <p:nvPr/>
        </p:nvSpPr>
        <p:spPr>
          <a:xfrm>
            <a:off x="5939688" y="5229863"/>
            <a:ext cx="1344247" cy="523220"/>
          </a:xfrm>
          <a:prstGeom prst="rect">
            <a:avLst/>
          </a:prstGeom>
          <a:noFill/>
          <a:ln>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4</a:t>
            </a:r>
          </a:p>
        </p:txBody>
      </p:sp>
      <p:grpSp>
        <p:nvGrpSpPr>
          <p:cNvPr id="7" name="Group 4">
            <a:extLst>
              <a:ext uri="{FF2B5EF4-FFF2-40B4-BE49-F238E27FC236}">
                <a16:creationId xmlns:a16="http://schemas.microsoft.com/office/drawing/2014/main" id="{D74788B6-D3EF-24C6-5413-40C2256DDE03}"/>
              </a:ext>
            </a:extLst>
          </p:cNvPr>
          <p:cNvGrpSpPr>
            <a:grpSpLocks noChangeAspect="1"/>
          </p:cNvGrpSpPr>
          <p:nvPr/>
        </p:nvGrpSpPr>
        <p:grpSpPr bwMode="auto">
          <a:xfrm>
            <a:off x="1991174" y="1317858"/>
            <a:ext cx="3649686" cy="2649539"/>
            <a:chOff x="1134" y="810"/>
            <a:chExt cx="2299" cy="1669"/>
          </a:xfrm>
        </p:grpSpPr>
        <p:sp>
          <p:nvSpPr>
            <p:cNvPr id="9" name="AutoShape 3">
              <a:extLst>
                <a:ext uri="{FF2B5EF4-FFF2-40B4-BE49-F238E27FC236}">
                  <a16:creationId xmlns:a16="http://schemas.microsoft.com/office/drawing/2014/main" id="{0A0B56B4-FF26-5460-8413-CA9A62FC03C0}"/>
                </a:ext>
              </a:extLst>
            </p:cNvPr>
            <p:cNvSpPr>
              <a:spLocks noChangeAspect="1" noChangeArrowheads="1" noTextEdit="1"/>
            </p:cNvSpPr>
            <p:nvPr/>
          </p:nvSpPr>
          <p:spPr bwMode="auto">
            <a:xfrm>
              <a:off x="1134" y="810"/>
              <a:ext cx="2299" cy="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val 5">
              <a:extLst>
                <a:ext uri="{FF2B5EF4-FFF2-40B4-BE49-F238E27FC236}">
                  <a16:creationId xmlns:a16="http://schemas.microsoft.com/office/drawing/2014/main" id="{68EE6177-65F8-9C5B-04EE-7A12974BEBA6}"/>
                </a:ext>
              </a:extLst>
            </p:cNvPr>
            <p:cNvSpPr>
              <a:spLocks noChangeArrowheads="1"/>
            </p:cNvSpPr>
            <p:nvPr/>
          </p:nvSpPr>
          <p:spPr bwMode="auto">
            <a:xfrm>
              <a:off x="1788" y="1335"/>
              <a:ext cx="801" cy="802"/>
            </a:xfrm>
            <a:prstGeom prst="ellipse">
              <a:avLst/>
            </a:prstGeom>
            <a:noFill/>
            <a:ln w="47625" cap="flat">
              <a:solidFill>
                <a:srgbClr val="F4F4F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Line 6">
              <a:extLst>
                <a:ext uri="{FF2B5EF4-FFF2-40B4-BE49-F238E27FC236}">
                  <a16:creationId xmlns:a16="http://schemas.microsoft.com/office/drawing/2014/main" id="{A209E5B9-13B8-AC5B-23B2-6389F4225452}"/>
                </a:ext>
              </a:extLst>
            </p:cNvPr>
            <p:cNvSpPr>
              <a:spLocks noChangeShapeType="1"/>
            </p:cNvSpPr>
            <p:nvPr/>
          </p:nvSpPr>
          <p:spPr bwMode="auto">
            <a:xfrm flipH="1">
              <a:off x="1368" y="1128"/>
              <a:ext cx="793" cy="997"/>
            </a:xfrm>
            <a:prstGeom prst="line">
              <a:avLst/>
            </a:prstGeom>
            <a:noFill/>
            <a:ln w="47625" cap="flat">
              <a:solidFill>
                <a:srgbClr val="F4F4F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Line 7">
              <a:extLst>
                <a:ext uri="{FF2B5EF4-FFF2-40B4-BE49-F238E27FC236}">
                  <a16:creationId xmlns:a16="http://schemas.microsoft.com/office/drawing/2014/main" id="{3E075839-E03A-29BC-9356-C7E533C5ADD6}"/>
                </a:ext>
              </a:extLst>
            </p:cNvPr>
            <p:cNvSpPr>
              <a:spLocks noChangeShapeType="1"/>
            </p:cNvSpPr>
            <p:nvPr/>
          </p:nvSpPr>
          <p:spPr bwMode="auto">
            <a:xfrm>
              <a:off x="1368" y="2125"/>
              <a:ext cx="1771" cy="24"/>
            </a:xfrm>
            <a:prstGeom prst="line">
              <a:avLst/>
            </a:prstGeom>
            <a:noFill/>
            <a:ln w="47625" cap="flat">
              <a:solidFill>
                <a:srgbClr val="F4F4F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Line 8">
              <a:extLst>
                <a:ext uri="{FF2B5EF4-FFF2-40B4-BE49-F238E27FC236}">
                  <a16:creationId xmlns:a16="http://schemas.microsoft.com/office/drawing/2014/main" id="{44EF9278-6EA7-A878-26BD-16CF5A24FCBE}"/>
                </a:ext>
              </a:extLst>
            </p:cNvPr>
            <p:cNvSpPr>
              <a:spLocks noChangeShapeType="1"/>
            </p:cNvSpPr>
            <p:nvPr/>
          </p:nvSpPr>
          <p:spPr bwMode="auto">
            <a:xfrm>
              <a:off x="2161" y="1128"/>
              <a:ext cx="978" cy="1021"/>
            </a:xfrm>
            <a:prstGeom prst="line">
              <a:avLst/>
            </a:prstGeom>
            <a:noFill/>
            <a:ln w="47625" cap="flat">
              <a:solidFill>
                <a:srgbClr val="F4F4F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ectangle 9">
              <a:extLst>
                <a:ext uri="{FF2B5EF4-FFF2-40B4-BE49-F238E27FC236}">
                  <a16:creationId xmlns:a16="http://schemas.microsoft.com/office/drawing/2014/main" id="{DA01F9D0-C96E-A56F-3548-023C8593EE16}"/>
                </a:ext>
              </a:extLst>
            </p:cNvPr>
            <p:cNvSpPr>
              <a:spLocks noChangeArrowheads="1"/>
            </p:cNvSpPr>
            <p:nvPr/>
          </p:nvSpPr>
          <p:spPr bwMode="auto">
            <a:xfrm>
              <a:off x="1219" y="2162"/>
              <a:ext cx="190"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1" u="none" strike="noStrike" kern="1200" cap="none" spc="0" normalizeH="0" baseline="0" noProof="0">
                  <a:ln>
                    <a:noFill/>
                  </a:ln>
                  <a:solidFill>
                    <a:srgbClr val="F4F4F4"/>
                  </a:solidFill>
                  <a:effectLst/>
                  <a:uLnTx/>
                  <a:uFillTx/>
                  <a:latin typeface="Times New Roman" panose="02020603050405020304" pitchFamily="18" charset="0"/>
                  <a:ea typeface="+mn-ea"/>
                  <a:cs typeface="+mn-cs"/>
                </a:rPr>
                <a:t>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Rectangle 10">
              <a:extLst>
                <a:ext uri="{FF2B5EF4-FFF2-40B4-BE49-F238E27FC236}">
                  <a16:creationId xmlns:a16="http://schemas.microsoft.com/office/drawing/2014/main" id="{74D586EE-126A-50C9-9A23-6A4D76CC98C5}"/>
                </a:ext>
              </a:extLst>
            </p:cNvPr>
            <p:cNvSpPr>
              <a:spLocks noChangeArrowheads="1"/>
            </p:cNvSpPr>
            <p:nvPr/>
          </p:nvSpPr>
          <p:spPr bwMode="auto">
            <a:xfrm>
              <a:off x="3223" y="2215"/>
              <a:ext cx="172"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1" u="none" strike="noStrike" kern="1200" cap="none" spc="0" normalizeH="0" baseline="0" noProof="0">
                  <a:ln>
                    <a:noFill/>
                  </a:ln>
                  <a:solidFill>
                    <a:srgbClr val="F4F4F4"/>
                  </a:solidFill>
                  <a:effectLst/>
                  <a:uLnTx/>
                  <a:uFillTx/>
                  <a:latin typeface="Times New Roman" panose="02020603050405020304" pitchFamily="18" charset="0"/>
                  <a:ea typeface="+mn-ea"/>
                  <a:cs typeface="+mn-cs"/>
                </a:rPr>
                <a:t>P</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Rectangle 11">
              <a:extLst>
                <a:ext uri="{FF2B5EF4-FFF2-40B4-BE49-F238E27FC236}">
                  <a16:creationId xmlns:a16="http://schemas.microsoft.com/office/drawing/2014/main" id="{9CD4188B-1D35-0BB1-953A-8744096D9D82}"/>
                </a:ext>
              </a:extLst>
            </p:cNvPr>
            <p:cNvSpPr>
              <a:spLocks noChangeArrowheads="1"/>
            </p:cNvSpPr>
            <p:nvPr/>
          </p:nvSpPr>
          <p:spPr bwMode="auto">
            <a:xfrm>
              <a:off x="2076" y="883"/>
              <a:ext cx="21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1" u="none" strike="noStrike" kern="1200" cap="none" spc="0" normalizeH="0" baseline="0" noProof="0">
                  <a:ln>
                    <a:noFill/>
                  </a:ln>
                  <a:solidFill>
                    <a:srgbClr val="F4F4F4"/>
                  </a:solidFill>
                  <a:effectLst/>
                  <a:uLnTx/>
                  <a:uFillTx/>
                  <a:latin typeface="Times New Roman" panose="02020603050405020304" pitchFamily="18" charset="0"/>
                  <a:ea typeface="+mn-ea"/>
                  <a:cs typeface="+mn-cs"/>
                </a:rPr>
                <a:t>M</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Rectangle 12">
              <a:extLst>
                <a:ext uri="{FF2B5EF4-FFF2-40B4-BE49-F238E27FC236}">
                  <a16:creationId xmlns:a16="http://schemas.microsoft.com/office/drawing/2014/main" id="{AAB238FC-F164-B378-AE02-FD7085C0538B}"/>
                </a:ext>
              </a:extLst>
            </p:cNvPr>
            <p:cNvSpPr>
              <a:spLocks noChangeArrowheads="1"/>
            </p:cNvSpPr>
            <p:nvPr/>
          </p:nvSpPr>
          <p:spPr bwMode="auto">
            <a:xfrm>
              <a:off x="2131" y="1772"/>
              <a:ext cx="190"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1" u="none" strike="noStrike" kern="1200" cap="none" spc="0" normalizeH="0" baseline="0" noProof="0">
                  <a:ln>
                    <a:noFill/>
                  </a:ln>
                  <a:solidFill>
                    <a:srgbClr val="F4F4F4"/>
                  </a:solidFill>
                  <a:effectLst/>
                  <a:uLnTx/>
                  <a:uFillTx/>
                  <a:latin typeface="Times New Roman" panose="02020603050405020304" pitchFamily="18" charset="0"/>
                  <a:ea typeface="+mn-ea"/>
                  <a:cs typeface="+mn-cs"/>
                </a:rPr>
                <a:t>O</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3" name="Group 15">
              <a:extLst>
                <a:ext uri="{FF2B5EF4-FFF2-40B4-BE49-F238E27FC236}">
                  <a16:creationId xmlns:a16="http://schemas.microsoft.com/office/drawing/2014/main" id="{1BA6A09A-A5EC-4370-F881-0C42C3F3922E}"/>
                </a:ext>
              </a:extLst>
            </p:cNvPr>
            <p:cNvGrpSpPr>
              <a:grpSpLocks/>
            </p:cNvGrpSpPr>
            <p:nvPr/>
          </p:nvGrpSpPr>
          <p:grpSpPr bwMode="auto">
            <a:xfrm>
              <a:off x="2165" y="1712"/>
              <a:ext cx="48" cy="48"/>
              <a:chOff x="2165" y="1712"/>
              <a:chExt cx="48" cy="48"/>
            </a:xfrm>
          </p:grpSpPr>
          <p:sp>
            <p:nvSpPr>
              <p:cNvPr id="37" name="Oval 13">
                <a:extLst>
                  <a:ext uri="{FF2B5EF4-FFF2-40B4-BE49-F238E27FC236}">
                    <a16:creationId xmlns:a16="http://schemas.microsoft.com/office/drawing/2014/main" id="{E8344891-88E9-3471-8E10-65E004CEA0E6}"/>
                  </a:ext>
                </a:extLst>
              </p:cNvPr>
              <p:cNvSpPr>
                <a:spLocks noChangeArrowheads="1"/>
              </p:cNvSpPr>
              <p:nvPr/>
            </p:nvSpPr>
            <p:spPr bwMode="auto">
              <a:xfrm>
                <a:off x="2165" y="1712"/>
                <a:ext cx="48" cy="48"/>
              </a:xfrm>
              <a:prstGeom prst="ellipse">
                <a:avLst/>
              </a:prstGeom>
              <a:solidFill>
                <a:srgbClr val="F4F4F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Oval 14">
                <a:extLst>
                  <a:ext uri="{FF2B5EF4-FFF2-40B4-BE49-F238E27FC236}">
                    <a16:creationId xmlns:a16="http://schemas.microsoft.com/office/drawing/2014/main" id="{C4D42D48-42BD-D94E-2150-9DBAD8872F18}"/>
                  </a:ext>
                </a:extLst>
              </p:cNvPr>
              <p:cNvSpPr>
                <a:spLocks noChangeArrowheads="1"/>
              </p:cNvSpPr>
              <p:nvPr/>
            </p:nvSpPr>
            <p:spPr bwMode="auto">
              <a:xfrm>
                <a:off x="2165" y="1712"/>
                <a:ext cx="48" cy="48"/>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8" name="Group 18">
              <a:extLst>
                <a:ext uri="{FF2B5EF4-FFF2-40B4-BE49-F238E27FC236}">
                  <a16:creationId xmlns:a16="http://schemas.microsoft.com/office/drawing/2014/main" id="{5324473F-7F3B-5000-D4A4-FE7A8876CD2F}"/>
                </a:ext>
              </a:extLst>
            </p:cNvPr>
            <p:cNvGrpSpPr>
              <a:grpSpLocks/>
            </p:cNvGrpSpPr>
            <p:nvPr/>
          </p:nvGrpSpPr>
          <p:grpSpPr bwMode="auto">
            <a:xfrm>
              <a:off x="3115" y="2125"/>
              <a:ext cx="48" cy="48"/>
              <a:chOff x="3115" y="2125"/>
              <a:chExt cx="48" cy="48"/>
            </a:xfrm>
          </p:grpSpPr>
          <p:sp>
            <p:nvSpPr>
              <p:cNvPr id="35" name="Oval 16">
                <a:extLst>
                  <a:ext uri="{FF2B5EF4-FFF2-40B4-BE49-F238E27FC236}">
                    <a16:creationId xmlns:a16="http://schemas.microsoft.com/office/drawing/2014/main" id="{25BCCA44-60C1-B1FE-2536-549AD4994BA2}"/>
                  </a:ext>
                </a:extLst>
              </p:cNvPr>
              <p:cNvSpPr>
                <a:spLocks noChangeArrowheads="1"/>
              </p:cNvSpPr>
              <p:nvPr/>
            </p:nvSpPr>
            <p:spPr bwMode="auto">
              <a:xfrm>
                <a:off x="3115" y="2125"/>
                <a:ext cx="48" cy="48"/>
              </a:xfrm>
              <a:prstGeom prst="ellipse">
                <a:avLst/>
              </a:prstGeom>
              <a:solidFill>
                <a:srgbClr val="F4F4F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Oval 17">
                <a:extLst>
                  <a:ext uri="{FF2B5EF4-FFF2-40B4-BE49-F238E27FC236}">
                    <a16:creationId xmlns:a16="http://schemas.microsoft.com/office/drawing/2014/main" id="{421DF791-C89C-F63F-7DC2-EF75E47D95A1}"/>
                  </a:ext>
                </a:extLst>
              </p:cNvPr>
              <p:cNvSpPr>
                <a:spLocks noChangeArrowheads="1"/>
              </p:cNvSpPr>
              <p:nvPr/>
            </p:nvSpPr>
            <p:spPr bwMode="auto">
              <a:xfrm>
                <a:off x="3115" y="2125"/>
                <a:ext cx="48" cy="48"/>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1">
              <a:extLst>
                <a:ext uri="{FF2B5EF4-FFF2-40B4-BE49-F238E27FC236}">
                  <a16:creationId xmlns:a16="http://schemas.microsoft.com/office/drawing/2014/main" id="{0EB966F0-DF31-1642-E993-BD0B812FC72E}"/>
                </a:ext>
              </a:extLst>
            </p:cNvPr>
            <p:cNvGrpSpPr>
              <a:grpSpLocks/>
            </p:cNvGrpSpPr>
            <p:nvPr/>
          </p:nvGrpSpPr>
          <p:grpSpPr bwMode="auto">
            <a:xfrm>
              <a:off x="1344" y="2101"/>
              <a:ext cx="48" cy="48"/>
              <a:chOff x="1344" y="2101"/>
              <a:chExt cx="48" cy="48"/>
            </a:xfrm>
          </p:grpSpPr>
          <p:sp>
            <p:nvSpPr>
              <p:cNvPr id="33" name="Oval 19">
                <a:extLst>
                  <a:ext uri="{FF2B5EF4-FFF2-40B4-BE49-F238E27FC236}">
                    <a16:creationId xmlns:a16="http://schemas.microsoft.com/office/drawing/2014/main" id="{8033230A-8E8B-4554-85BE-AD85F43EDD5C}"/>
                  </a:ext>
                </a:extLst>
              </p:cNvPr>
              <p:cNvSpPr>
                <a:spLocks noChangeArrowheads="1"/>
              </p:cNvSpPr>
              <p:nvPr/>
            </p:nvSpPr>
            <p:spPr bwMode="auto">
              <a:xfrm>
                <a:off x="1344" y="2101"/>
                <a:ext cx="48" cy="48"/>
              </a:xfrm>
              <a:prstGeom prst="ellipse">
                <a:avLst/>
              </a:prstGeom>
              <a:solidFill>
                <a:srgbClr val="F4F4F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Oval 20">
                <a:extLst>
                  <a:ext uri="{FF2B5EF4-FFF2-40B4-BE49-F238E27FC236}">
                    <a16:creationId xmlns:a16="http://schemas.microsoft.com/office/drawing/2014/main" id="{C64EF5BC-D600-B2B3-05D0-E1C82DAE52A0}"/>
                  </a:ext>
                </a:extLst>
              </p:cNvPr>
              <p:cNvSpPr>
                <a:spLocks noChangeArrowheads="1"/>
              </p:cNvSpPr>
              <p:nvPr/>
            </p:nvSpPr>
            <p:spPr bwMode="auto">
              <a:xfrm>
                <a:off x="1344" y="2101"/>
                <a:ext cx="48" cy="48"/>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4">
              <a:extLst>
                <a:ext uri="{FF2B5EF4-FFF2-40B4-BE49-F238E27FC236}">
                  <a16:creationId xmlns:a16="http://schemas.microsoft.com/office/drawing/2014/main" id="{A9A40E29-E1D8-DF52-A815-6E77DD74032A}"/>
                </a:ext>
              </a:extLst>
            </p:cNvPr>
            <p:cNvGrpSpPr>
              <a:grpSpLocks/>
            </p:cNvGrpSpPr>
            <p:nvPr/>
          </p:nvGrpSpPr>
          <p:grpSpPr bwMode="auto">
            <a:xfrm>
              <a:off x="2136" y="1104"/>
              <a:ext cx="49" cy="48"/>
              <a:chOff x="2136" y="1104"/>
              <a:chExt cx="49" cy="48"/>
            </a:xfrm>
          </p:grpSpPr>
          <p:sp>
            <p:nvSpPr>
              <p:cNvPr id="31" name="Oval 22">
                <a:extLst>
                  <a:ext uri="{FF2B5EF4-FFF2-40B4-BE49-F238E27FC236}">
                    <a16:creationId xmlns:a16="http://schemas.microsoft.com/office/drawing/2014/main" id="{DD368616-68D7-26C6-D2C9-7263761C2E58}"/>
                  </a:ext>
                </a:extLst>
              </p:cNvPr>
              <p:cNvSpPr>
                <a:spLocks noChangeArrowheads="1"/>
              </p:cNvSpPr>
              <p:nvPr/>
            </p:nvSpPr>
            <p:spPr bwMode="auto">
              <a:xfrm>
                <a:off x="2136" y="1104"/>
                <a:ext cx="49" cy="48"/>
              </a:xfrm>
              <a:prstGeom prst="ellipse">
                <a:avLst/>
              </a:prstGeom>
              <a:solidFill>
                <a:srgbClr val="F4F4F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Oval 23">
                <a:extLst>
                  <a:ext uri="{FF2B5EF4-FFF2-40B4-BE49-F238E27FC236}">
                    <a16:creationId xmlns:a16="http://schemas.microsoft.com/office/drawing/2014/main" id="{977E0A71-7CE8-C3AF-B1FC-56FB416C9CA8}"/>
                  </a:ext>
                </a:extLst>
              </p:cNvPr>
              <p:cNvSpPr>
                <a:spLocks noChangeArrowheads="1"/>
              </p:cNvSpPr>
              <p:nvPr/>
            </p:nvSpPr>
            <p:spPr bwMode="auto">
              <a:xfrm>
                <a:off x="2136" y="1104"/>
                <a:ext cx="49" cy="48"/>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2" name="Group 4">
            <a:extLst>
              <a:ext uri="{FF2B5EF4-FFF2-40B4-BE49-F238E27FC236}">
                <a16:creationId xmlns:a16="http://schemas.microsoft.com/office/drawing/2014/main" id="{743AAE5C-DCBB-425F-5B7D-CEB9E1C6A9BC}"/>
              </a:ext>
            </a:extLst>
          </p:cNvPr>
          <p:cNvGrpSpPr>
            <a:grpSpLocks noChangeAspect="1"/>
          </p:cNvGrpSpPr>
          <p:nvPr/>
        </p:nvGrpSpPr>
        <p:grpSpPr bwMode="auto">
          <a:xfrm>
            <a:off x="7365980" y="1234663"/>
            <a:ext cx="2897188" cy="2727325"/>
            <a:chOff x="4588" y="873"/>
            <a:chExt cx="1825" cy="1718"/>
          </a:xfrm>
        </p:grpSpPr>
        <p:sp>
          <p:nvSpPr>
            <p:cNvPr id="39" name="AutoShape 3">
              <a:extLst>
                <a:ext uri="{FF2B5EF4-FFF2-40B4-BE49-F238E27FC236}">
                  <a16:creationId xmlns:a16="http://schemas.microsoft.com/office/drawing/2014/main" id="{7FB53034-D9E1-8CC7-A1F7-5646968F1FE6}"/>
                </a:ext>
              </a:extLst>
            </p:cNvPr>
            <p:cNvSpPr>
              <a:spLocks noChangeAspect="1" noChangeArrowheads="1" noTextEdit="1"/>
            </p:cNvSpPr>
            <p:nvPr/>
          </p:nvSpPr>
          <p:spPr bwMode="auto">
            <a:xfrm>
              <a:off x="4588" y="873"/>
              <a:ext cx="1825" cy="1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 name="Oval 5">
              <a:extLst>
                <a:ext uri="{FF2B5EF4-FFF2-40B4-BE49-F238E27FC236}">
                  <a16:creationId xmlns:a16="http://schemas.microsoft.com/office/drawing/2014/main" id="{6F35861E-CB04-6556-3723-DDE65239607D}"/>
                </a:ext>
              </a:extLst>
            </p:cNvPr>
            <p:cNvSpPr>
              <a:spLocks noChangeArrowheads="1"/>
            </p:cNvSpPr>
            <p:nvPr/>
          </p:nvSpPr>
          <p:spPr bwMode="auto">
            <a:xfrm>
              <a:off x="4849" y="1212"/>
              <a:ext cx="1315" cy="1316"/>
            </a:xfrm>
            <a:prstGeom prst="ellipse">
              <a:avLst/>
            </a:prstGeom>
            <a:noFill/>
            <a:ln w="28575" cap="flat">
              <a:solidFill>
                <a:srgbClr val="F0F0F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Line 6">
              <a:extLst>
                <a:ext uri="{FF2B5EF4-FFF2-40B4-BE49-F238E27FC236}">
                  <a16:creationId xmlns:a16="http://schemas.microsoft.com/office/drawing/2014/main" id="{F9AA88AE-D1EB-0457-285D-4D86837053E9}"/>
                </a:ext>
              </a:extLst>
            </p:cNvPr>
            <p:cNvSpPr>
              <a:spLocks noChangeShapeType="1"/>
            </p:cNvSpPr>
            <p:nvPr/>
          </p:nvSpPr>
          <p:spPr bwMode="auto">
            <a:xfrm flipH="1">
              <a:off x="4861" y="1215"/>
              <a:ext cx="578" cy="783"/>
            </a:xfrm>
            <a:prstGeom prst="line">
              <a:avLst/>
            </a:prstGeom>
            <a:noFill/>
            <a:ln w="28575" cap="flat">
              <a:solidFill>
                <a:srgbClr val="F0F0F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Line 7">
              <a:extLst>
                <a:ext uri="{FF2B5EF4-FFF2-40B4-BE49-F238E27FC236}">
                  <a16:creationId xmlns:a16="http://schemas.microsoft.com/office/drawing/2014/main" id="{ADFA16BE-6E11-13B8-B4AB-735E2B0815E8}"/>
                </a:ext>
              </a:extLst>
            </p:cNvPr>
            <p:cNvSpPr>
              <a:spLocks noChangeShapeType="1"/>
            </p:cNvSpPr>
            <p:nvPr/>
          </p:nvSpPr>
          <p:spPr bwMode="auto">
            <a:xfrm flipV="1">
              <a:off x="4857" y="1593"/>
              <a:ext cx="1240" cy="410"/>
            </a:xfrm>
            <a:prstGeom prst="line">
              <a:avLst/>
            </a:prstGeom>
            <a:noFill/>
            <a:ln w="28575" cap="flat">
              <a:solidFill>
                <a:srgbClr val="F0F0F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Line 8">
              <a:extLst>
                <a:ext uri="{FF2B5EF4-FFF2-40B4-BE49-F238E27FC236}">
                  <a16:creationId xmlns:a16="http://schemas.microsoft.com/office/drawing/2014/main" id="{43B5B6FB-6245-4DF6-0F7C-2681240C87BC}"/>
                </a:ext>
              </a:extLst>
            </p:cNvPr>
            <p:cNvSpPr>
              <a:spLocks noChangeShapeType="1"/>
            </p:cNvSpPr>
            <p:nvPr/>
          </p:nvSpPr>
          <p:spPr bwMode="auto">
            <a:xfrm>
              <a:off x="5439" y="1215"/>
              <a:ext cx="662" cy="373"/>
            </a:xfrm>
            <a:prstGeom prst="line">
              <a:avLst/>
            </a:prstGeom>
            <a:noFill/>
            <a:ln w="28575" cap="flat">
              <a:solidFill>
                <a:srgbClr val="F0F0F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Rectangle 9">
              <a:extLst>
                <a:ext uri="{FF2B5EF4-FFF2-40B4-BE49-F238E27FC236}">
                  <a16:creationId xmlns:a16="http://schemas.microsoft.com/office/drawing/2014/main" id="{D49334A8-D37E-0BF1-53BA-6D74A4305CBE}"/>
                </a:ext>
              </a:extLst>
            </p:cNvPr>
            <p:cNvSpPr>
              <a:spLocks noChangeArrowheads="1"/>
            </p:cNvSpPr>
            <p:nvPr/>
          </p:nvSpPr>
          <p:spPr bwMode="auto">
            <a:xfrm>
              <a:off x="5482" y="1900"/>
              <a:ext cx="190"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1" u="none" strike="noStrike" kern="1200" cap="none" spc="0" normalizeH="0" baseline="0" noProof="0">
                  <a:ln>
                    <a:noFill/>
                  </a:ln>
                  <a:solidFill>
                    <a:srgbClr val="F0F0F0"/>
                  </a:solidFill>
                  <a:effectLst/>
                  <a:uLnTx/>
                  <a:uFillTx/>
                  <a:latin typeface="Times New Roman" panose="02020603050405020304" pitchFamily="18" charset="0"/>
                  <a:ea typeface="+mn-ea"/>
                  <a:cs typeface="+mn-cs"/>
                </a:rPr>
                <a:t>O</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 name="Rectangle 10">
              <a:extLst>
                <a:ext uri="{FF2B5EF4-FFF2-40B4-BE49-F238E27FC236}">
                  <a16:creationId xmlns:a16="http://schemas.microsoft.com/office/drawing/2014/main" id="{1E16BB1B-E4BD-BE0A-EDB1-853985E39291}"/>
                </a:ext>
              </a:extLst>
            </p:cNvPr>
            <p:cNvSpPr>
              <a:spLocks noChangeArrowheads="1"/>
            </p:cNvSpPr>
            <p:nvPr/>
          </p:nvSpPr>
          <p:spPr bwMode="auto">
            <a:xfrm>
              <a:off x="4673" y="2003"/>
              <a:ext cx="172"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1" u="none" strike="noStrike" kern="1200" cap="none" spc="0" normalizeH="0" baseline="0" noProof="0">
                  <a:ln>
                    <a:noFill/>
                  </a:ln>
                  <a:solidFill>
                    <a:srgbClr val="F0F0F0"/>
                  </a:solidFill>
                  <a:effectLst/>
                  <a:uLnTx/>
                  <a:uFillTx/>
                  <a:latin typeface="Times New Roman" panose="02020603050405020304" pitchFamily="18" charset="0"/>
                  <a:ea typeface="+mn-ea"/>
                  <a:cs typeface="+mn-cs"/>
                </a:rPr>
                <a:t>P</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 name="Rectangle 11">
              <a:extLst>
                <a:ext uri="{FF2B5EF4-FFF2-40B4-BE49-F238E27FC236}">
                  <a16:creationId xmlns:a16="http://schemas.microsoft.com/office/drawing/2014/main" id="{4D0DFBA0-23AE-633E-A1A4-1024337A131C}"/>
                </a:ext>
              </a:extLst>
            </p:cNvPr>
            <p:cNvSpPr>
              <a:spLocks noChangeArrowheads="1"/>
            </p:cNvSpPr>
            <p:nvPr/>
          </p:nvSpPr>
          <p:spPr bwMode="auto">
            <a:xfrm>
              <a:off x="6185" y="1480"/>
              <a:ext cx="190"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1" u="none" strike="noStrike" kern="1200" cap="none" spc="0" normalizeH="0" baseline="0" noProof="0">
                  <a:ln>
                    <a:noFill/>
                  </a:ln>
                  <a:solidFill>
                    <a:srgbClr val="F0F0F0"/>
                  </a:solidFill>
                  <a:effectLst/>
                  <a:uLnTx/>
                  <a:uFillTx/>
                  <a:latin typeface="Times New Roman" panose="02020603050405020304" pitchFamily="18" charset="0"/>
                  <a:ea typeface="+mn-ea"/>
                  <a:cs typeface="+mn-cs"/>
                </a:rPr>
                <a:t>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7" name="Rectangle 12">
              <a:extLst>
                <a:ext uri="{FF2B5EF4-FFF2-40B4-BE49-F238E27FC236}">
                  <a16:creationId xmlns:a16="http://schemas.microsoft.com/office/drawing/2014/main" id="{16BA9464-7236-6840-C5BC-83BAA4209087}"/>
                </a:ext>
              </a:extLst>
            </p:cNvPr>
            <p:cNvSpPr>
              <a:spLocks noChangeArrowheads="1"/>
            </p:cNvSpPr>
            <p:nvPr/>
          </p:nvSpPr>
          <p:spPr bwMode="auto">
            <a:xfrm>
              <a:off x="5417" y="946"/>
              <a:ext cx="21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1" u="none" strike="noStrike" kern="1200" cap="none" spc="0" normalizeH="0" baseline="0" noProof="0">
                  <a:ln>
                    <a:noFill/>
                  </a:ln>
                  <a:solidFill>
                    <a:srgbClr val="F0F0F0"/>
                  </a:solidFill>
                  <a:effectLst/>
                  <a:uLnTx/>
                  <a:uFillTx/>
                  <a:latin typeface="Times New Roman" panose="02020603050405020304" pitchFamily="18" charset="0"/>
                  <a:ea typeface="+mn-ea"/>
                  <a:cs typeface="+mn-cs"/>
                </a:rPr>
                <a:t>M</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48" name="Group 15">
              <a:extLst>
                <a:ext uri="{FF2B5EF4-FFF2-40B4-BE49-F238E27FC236}">
                  <a16:creationId xmlns:a16="http://schemas.microsoft.com/office/drawing/2014/main" id="{0151CC0B-6E9C-252B-0667-2B6F5705C7E2}"/>
                </a:ext>
              </a:extLst>
            </p:cNvPr>
            <p:cNvGrpSpPr>
              <a:grpSpLocks/>
            </p:cNvGrpSpPr>
            <p:nvPr/>
          </p:nvGrpSpPr>
          <p:grpSpPr bwMode="auto">
            <a:xfrm>
              <a:off x="5482" y="1846"/>
              <a:ext cx="49" cy="48"/>
              <a:chOff x="5482" y="1846"/>
              <a:chExt cx="49" cy="48"/>
            </a:xfrm>
          </p:grpSpPr>
          <p:sp>
            <p:nvSpPr>
              <p:cNvPr id="58" name="Oval 13">
                <a:extLst>
                  <a:ext uri="{FF2B5EF4-FFF2-40B4-BE49-F238E27FC236}">
                    <a16:creationId xmlns:a16="http://schemas.microsoft.com/office/drawing/2014/main" id="{D6FFA3D1-88AB-13C6-5FC5-6916D0BB31F4}"/>
                  </a:ext>
                </a:extLst>
              </p:cNvPr>
              <p:cNvSpPr>
                <a:spLocks noChangeArrowheads="1"/>
              </p:cNvSpPr>
              <p:nvPr/>
            </p:nvSpPr>
            <p:spPr bwMode="auto">
              <a:xfrm>
                <a:off x="5482" y="1846"/>
                <a:ext cx="49" cy="48"/>
              </a:xfrm>
              <a:prstGeom prst="ellipse">
                <a:avLst/>
              </a:prstGeom>
              <a:solidFill>
                <a:srgbClr val="F0F0F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Oval 14">
                <a:extLst>
                  <a:ext uri="{FF2B5EF4-FFF2-40B4-BE49-F238E27FC236}">
                    <a16:creationId xmlns:a16="http://schemas.microsoft.com/office/drawing/2014/main" id="{DD55EE0E-A721-5AB7-7330-E2EA3F632131}"/>
                  </a:ext>
                </a:extLst>
              </p:cNvPr>
              <p:cNvSpPr>
                <a:spLocks noChangeArrowheads="1"/>
              </p:cNvSpPr>
              <p:nvPr/>
            </p:nvSpPr>
            <p:spPr bwMode="auto">
              <a:xfrm>
                <a:off x="5482" y="1846"/>
                <a:ext cx="49" cy="48"/>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9" name="Group 18">
              <a:extLst>
                <a:ext uri="{FF2B5EF4-FFF2-40B4-BE49-F238E27FC236}">
                  <a16:creationId xmlns:a16="http://schemas.microsoft.com/office/drawing/2014/main" id="{6A11AF09-78F0-D9A1-9731-43F67689BA3B}"/>
                </a:ext>
              </a:extLst>
            </p:cNvPr>
            <p:cNvGrpSpPr>
              <a:grpSpLocks/>
            </p:cNvGrpSpPr>
            <p:nvPr/>
          </p:nvGrpSpPr>
          <p:grpSpPr bwMode="auto">
            <a:xfrm>
              <a:off x="6077" y="1564"/>
              <a:ext cx="48" cy="48"/>
              <a:chOff x="6077" y="1564"/>
              <a:chExt cx="48" cy="48"/>
            </a:xfrm>
          </p:grpSpPr>
          <p:sp>
            <p:nvSpPr>
              <p:cNvPr id="56" name="Oval 16">
                <a:extLst>
                  <a:ext uri="{FF2B5EF4-FFF2-40B4-BE49-F238E27FC236}">
                    <a16:creationId xmlns:a16="http://schemas.microsoft.com/office/drawing/2014/main" id="{92B0EE8F-E0E7-0B2F-8C53-774F141BBD6D}"/>
                  </a:ext>
                </a:extLst>
              </p:cNvPr>
              <p:cNvSpPr>
                <a:spLocks noChangeArrowheads="1"/>
              </p:cNvSpPr>
              <p:nvPr/>
            </p:nvSpPr>
            <p:spPr bwMode="auto">
              <a:xfrm>
                <a:off x="6077" y="1564"/>
                <a:ext cx="48" cy="48"/>
              </a:xfrm>
              <a:prstGeom prst="ellipse">
                <a:avLst/>
              </a:prstGeom>
              <a:solidFill>
                <a:srgbClr val="F0F0F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Oval 17">
                <a:extLst>
                  <a:ext uri="{FF2B5EF4-FFF2-40B4-BE49-F238E27FC236}">
                    <a16:creationId xmlns:a16="http://schemas.microsoft.com/office/drawing/2014/main" id="{B7FBADA8-C822-2908-2853-9B48C91FB7FC}"/>
                  </a:ext>
                </a:extLst>
              </p:cNvPr>
              <p:cNvSpPr>
                <a:spLocks noChangeArrowheads="1"/>
              </p:cNvSpPr>
              <p:nvPr/>
            </p:nvSpPr>
            <p:spPr bwMode="auto">
              <a:xfrm>
                <a:off x="6077" y="1564"/>
                <a:ext cx="48" cy="48"/>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0" name="Group 21">
              <a:extLst>
                <a:ext uri="{FF2B5EF4-FFF2-40B4-BE49-F238E27FC236}">
                  <a16:creationId xmlns:a16="http://schemas.microsoft.com/office/drawing/2014/main" id="{484928A0-FE63-13AF-8E9C-2F33DE8AE926}"/>
                </a:ext>
              </a:extLst>
            </p:cNvPr>
            <p:cNvGrpSpPr>
              <a:grpSpLocks/>
            </p:cNvGrpSpPr>
            <p:nvPr/>
          </p:nvGrpSpPr>
          <p:grpSpPr bwMode="auto">
            <a:xfrm>
              <a:off x="5415" y="1191"/>
              <a:ext cx="48" cy="48"/>
              <a:chOff x="5415" y="1191"/>
              <a:chExt cx="48" cy="48"/>
            </a:xfrm>
          </p:grpSpPr>
          <p:sp>
            <p:nvSpPr>
              <p:cNvPr id="54" name="Oval 19">
                <a:extLst>
                  <a:ext uri="{FF2B5EF4-FFF2-40B4-BE49-F238E27FC236}">
                    <a16:creationId xmlns:a16="http://schemas.microsoft.com/office/drawing/2014/main" id="{303BAA2A-128B-944C-5391-BEF439D34587}"/>
                  </a:ext>
                </a:extLst>
              </p:cNvPr>
              <p:cNvSpPr>
                <a:spLocks noChangeArrowheads="1"/>
              </p:cNvSpPr>
              <p:nvPr/>
            </p:nvSpPr>
            <p:spPr bwMode="auto">
              <a:xfrm>
                <a:off x="5415" y="1191"/>
                <a:ext cx="48" cy="48"/>
              </a:xfrm>
              <a:prstGeom prst="ellipse">
                <a:avLst/>
              </a:prstGeom>
              <a:solidFill>
                <a:srgbClr val="F0F0F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Oval 20">
                <a:extLst>
                  <a:ext uri="{FF2B5EF4-FFF2-40B4-BE49-F238E27FC236}">
                    <a16:creationId xmlns:a16="http://schemas.microsoft.com/office/drawing/2014/main" id="{EDE06317-7B67-0894-440F-C8C5F9A96969}"/>
                  </a:ext>
                </a:extLst>
              </p:cNvPr>
              <p:cNvSpPr>
                <a:spLocks noChangeArrowheads="1"/>
              </p:cNvSpPr>
              <p:nvPr/>
            </p:nvSpPr>
            <p:spPr bwMode="auto">
              <a:xfrm>
                <a:off x="5415" y="1191"/>
                <a:ext cx="48" cy="48"/>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1" name="Group 24">
              <a:extLst>
                <a:ext uri="{FF2B5EF4-FFF2-40B4-BE49-F238E27FC236}">
                  <a16:creationId xmlns:a16="http://schemas.microsoft.com/office/drawing/2014/main" id="{3DD1AA5C-19A1-ACC4-66AF-EAFA706B4220}"/>
                </a:ext>
              </a:extLst>
            </p:cNvPr>
            <p:cNvGrpSpPr>
              <a:grpSpLocks/>
            </p:cNvGrpSpPr>
            <p:nvPr/>
          </p:nvGrpSpPr>
          <p:grpSpPr bwMode="auto">
            <a:xfrm>
              <a:off x="4837" y="1974"/>
              <a:ext cx="48" cy="48"/>
              <a:chOff x="4837" y="1974"/>
              <a:chExt cx="48" cy="48"/>
            </a:xfrm>
          </p:grpSpPr>
          <p:sp>
            <p:nvSpPr>
              <p:cNvPr id="52" name="Oval 22">
                <a:extLst>
                  <a:ext uri="{FF2B5EF4-FFF2-40B4-BE49-F238E27FC236}">
                    <a16:creationId xmlns:a16="http://schemas.microsoft.com/office/drawing/2014/main" id="{474A4AC2-7DD6-F09B-3ABB-D1F22B855B50}"/>
                  </a:ext>
                </a:extLst>
              </p:cNvPr>
              <p:cNvSpPr>
                <a:spLocks noChangeArrowheads="1"/>
              </p:cNvSpPr>
              <p:nvPr/>
            </p:nvSpPr>
            <p:spPr bwMode="auto">
              <a:xfrm>
                <a:off x="4837" y="1974"/>
                <a:ext cx="48" cy="48"/>
              </a:xfrm>
              <a:prstGeom prst="ellipse">
                <a:avLst/>
              </a:prstGeom>
              <a:solidFill>
                <a:srgbClr val="F0F0F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Oval 23">
                <a:extLst>
                  <a:ext uri="{FF2B5EF4-FFF2-40B4-BE49-F238E27FC236}">
                    <a16:creationId xmlns:a16="http://schemas.microsoft.com/office/drawing/2014/main" id="{D68AF9A6-9EFC-EE22-AAD0-55694CFE71A5}"/>
                  </a:ext>
                </a:extLst>
              </p:cNvPr>
              <p:cNvSpPr>
                <a:spLocks noChangeArrowheads="1"/>
              </p:cNvSpPr>
              <p:nvPr/>
            </p:nvSpPr>
            <p:spPr bwMode="auto">
              <a:xfrm>
                <a:off x="4837" y="1974"/>
                <a:ext cx="48" cy="48"/>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5" name="Group 4">
            <a:extLst>
              <a:ext uri="{FF2B5EF4-FFF2-40B4-BE49-F238E27FC236}">
                <a16:creationId xmlns:a16="http://schemas.microsoft.com/office/drawing/2014/main" id="{DA93B9CD-47A2-6D83-5785-D3438A1057C7}"/>
              </a:ext>
            </a:extLst>
          </p:cNvPr>
          <p:cNvGrpSpPr>
            <a:grpSpLocks noChangeAspect="1"/>
          </p:cNvGrpSpPr>
          <p:nvPr/>
        </p:nvGrpSpPr>
        <p:grpSpPr bwMode="auto">
          <a:xfrm>
            <a:off x="1958975" y="3641725"/>
            <a:ext cx="3133725" cy="2735263"/>
            <a:chOff x="1234" y="2294"/>
            <a:chExt cx="1974" cy="1723"/>
          </a:xfrm>
        </p:grpSpPr>
        <p:sp>
          <p:nvSpPr>
            <p:cNvPr id="60" name="AutoShape 3">
              <a:extLst>
                <a:ext uri="{FF2B5EF4-FFF2-40B4-BE49-F238E27FC236}">
                  <a16:creationId xmlns:a16="http://schemas.microsoft.com/office/drawing/2014/main" id="{7CE4C0E9-650A-402C-431E-E0D6BEEBF1F2}"/>
                </a:ext>
              </a:extLst>
            </p:cNvPr>
            <p:cNvSpPr>
              <a:spLocks noChangeAspect="1" noChangeArrowheads="1" noTextEdit="1"/>
            </p:cNvSpPr>
            <p:nvPr/>
          </p:nvSpPr>
          <p:spPr bwMode="auto">
            <a:xfrm>
              <a:off x="1234" y="2294"/>
              <a:ext cx="1974" cy="1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Oval 5">
              <a:extLst>
                <a:ext uri="{FF2B5EF4-FFF2-40B4-BE49-F238E27FC236}">
                  <a16:creationId xmlns:a16="http://schemas.microsoft.com/office/drawing/2014/main" id="{3B36220E-0160-C668-4BDD-41D4CCAD96C7}"/>
                </a:ext>
              </a:extLst>
            </p:cNvPr>
            <p:cNvSpPr>
              <a:spLocks noChangeArrowheads="1"/>
            </p:cNvSpPr>
            <p:nvPr/>
          </p:nvSpPr>
          <p:spPr bwMode="auto">
            <a:xfrm>
              <a:off x="1576" y="2612"/>
              <a:ext cx="1344" cy="1345"/>
            </a:xfrm>
            <a:prstGeom prst="ellipse">
              <a:avLst/>
            </a:prstGeom>
            <a:noFill/>
            <a:ln w="28575" cap="flat">
              <a:solidFill>
                <a:srgbClr val="F9F9F9"/>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Line 6">
              <a:extLst>
                <a:ext uri="{FF2B5EF4-FFF2-40B4-BE49-F238E27FC236}">
                  <a16:creationId xmlns:a16="http://schemas.microsoft.com/office/drawing/2014/main" id="{B865ED7D-4C3D-A68C-4C35-2C071CFB86B3}"/>
                </a:ext>
              </a:extLst>
            </p:cNvPr>
            <p:cNvSpPr>
              <a:spLocks noChangeShapeType="1"/>
            </p:cNvSpPr>
            <p:nvPr/>
          </p:nvSpPr>
          <p:spPr bwMode="auto">
            <a:xfrm>
              <a:off x="2179" y="2616"/>
              <a:ext cx="741" cy="687"/>
            </a:xfrm>
            <a:prstGeom prst="line">
              <a:avLst/>
            </a:prstGeom>
            <a:noFill/>
            <a:ln w="28575" cap="flat">
              <a:solidFill>
                <a:srgbClr val="F9F9F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Line 7">
              <a:extLst>
                <a:ext uri="{FF2B5EF4-FFF2-40B4-BE49-F238E27FC236}">
                  <a16:creationId xmlns:a16="http://schemas.microsoft.com/office/drawing/2014/main" id="{877C2568-3EB7-7A3B-143C-945B036D6767}"/>
                </a:ext>
              </a:extLst>
            </p:cNvPr>
            <p:cNvSpPr>
              <a:spLocks noChangeShapeType="1"/>
            </p:cNvSpPr>
            <p:nvPr/>
          </p:nvSpPr>
          <p:spPr bwMode="auto">
            <a:xfrm flipH="1">
              <a:off x="1378" y="2616"/>
              <a:ext cx="801" cy="987"/>
            </a:xfrm>
            <a:prstGeom prst="line">
              <a:avLst/>
            </a:prstGeom>
            <a:noFill/>
            <a:ln w="28575" cap="flat">
              <a:solidFill>
                <a:srgbClr val="F9F9F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Line 8">
              <a:extLst>
                <a:ext uri="{FF2B5EF4-FFF2-40B4-BE49-F238E27FC236}">
                  <a16:creationId xmlns:a16="http://schemas.microsoft.com/office/drawing/2014/main" id="{10CE7479-3065-101C-62C3-0D230039C4DF}"/>
                </a:ext>
              </a:extLst>
            </p:cNvPr>
            <p:cNvSpPr>
              <a:spLocks noChangeShapeType="1"/>
            </p:cNvSpPr>
            <p:nvPr/>
          </p:nvSpPr>
          <p:spPr bwMode="auto">
            <a:xfrm flipV="1">
              <a:off x="1378" y="3303"/>
              <a:ext cx="1542" cy="300"/>
            </a:xfrm>
            <a:prstGeom prst="line">
              <a:avLst/>
            </a:prstGeom>
            <a:noFill/>
            <a:ln w="28575" cap="flat">
              <a:solidFill>
                <a:srgbClr val="F9F9F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Rectangle 9">
              <a:extLst>
                <a:ext uri="{FF2B5EF4-FFF2-40B4-BE49-F238E27FC236}">
                  <a16:creationId xmlns:a16="http://schemas.microsoft.com/office/drawing/2014/main" id="{BD0CB29C-A4C5-B86E-022F-84DF39E0E146}"/>
                </a:ext>
              </a:extLst>
            </p:cNvPr>
            <p:cNvSpPr>
              <a:spLocks noChangeArrowheads="1"/>
            </p:cNvSpPr>
            <p:nvPr/>
          </p:nvSpPr>
          <p:spPr bwMode="auto">
            <a:xfrm>
              <a:off x="2116" y="2367"/>
              <a:ext cx="21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1" u="none" strike="noStrike" kern="1200" cap="none" spc="0" normalizeH="0" baseline="0" noProof="0">
                  <a:ln>
                    <a:noFill/>
                  </a:ln>
                  <a:solidFill>
                    <a:srgbClr val="F9F9F9"/>
                  </a:solidFill>
                  <a:effectLst/>
                  <a:uLnTx/>
                  <a:uFillTx/>
                  <a:latin typeface="Times New Roman" panose="02020603050405020304" pitchFamily="18" charset="0"/>
                  <a:ea typeface="+mn-ea"/>
                  <a:cs typeface="+mn-cs"/>
                </a:rPr>
                <a:t>M</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6" name="Rectangle 10">
              <a:extLst>
                <a:ext uri="{FF2B5EF4-FFF2-40B4-BE49-F238E27FC236}">
                  <a16:creationId xmlns:a16="http://schemas.microsoft.com/office/drawing/2014/main" id="{2C2CED27-F6F2-C1E3-CA95-664F402D3C49}"/>
                </a:ext>
              </a:extLst>
            </p:cNvPr>
            <p:cNvSpPr>
              <a:spLocks noChangeArrowheads="1"/>
            </p:cNvSpPr>
            <p:nvPr/>
          </p:nvSpPr>
          <p:spPr bwMode="auto">
            <a:xfrm>
              <a:off x="1319" y="3627"/>
              <a:ext cx="190"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1" u="none" strike="noStrike" kern="1200" cap="none" spc="0" normalizeH="0" baseline="0" noProof="0">
                  <a:ln>
                    <a:noFill/>
                  </a:ln>
                  <a:solidFill>
                    <a:srgbClr val="F9F9F9"/>
                  </a:solidFill>
                  <a:effectLst/>
                  <a:uLnTx/>
                  <a:uFillTx/>
                  <a:latin typeface="Times New Roman" panose="02020603050405020304" pitchFamily="18" charset="0"/>
                  <a:ea typeface="+mn-ea"/>
                  <a:cs typeface="+mn-cs"/>
                </a:rPr>
                <a:t>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7" name="Rectangle 11">
              <a:extLst>
                <a:ext uri="{FF2B5EF4-FFF2-40B4-BE49-F238E27FC236}">
                  <a16:creationId xmlns:a16="http://schemas.microsoft.com/office/drawing/2014/main" id="{AE2180EE-FAB7-D3F6-8BBD-D9C5F2CE6479}"/>
                </a:ext>
              </a:extLst>
            </p:cNvPr>
            <p:cNvSpPr>
              <a:spLocks noChangeArrowheads="1"/>
            </p:cNvSpPr>
            <p:nvPr/>
          </p:nvSpPr>
          <p:spPr bwMode="auto">
            <a:xfrm>
              <a:off x="2999" y="3208"/>
              <a:ext cx="172"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1" u="none" strike="noStrike" kern="1200" cap="none" spc="0" normalizeH="0" baseline="0" noProof="0">
                  <a:ln>
                    <a:noFill/>
                  </a:ln>
                  <a:solidFill>
                    <a:srgbClr val="F9F9F9"/>
                  </a:solidFill>
                  <a:effectLst/>
                  <a:uLnTx/>
                  <a:uFillTx/>
                  <a:latin typeface="Times New Roman" panose="02020603050405020304" pitchFamily="18" charset="0"/>
                  <a:ea typeface="+mn-ea"/>
                  <a:cs typeface="+mn-cs"/>
                </a:rPr>
                <a:t>P</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 name="Rectangle 12">
              <a:extLst>
                <a:ext uri="{FF2B5EF4-FFF2-40B4-BE49-F238E27FC236}">
                  <a16:creationId xmlns:a16="http://schemas.microsoft.com/office/drawing/2014/main" id="{713D1704-4B3D-AFA9-B81C-702858E8137A}"/>
                </a:ext>
              </a:extLst>
            </p:cNvPr>
            <p:cNvSpPr>
              <a:spLocks noChangeArrowheads="1"/>
            </p:cNvSpPr>
            <p:nvPr/>
          </p:nvSpPr>
          <p:spPr bwMode="auto">
            <a:xfrm>
              <a:off x="2338" y="3201"/>
              <a:ext cx="190"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1" u="none" strike="noStrike" kern="1200" cap="none" spc="0" normalizeH="0" baseline="0" noProof="0">
                  <a:ln>
                    <a:noFill/>
                  </a:ln>
                  <a:solidFill>
                    <a:srgbClr val="F9F9F9"/>
                  </a:solidFill>
                  <a:effectLst/>
                  <a:uLnTx/>
                  <a:uFillTx/>
                  <a:latin typeface="Times New Roman" panose="02020603050405020304" pitchFamily="18" charset="0"/>
                  <a:ea typeface="+mn-ea"/>
                  <a:cs typeface="+mn-cs"/>
                </a:rPr>
                <a:t>O</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69" name="Group 15">
              <a:extLst>
                <a:ext uri="{FF2B5EF4-FFF2-40B4-BE49-F238E27FC236}">
                  <a16:creationId xmlns:a16="http://schemas.microsoft.com/office/drawing/2014/main" id="{40ACE972-83CA-83A4-77C9-7CC77C5E333D}"/>
                </a:ext>
              </a:extLst>
            </p:cNvPr>
            <p:cNvGrpSpPr>
              <a:grpSpLocks/>
            </p:cNvGrpSpPr>
            <p:nvPr/>
          </p:nvGrpSpPr>
          <p:grpSpPr bwMode="auto">
            <a:xfrm>
              <a:off x="2896" y="3279"/>
              <a:ext cx="48" cy="48"/>
              <a:chOff x="2896" y="3279"/>
              <a:chExt cx="48" cy="48"/>
            </a:xfrm>
          </p:grpSpPr>
          <p:sp>
            <p:nvSpPr>
              <p:cNvPr id="79" name="Oval 13">
                <a:extLst>
                  <a:ext uri="{FF2B5EF4-FFF2-40B4-BE49-F238E27FC236}">
                    <a16:creationId xmlns:a16="http://schemas.microsoft.com/office/drawing/2014/main" id="{4636EE79-5249-477E-162D-9F01D77CEEDE}"/>
                  </a:ext>
                </a:extLst>
              </p:cNvPr>
              <p:cNvSpPr>
                <a:spLocks noChangeArrowheads="1"/>
              </p:cNvSpPr>
              <p:nvPr/>
            </p:nvSpPr>
            <p:spPr bwMode="auto">
              <a:xfrm>
                <a:off x="2896" y="3279"/>
                <a:ext cx="48" cy="48"/>
              </a:xfrm>
              <a:prstGeom prst="ellipse">
                <a:avLst/>
              </a:prstGeom>
              <a:solidFill>
                <a:srgbClr val="F9F9F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Oval 14">
                <a:extLst>
                  <a:ext uri="{FF2B5EF4-FFF2-40B4-BE49-F238E27FC236}">
                    <a16:creationId xmlns:a16="http://schemas.microsoft.com/office/drawing/2014/main" id="{C615535D-727A-9387-AB92-1913E2BC4967}"/>
                  </a:ext>
                </a:extLst>
              </p:cNvPr>
              <p:cNvSpPr>
                <a:spLocks noChangeArrowheads="1"/>
              </p:cNvSpPr>
              <p:nvPr/>
            </p:nvSpPr>
            <p:spPr bwMode="auto">
              <a:xfrm>
                <a:off x="2896" y="3279"/>
                <a:ext cx="48" cy="48"/>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0" name="Group 18">
              <a:extLst>
                <a:ext uri="{FF2B5EF4-FFF2-40B4-BE49-F238E27FC236}">
                  <a16:creationId xmlns:a16="http://schemas.microsoft.com/office/drawing/2014/main" id="{E27A8C63-3643-46A5-A67D-1DB5471156E3}"/>
                </a:ext>
              </a:extLst>
            </p:cNvPr>
            <p:cNvGrpSpPr>
              <a:grpSpLocks/>
            </p:cNvGrpSpPr>
            <p:nvPr/>
          </p:nvGrpSpPr>
          <p:grpSpPr bwMode="auto">
            <a:xfrm>
              <a:off x="2224" y="3261"/>
              <a:ext cx="48" cy="48"/>
              <a:chOff x="2224" y="3261"/>
              <a:chExt cx="48" cy="48"/>
            </a:xfrm>
          </p:grpSpPr>
          <p:sp>
            <p:nvSpPr>
              <p:cNvPr id="77" name="Oval 16">
                <a:extLst>
                  <a:ext uri="{FF2B5EF4-FFF2-40B4-BE49-F238E27FC236}">
                    <a16:creationId xmlns:a16="http://schemas.microsoft.com/office/drawing/2014/main" id="{516F0ADD-39EE-27C4-9797-71599F6CEC3D}"/>
                  </a:ext>
                </a:extLst>
              </p:cNvPr>
              <p:cNvSpPr>
                <a:spLocks noChangeArrowheads="1"/>
              </p:cNvSpPr>
              <p:nvPr/>
            </p:nvSpPr>
            <p:spPr bwMode="auto">
              <a:xfrm>
                <a:off x="2224" y="3261"/>
                <a:ext cx="48" cy="48"/>
              </a:xfrm>
              <a:prstGeom prst="ellipse">
                <a:avLst/>
              </a:prstGeom>
              <a:solidFill>
                <a:srgbClr val="F9F9F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Oval 17">
                <a:extLst>
                  <a:ext uri="{FF2B5EF4-FFF2-40B4-BE49-F238E27FC236}">
                    <a16:creationId xmlns:a16="http://schemas.microsoft.com/office/drawing/2014/main" id="{13068C65-A83E-C307-1E84-867BD214EC67}"/>
                  </a:ext>
                </a:extLst>
              </p:cNvPr>
              <p:cNvSpPr>
                <a:spLocks noChangeArrowheads="1"/>
              </p:cNvSpPr>
              <p:nvPr/>
            </p:nvSpPr>
            <p:spPr bwMode="auto">
              <a:xfrm>
                <a:off x="2224" y="3261"/>
                <a:ext cx="48" cy="48"/>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1" name="Group 21">
              <a:extLst>
                <a:ext uri="{FF2B5EF4-FFF2-40B4-BE49-F238E27FC236}">
                  <a16:creationId xmlns:a16="http://schemas.microsoft.com/office/drawing/2014/main" id="{DB674D08-2552-3878-C6C9-D81B184CAEA0}"/>
                </a:ext>
              </a:extLst>
            </p:cNvPr>
            <p:cNvGrpSpPr>
              <a:grpSpLocks/>
            </p:cNvGrpSpPr>
            <p:nvPr/>
          </p:nvGrpSpPr>
          <p:grpSpPr bwMode="auto">
            <a:xfrm>
              <a:off x="1354" y="3579"/>
              <a:ext cx="48" cy="48"/>
              <a:chOff x="1354" y="3579"/>
              <a:chExt cx="48" cy="48"/>
            </a:xfrm>
          </p:grpSpPr>
          <p:sp>
            <p:nvSpPr>
              <p:cNvPr id="75" name="Oval 19">
                <a:extLst>
                  <a:ext uri="{FF2B5EF4-FFF2-40B4-BE49-F238E27FC236}">
                    <a16:creationId xmlns:a16="http://schemas.microsoft.com/office/drawing/2014/main" id="{64E8134B-B5C1-AA05-4EB4-476C8BC36139}"/>
                  </a:ext>
                </a:extLst>
              </p:cNvPr>
              <p:cNvSpPr>
                <a:spLocks noChangeArrowheads="1"/>
              </p:cNvSpPr>
              <p:nvPr/>
            </p:nvSpPr>
            <p:spPr bwMode="auto">
              <a:xfrm>
                <a:off x="1354" y="3579"/>
                <a:ext cx="48" cy="48"/>
              </a:xfrm>
              <a:prstGeom prst="ellipse">
                <a:avLst/>
              </a:prstGeom>
              <a:solidFill>
                <a:srgbClr val="F9F9F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Oval 20">
                <a:extLst>
                  <a:ext uri="{FF2B5EF4-FFF2-40B4-BE49-F238E27FC236}">
                    <a16:creationId xmlns:a16="http://schemas.microsoft.com/office/drawing/2014/main" id="{EAAE70CA-1BC6-8EB8-5E8A-4031B5BDDDDC}"/>
                  </a:ext>
                </a:extLst>
              </p:cNvPr>
              <p:cNvSpPr>
                <a:spLocks noChangeArrowheads="1"/>
              </p:cNvSpPr>
              <p:nvPr/>
            </p:nvSpPr>
            <p:spPr bwMode="auto">
              <a:xfrm>
                <a:off x="1354" y="3579"/>
                <a:ext cx="48" cy="48"/>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2" name="Group 24">
              <a:extLst>
                <a:ext uri="{FF2B5EF4-FFF2-40B4-BE49-F238E27FC236}">
                  <a16:creationId xmlns:a16="http://schemas.microsoft.com/office/drawing/2014/main" id="{0CFBC334-9568-D0BD-080B-2DE3FD2AE091}"/>
                </a:ext>
              </a:extLst>
            </p:cNvPr>
            <p:cNvGrpSpPr>
              <a:grpSpLocks/>
            </p:cNvGrpSpPr>
            <p:nvPr/>
          </p:nvGrpSpPr>
          <p:grpSpPr bwMode="auto">
            <a:xfrm>
              <a:off x="2155" y="2592"/>
              <a:ext cx="48" cy="48"/>
              <a:chOff x="2155" y="2592"/>
              <a:chExt cx="48" cy="48"/>
            </a:xfrm>
          </p:grpSpPr>
          <p:sp>
            <p:nvSpPr>
              <p:cNvPr id="73" name="Oval 22">
                <a:extLst>
                  <a:ext uri="{FF2B5EF4-FFF2-40B4-BE49-F238E27FC236}">
                    <a16:creationId xmlns:a16="http://schemas.microsoft.com/office/drawing/2014/main" id="{3139BC32-2DDA-D310-E6D2-744A8FEA4300}"/>
                  </a:ext>
                </a:extLst>
              </p:cNvPr>
              <p:cNvSpPr>
                <a:spLocks noChangeArrowheads="1"/>
              </p:cNvSpPr>
              <p:nvPr/>
            </p:nvSpPr>
            <p:spPr bwMode="auto">
              <a:xfrm>
                <a:off x="2155" y="2592"/>
                <a:ext cx="48" cy="48"/>
              </a:xfrm>
              <a:prstGeom prst="ellipse">
                <a:avLst/>
              </a:prstGeom>
              <a:solidFill>
                <a:srgbClr val="F9F9F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Oval 23">
                <a:extLst>
                  <a:ext uri="{FF2B5EF4-FFF2-40B4-BE49-F238E27FC236}">
                    <a16:creationId xmlns:a16="http://schemas.microsoft.com/office/drawing/2014/main" id="{5E2F0182-013F-7FEF-E6F2-BB47302EE595}"/>
                  </a:ext>
                </a:extLst>
              </p:cNvPr>
              <p:cNvSpPr>
                <a:spLocks noChangeArrowheads="1"/>
              </p:cNvSpPr>
              <p:nvPr/>
            </p:nvSpPr>
            <p:spPr bwMode="auto">
              <a:xfrm>
                <a:off x="2155" y="2592"/>
                <a:ext cx="48" cy="48"/>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81" name="Group 27">
            <a:extLst>
              <a:ext uri="{FF2B5EF4-FFF2-40B4-BE49-F238E27FC236}">
                <a16:creationId xmlns:a16="http://schemas.microsoft.com/office/drawing/2014/main" id="{8E009A29-9BA0-2700-3FEA-F52AB817B395}"/>
              </a:ext>
            </a:extLst>
          </p:cNvPr>
          <p:cNvGrpSpPr>
            <a:grpSpLocks noChangeAspect="1"/>
          </p:cNvGrpSpPr>
          <p:nvPr/>
        </p:nvGrpSpPr>
        <p:grpSpPr bwMode="auto">
          <a:xfrm>
            <a:off x="7429500" y="3789363"/>
            <a:ext cx="3048000" cy="2847975"/>
            <a:chOff x="4680" y="2387"/>
            <a:chExt cx="1920" cy="1794"/>
          </a:xfrm>
        </p:grpSpPr>
        <p:sp>
          <p:nvSpPr>
            <p:cNvPr id="82" name="AutoShape 26">
              <a:extLst>
                <a:ext uri="{FF2B5EF4-FFF2-40B4-BE49-F238E27FC236}">
                  <a16:creationId xmlns:a16="http://schemas.microsoft.com/office/drawing/2014/main" id="{2DFE6797-7842-304C-CB18-3190DBFF524E}"/>
                </a:ext>
              </a:extLst>
            </p:cNvPr>
            <p:cNvSpPr>
              <a:spLocks noChangeAspect="1" noChangeArrowheads="1" noTextEdit="1"/>
            </p:cNvSpPr>
            <p:nvPr/>
          </p:nvSpPr>
          <p:spPr bwMode="auto">
            <a:xfrm>
              <a:off x="4680" y="2387"/>
              <a:ext cx="1920" cy="1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3" name="Oval 28">
              <a:extLst>
                <a:ext uri="{FF2B5EF4-FFF2-40B4-BE49-F238E27FC236}">
                  <a16:creationId xmlns:a16="http://schemas.microsoft.com/office/drawing/2014/main" id="{35D91B30-EA34-0B42-4F86-02FE9E100AE4}"/>
                </a:ext>
              </a:extLst>
            </p:cNvPr>
            <p:cNvSpPr>
              <a:spLocks noChangeArrowheads="1"/>
            </p:cNvSpPr>
            <p:nvPr/>
          </p:nvSpPr>
          <p:spPr bwMode="auto">
            <a:xfrm>
              <a:off x="4962" y="2831"/>
              <a:ext cx="1292" cy="1293"/>
            </a:xfrm>
            <a:prstGeom prst="ellipse">
              <a:avLst/>
            </a:prstGeom>
            <a:noFill/>
            <a:ln w="26988" cap="flat">
              <a:solidFill>
                <a:srgbClr val="F8F8F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4" name="Line 29">
              <a:extLst>
                <a:ext uri="{FF2B5EF4-FFF2-40B4-BE49-F238E27FC236}">
                  <a16:creationId xmlns:a16="http://schemas.microsoft.com/office/drawing/2014/main" id="{E8590D94-4E9E-5A83-407C-732C39B4C665}"/>
                </a:ext>
              </a:extLst>
            </p:cNvPr>
            <p:cNvSpPr>
              <a:spLocks noChangeShapeType="1"/>
            </p:cNvSpPr>
            <p:nvPr/>
          </p:nvSpPr>
          <p:spPr bwMode="auto">
            <a:xfrm flipH="1">
              <a:off x="4876" y="2675"/>
              <a:ext cx="692" cy="1062"/>
            </a:xfrm>
            <a:prstGeom prst="line">
              <a:avLst/>
            </a:prstGeom>
            <a:noFill/>
            <a:ln w="26988" cap="flat">
              <a:solidFill>
                <a:srgbClr val="F8F8F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5" name="Line 30">
              <a:extLst>
                <a:ext uri="{FF2B5EF4-FFF2-40B4-BE49-F238E27FC236}">
                  <a16:creationId xmlns:a16="http://schemas.microsoft.com/office/drawing/2014/main" id="{CAAD9057-187E-0A4F-84F5-98242EEEEFE6}"/>
                </a:ext>
              </a:extLst>
            </p:cNvPr>
            <p:cNvSpPr>
              <a:spLocks noChangeShapeType="1"/>
            </p:cNvSpPr>
            <p:nvPr/>
          </p:nvSpPr>
          <p:spPr bwMode="auto">
            <a:xfrm flipV="1">
              <a:off x="4876" y="3662"/>
              <a:ext cx="1528" cy="75"/>
            </a:xfrm>
            <a:prstGeom prst="line">
              <a:avLst/>
            </a:prstGeom>
            <a:noFill/>
            <a:ln w="26988" cap="flat">
              <a:solidFill>
                <a:srgbClr val="F8F8F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6" name="Line 31">
              <a:extLst>
                <a:ext uri="{FF2B5EF4-FFF2-40B4-BE49-F238E27FC236}">
                  <a16:creationId xmlns:a16="http://schemas.microsoft.com/office/drawing/2014/main" id="{BE87D52B-4B6B-BD89-7421-2093E0EBD3E2}"/>
                </a:ext>
              </a:extLst>
            </p:cNvPr>
            <p:cNvSpPr>
              <a:spLocks noChangeShapeType="1"/>
            </p:cNvSpPr>
            <p:nvPr/>
          </p:nvSpPr>
          <p:spPr bwMode="auto">
            <a:xfrm flipH="1" flipV="1">
              <a:off x="5568" y="2675"/>
              <a:ext cx="836" cy="987"/>
            </a:xfrm>
            <a:prstGeom prst="line">
              <a:avLst/>
            </a:prstGeom>
            <a:noFill/>
            <a:ln w="26988" cap="flat">
              <a:solidFill>
                <a:srgbClr val="F8F8F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 name="Rectangle 32">
              <a:extLst>
                <a:ext uri="{FF2B5EF4-FFF2-40B4-BE49-F238E27FC236}">
                  <a16:creationId xmlns:a16="http://schemas.microsoft.com/office/drawing/2014/main" id="{0477EF9D-D0EE-CA1B-EC81-8862A2E6CD2E}"/>
                </a:ext>
              </a:extLst>
            </p:cNvPr>
            <p:cNvSpPr>
              <a:spLocks noChangeArrowheads="1"/>
            </p:cNvSpPr>
            <p:nvPr/>
          </p:nvSpPr>
          <p:spPr bwMode="auto">
            <a:xfrm>
              <a:off x="5695" y="3397"/>
              <a:ext cx="190"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1" u="none" strike="noStrike" kern="1200" cap="none" spc="0" normalizeH="0" baseline="0" noProof="0">
                  <a:ln>
                    <a:noFill/>
                  </a:ln>
                  <a:solidFill>
                    <a:srgbClr val="F8F8F8"/>
                  </a:solidFill>
                  <a:effectLst/>
                  <a:uLnTx/>
                  <a:uFillTx/>
                  <a:latin typeface="Times New Roman" panose="02020603050405020304" pitchFamily="18" charset="0"/>
                  <a:ea typeface="+mn-ea"/>
                  <a:cs typeface="+mn-cs"/>
                </a:rPr>
                <a:t>O</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8" name="Rectangle 33">
              <a:extLst>
                <a:ext uri="{FF2B5EF4-FFF2-40B4-BE49-F238E27FC236}">
                  <a16:creationId xmlns:a16="http://schemas.microsoft.com/office/drawing/2014/main" id="{EB4B5DF4-CF80-BBF4-0916-21FBD0F78378}"/>
                </a:ext>
              </a:extLst>
            </p:cNvPr>
            <p:cNvSpPr>
              <a:spLocks noChangeArrowheads="1"/>
            </p:cNvSpPr>
            <p:nvPr/>
          </p:nvSpPr>
          <p:spPr bwMode="auto">
            <a:xfrm>
              <a:off x="6399" y="3691"/>
              <a:ext cx="173"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1" u="none" strike="noStrike" kern="1200" cap="none" spc="0" normalizeH="0" baseline="0" noProof="0">
                  <a:ln>
                    <a:noFill/>
                  </a:ln>
                  <a:solidFill>
                    <a:srgbClr val="F8F8F8"/>
                  </a:solidFill>
                  <a:effectLst/>
                  <a:uLnTx/>
                  <a:uFillTx/>
                  <a:latin typeface="Times New Roman" panose="02020603050405020304" pitchFamily="18" charset="0"/>
                  <a:ea typeface="+mn-ea"/>
                  <a:cs typeface="+mn-cs"/>
                </a:rPr>
                <a:t>P</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9" name="Rectangle 34">
              <a:extLst>
                <a:ext uri="{FF2B5EF4-FFF2-40B4-BE49-F238E27FC236}">
                  <a16:creationId xmlns:a16="http://schemas.microsoft.com/office/drawing/2014/main" id="{3957EEAB-C8A7-E56A-A432-B3A5E4BF6D23}"/>
                </a:ext>
              </a:extLst>
            </p:cNvPr>
            <p:cNvSpPr>
              <a:spLocks noChangeArrowheads="1"/>
            </p:cNvSpPr>
            <p:nvPr/>
          </p:nvSpPr>
          <p:spPr bwMode="auto">
            <a:xfrm>
              <a:off x="4761" y="3743"/>
              <a:ext cx="190"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1" u="none" strike="noStrike" kern="1200" cap="none" spc="0" normalizeH="0" baseline="0" noProof="0">
                  <a:ln>
                    <a:noFill/>
                  </a:ln>
                  <a:solidFill>
                    <a:srgbClr val="F8F8F8"/>
                  </a:solidFill>
                  <a:effectLst/>
                  <a:uLnTx/>
                  <a:uFillTx/>
                  <a:latin typeface="Times New Roman" panose="02020603050405020304" pitchFamily="18" charset="0"/>
                  <a:ea typeface="+mn-ea"/>
                  <a:cs typeface="+mn-cs"/>
                </a:rPr>
                <a:t>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0" name="Rectangle 35">
              <a:extLst>
                <a:ext uri="{FF2B5EF4-FFF2-40B4-BE49-F238E27FC236}">
                  <a16:creationId xmlns:a16="http://schemas.microsoft.com/office/drawing/2014/main" id="{525A7702-46F0-0A94-8C41-2676D8AF3A4C}"/>
                </a:ext>
              </a:extLst>
            </p:cNvPr>
            <p:cNvSpPr>
              <a:spLocks noChangeArrowheads="1"/>
            </p:cNvSpPr>
            <p:nvPr/>
          </p:nvSpPr>
          <p:spPr bwMode="auto">
            <a:xfrm>
              <a:off x="5505" y="2457"/>
              <a:ext cx="219"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1" u="none" strike="noStrike" kern="1200" cap="none" spc="0" normalizeH="0" baseline="0" noProof="0">
                  <a:ln>
                    <a:noFill/>
                  </a:ln>
                  <a:solidFill>
                    <a:srgbClr val="F8F8F8"/>
                  </a:solidFill>
                  <a:effectLst/>
                  <a:uLnTx/>
                  <a:uFillTx/>
                  <a:latin typeface="Times New Roman" panose="02020603050405020304" pitchFamily="18" charset="0"/>
                  <a:ea typeface="+mn-ea"/>
                  <a:cs typeface="+mn-cs"/>
                </a:rPr>
                <a:t>M</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91" name="Group 38">
              <a:extLst>
                <a:ext uri="{FF2B5EF4-FFF2-40B4-BE49-F238E27FC236}">
                  <a16:creationId xmlns:a16="http://schemas.microsoft.com/office/drawing/2014/main" id="{5B281D15-0CBF-7014-5644-2A003165B54B}"/>
                </a:ext>
              </a:extLst>
            </p:cNvPr>
            <p:cNvGrpSpPr>
              <a:grpSpLocks/>
            </p:cNvGrpSpPr>
            <p:nvPr/>
          </p:nvGrpSpPr>
          <p:grpSpPr bwMode="auto">
            <a:xfrm>
              <a:off x="4853" y="3714"/>
              <a:ext cx="46" cy="46"/>
              <a:chOff x="4853" y="3714"/>
              <a:chExt cx="46" cy="46"/>
            </a:xfrm>
          </p:grpSpPr>
          <p:sp>
            <p:nvSpPr>
              <p:cNvPr id="101" name="Oval 36">
                <a:extLst>
                  <a:ext uri="{FF2B5EF4-FFF2-40B4-BE49-F238E27FC236}">
                    <a16:creationId xmlns:a16="http://schemas.microsoft.com/office/drawing/2014/main" id="{BFFCBB36-1E5E-A00E-4E58-33944FDF627D}"/>
                  </a:ext>
                </a:extLst>
              </p:cNvPr>
              <p:cNvSpPr>
                <a:spLocks noChangeArrowheads="1"/>
              </p:cNvSpPr>
              <p:nvPr/>
            </p:nvSpPr>
            <p:spPr bwMode="auto">
              <a:xfrm>
                <a:off x="4853" y="3714"/>
                <a:ext cx="46" cy="46"/>
              </a:xfrm>
              <a:prstGeom prst="ellipse">
                <a:avLst/>
              </a:prstGeom>
              <a:solidFill>
                <a:srgbClr val="F8F8F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2" name="Oval 37">
                <a:extLst>
                  <a:ext uri="{FF2B5EF4-FFF2-40B4-BE49-F238E27FC236}">
                    <a16:creationId xmlns:a16="http://schemas.microsoft.com/office/drawing/2014/main" id="{BB41E36D-0CCA-E476-50E6-F5ABE1EDF2AD}"/>
                  </a:ext>
                </a:extLst>
              </p:cNvPr>
              <p:cNvSpPr>
                <a:spLocks noChangeArrowheads="1"/>
              </p:cNvSpPr>
              <p:nvPr/>
            </p:nvSpPr>
            <p:spPr bwMode="auto">
              <a:xfrm>
                <a:off x="4853" y="3714"/>
                <a:ext cx="46" cy="46"/>
              </a:xfrm>
              <a:prstGeom prst="ellipse">
                <a:avLst/>
              </a:prstGeom>
              <a:noFill/>
              <a:ln w="1111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2" name="Group 41">
              <a:extLst>
                <a:ext uri="{FF2B5EF4-FFF2-40B4-BE49-F238E27FC236}">
                  <a16:creationId xmlns:a16="http://schemas.microsoft.com/office/drawing/2014/main" id="{20250E31-1738-44D4-6A57-A604D420F706}"/>
                </a:ext>
              </a:extLst>
            </p:cNvPr>
            <p:cNvGrpSpPr>
              <a:grpSpLocks/>
            </p:cNvGrpSpPr>
            <p:nvPr/>
          </p:nvGrpSpPr>
          <p:grpSpPr bwMode="auto">
            <a:xfrm>
              <a:off x="5585" y="3454"/>
              <a:ext cx="46" cy="46"/>
              <a:chOff x="5585" y="3454"/>
              <a:chExt cx="46" cy="46"/>
            </a:xfrm>
          </p:grpSpPr>
          <p:sp>
            <p:nvSpPr>
              <p:cNvPr id="99" name="Oval 39">
                <a:extLst>
                  <a:ext uri="{FF2B5EF4-FFF2-40B4-BE49-F238E27FC236}">
                    <a16:creationId xmlns:a16="http://schemas.microsoft.com/office/drawing/2014/main" id="{C95898BF-B6DD-1733-E807-FE291C5B45C3}"/>
                  </a:ext>
                </a:extLst>
              </p:cNvPr>
              <p:cNvSpPr>
                <a:spLocks noChangeArrowheads="1"/>
              </p:cNvSpPr>
              <p:nvPr/>
            </p:nvSpPr>
            <p:spPr bwMode="auto">
              <a:xfrm>
                <a:off x="5585" y="3454"/>
                <a:ext cx="46" cy="46"/>
              </a:xfrm>
              <a:prstGeom prst="ellipse">
                <a:avLst/>
              </a:prstGeom>
              <a:solidFill>
                <a:srgbClr val="F8F8F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0" name="Oval 40">
                <a:extLst>
                  <a:ext uri="{FF2B5EF4-FFF2-40B4-BE49-F238E27FC236}">
                    <a16:creationId xmlns:a16="http://schemas.microsoft.com/office/drawing/2014/main" id="{D071B1D3-4E1D-ED33-36BE-17844227EBD4}"/>
                  </a:ext>
                </a:extLst>
              </p:cNvPr>
              <p:cNvSpPr>
                <a:spLocks noChangeArrowheads="1"/>
              </p:cNvSpPr>
              <p:nvPr/>
            </p:nvSpPr>
            <p:spPr bwMode="auto">
              <a:xfrm>
                <a:off x="5585" y="3454"/>
                <a:ext cx="46" cy="46"/>
              </a:xfrm>
              <a:prstGeom prst="ellipse">
                <a:avLst/>
              </a:prstGeom>
              <a:noFill/>
              <a:ln w="1111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3" name="Group 44">
              <a:extLst>
                <a:ext uri="{FF2B5EF4-FFF2-40B4-BE49-F238E27FC236}">
                  <a16:creationId xmlns:a16="http://schemas.microsoft.com/office/drawing/2014/main" id="{B3DE1E9F-A571-0505-BC12-FF47D8D0F1A1}"/>
                </a:ext>
              </a:extLst>
            </p:cNvPr>
            <p:cNvGrpSpPr>
              <a:grpSpLocks/>
            </p:cNvGrpSpPr>
            <p:nvPr/>
          </p:nvGrpSpPr>
          <p:grpSpPr bwMode="auto">
            <a:xfrm>
              <a:off x="5545" y="2652"/>
              <a:ext cx="46" cy="47"/>
              <a:chOff x="5545" y="2652"/>
              <a:chExt cx="46" cy="47"/>
            </a:xfrm>
          </p:grpSpPr>
          <p:sp>
            <p:nvSpPr>
              <p:cNvPr id="97" name="Oval 42">
                <a:extLst>
                  <a:ext uri="{FF2B5EF4-FFF2-40B4-BE49-F238E27FC236}">
                    <a16:creationId xmlns:a16="http://schemas.microsoft.com/office/drawing/2014/main" id="{C56AC1B6-ED86-033B-B8F0-89FA947D25E4}"/>
                  </a:ext>
                </a:extLst>
              </p:cNvPr>
              <p:cNvSpPr>
                <a:spLocks noChangeArrowheads="1"/>
              </p:cNvSpPr>
              <p:nvPr/>
            </p:nvSpPr>
            <p:spPr bwMode="auto">
              <a:xfrm>
                <a:off x="5545" y="2652"/>
                <a:ext cx="46" cy="47"/>
              </a:xfrm>
              <a:prstGeom prst="ellipse">
                <a:avLst/>
              </a:prstGeom>
              <a:solidFill>
                <a:srgbClr val="F8F8F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8" name="Oval 43">
                <a:extLst>
                  <a:ext uri="{FF2B5EF4-FFF2-40B4-BE49-F238E27FC236}">
                    <a16:creationId xmlns:a16="http://schemas.microsoft.com/office/drawing/2014/main" id="{98BD697C-6A53-E2CA-EFE4-6123F2587AC5}"/>
                  </a:ext>
                </a:extLst>
              </p:cNvPr>
              <p:cNvSpPr>
                <a:spLocks noChangeArrowheads="1"/>
              </p:cNvSpPr>
              <p:nvPr/>
            </p:nvSpPr>
            <p:spPr bwMode="auto">
              <a:xfrm>
                <a:off x="5545" y="2652"/>
                <a:ext cx="46" cy="47"/>
              </a:xfrm>
              <a:prstGeom prst="ellipse">
                <a:avLst/>
              </a:prstGeom>
              <a:noFill/>
              <a:ln w="1111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4" name="Group 47">
              <a:extLst>
                <a:ext uri="{FF2B5EF4-FFF2-40B4-BE49-F238E27FC236}">
                  <a16:creationId xmlns:a16="http://schemas.microsoft.com/office/drawing/2014/main" id="{23AFD497-0DA5-9550-6BCE-FE494C6A88CE}"/>
                </a:ext>
              </a:extLst>
            </p:cNvPr>
            <p:cNvGrpSpPr>
              <a:grpSpLocks/>
            </p:cNvGrpSpPr>
            <p:nvPr/>
          </p:nvGrpSpPr>
          <p:grpSpPr bwMode="auto">
            <a:xfrm>
              <a:off x="6381" y="3639"/>
              <a:ext cx="46" cy="46"/>
              <a:chOff x="6381" y="3639"/>
              <a:chExt cx="46" cy="46"/>
            </a:xfrm>
          </p:grpSpPr>
          <p:sp>
            <p:nvSpPr>
              <p:cNvPr id="95" name="Oval 45">
                <a:extLst>
                  <a:ext uri="{FF2B5EF4-FFF2-40B4-BE49-F238E27FC236}">
                    <a16:creationId xmlns:a16="http://schemas.microsoft.com/office/drawing/2014/main" id="{7F67C951-C2BE-E20D-2D70-3AAAC6B88F9B}"/>
                  </a:ext>
                </a:extLst>
              </p:cNvPr>
              <p:cNvSpPr>
                <a:spLocks noChangeArrowheads="1"/>
              </p:cNvSpPr>
              <p:nvPr/>
            </p:nvSpPr>
            <p:spPr bwMode="auto">
              <a:xfrm>
                <a:off x="6381" y="3639"/>
                <a:ext cx="46" cy="46"/>
              </a:xfrm>
              <a:prstGeom prst="ellipse">
                <a:avLst/>
              </a:prstGeom>
              <a:solidFill>
                <a:srgbClr val="F8F8F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6" name="Oval 46">
                <a:extLst>
                  <a:ext uri="{FF2B5EF4-FFF2-40B4-BE49-F238E27FC236}">
                    <a16:creationId xmlns:a16="http://schemas.microsoft.com/office/drawing/2014/main" id="{F15EB0DF-7796-BDF1-BB33-BD55D0CB7F16}"/>
                  </a:ext>
                </a:extLst>
              </p:cNvPr>
              <p:cNvSpPr>
                <a:spLocks noChangeArrowheads="1"/>
              </p:cNvSpPr>
              <p:nvPr/>
            </p:nvSpPr>
            <p:spPr bwMode="auto">
              <a:xfrm>
                <a:off x="6381" y="3639"/>
                <a:ext cx="46" cy="46"/>
              </a:xfrm>
              <a:prstGeom prst="ellipse">
                <a:avLst/>
              </a:prstGeom>
              <a:noFill/>
              <a:ln w="1111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6" name="TextBox 5">
            <a:extLst>
              <a:ext uri="{FF2B5EF4-FFF2-40B4-BE49-F238E27FC236}">
                <a16:creationId xmlns:a16="http://schemas.microsoft.com/office/drawing/2014/main" id="{BBF45437-BAB4-261D-32FA-68EE3E8BAEB1}"/>
              </a:ext>
            </a:extLst>
          </p:cNvPr>
          <p:cNvSpPr txBox="1"/>
          <p:nvPr/>
        </p:nvSpPr>
        <p:spPr>
          <a:xfrm>
            <a:off x="530322" y="2855305"/>
            <a:ext cx="1344247" cy="523220"/>
          </a:xfrm>
          <a:prstGeom prst="rect">
            <a:avLst/>
          </a:prstGeom>
          <a:solidFill>
            <a:srgbClr val="FF0000"/>
          </a:solidFill>
          <a:ln>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1</a:t>
            </a:r>
          </a:p>
        </p:txBody>
      </p:sp>
      <p:sp>
        <p:nvSpPr>
          <p:cNvPr id="8" name="TextBox 7">
            <a:extLst>
              <a:ext uri="{FF2B5EF4-FFF2-40B4-BE49-F238E27FC236}">
                <a16:creationId xmlns:a16="http://schemas.microsoft.com/office/drawing/2014/main" id="{D6641FCC-E796-874F-4319-0E0B2AB25443}"/>
              </a:ext>
            </a:extLst>
          </p:cNvPr>
          <p:cNvSpPr txBox="1"/>
          <p:nvPr/>
        </p:nvSpPr>
        <p:spPr>
          <a:xfrm>
            <a:off x="408964" y="5483680"/>
            <a:ext cx="1344247" cy="523220"/>
          </a:xfrm>
          <a:prstGeom prst="rect">
            <a:avLst/>
          </a:prstGeom>
          <a:solidFill>
            <a:srgbClr val="FF0000"/>
          </a:solidFill>
          <a:ln>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2</a:t>
            </a:r>
          </a:p>
        </p:txBody>
      </p:sp>
      <p:sp>
        <p:nvSpPr>
          <p:cNvPr id="103" name="TextBox 102">
            <a:extLst>
              <a:ext uri="{FF2B5EF4-FFF2-40B4-BE49-F238E27FC236}">
                <a16:creationId xmlns:a16="http://schemas.microsoft.com/office/drawing/2014/main" id="{DD048A54-E3DB-56F8-8822-66879338D4FA}"/>
              </a:ext>
            </a:extLst>
          </p:cNvPr>
          <p:cNvSpPr txBox="1"/>
          <p:nvPr/>
        </p:nvSpPr>
        <p:spPr>
          <a:xfrm>
            <a:off x="5939688" y="3123486"/>
            <a:ext cx="1344247" cy="523220"/>
          </a:xfrm>
          <a:prstGeom prst="rect">
            <a:avLst/>
          </a:prstGeom>
          <a:solidFill>
            <a:srgbClr val="00B050"/>
          </a:solidFill>
          <a:ln>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3</a:t>
            </a:r>
          </a:p>
        </p:txBody>
      </p:sp>
      <p:sp>
        <p:nvSpPr>
          <p:cNvPr id="104" name="TextBox 103">
            <a:extLst>
              <a:ext uri="{FF2B5EF4-FFF2-40B4-BE49-F238E27FC236}">
                <a16:creationId xmlns:a16="http://schemas.microsoft.com/office/drawing/2014/main" id="{987C9772-1031-58B6-79EE-1DC816E0D834}"/>
              </a:ext>
            </a:extLst>
          </p:cNvPr>
          <p:cNvSpPr txBox="1"/>
          <p:nvPr/>
        </p:nvSpPr>
        <p:spPr>
          <a:xfrm>
            <a:off x="5931140" y="5213350"/>
            <a:ext cx="1344247" cy="523220"/>
          </a:xfrm>
          <a:prstGeom prst="rect">
            <a:avLst/>
          </a:prstGeom>
          <a:solidFill>
            <a:srgbClr val="FF0000"/>
          </a:solidFill>
          <a:ln>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4</a:t>
            </a:r>
          </a:p>
        </p:txBody>
      </p:sp>
      <p:grpSp>
        <p:nvGrpSpPr>
          <p:cNvPr id="109" name="Group 108">
            <a:extLst>
              <a:ext uri="{FF2B5EF4-FFF2-40B4-BE49-F238E27FC236}">
                <a16:creationId xmlns:a16="http://schemas.microsoft.com/office/drawing/2014/main" id="{84A77145-D025-9DC1-4731-921774F02684}"/>
              </a:ext>
            </a:extLst>
          </p:cNvPr>
          <p:cNvGrpSpPr/>
          <p:nvPr/>
        </p:nvGrpSpPr>
        <p:grpSpPr>
          <a:xfrm>
            <a:off x="10085389" y="1568065"/>
            <a:ext cx="2035886" cy="3138858"/>
            <a:chOff x="10075842" y="2322619"/>
            <a:chExt cx="2035886" cy="3138858"/>
          </a:xfrm>
        </p:grpSpPr>
        <p:sp>
          <p:nvSpPr>
            <p:cNvPr id="3" name="TextBox 2">
              <a:extLst>
                <a:ext uri="{FF2B5EF4-FFF2-40B4-BE49-F238E27FC236}">
                  <a16:creationId xmlns:a16="http://schemas.microsoft.com/office/drawing/2014/main" id="{03DAAA62-F4B8-E45C-7F74-ED49CBEB9EAD}"/>
                </a:ext>
              </a:extLst>
            </p:cNvPr>
            <p:cNvSpPr txBox="1"/>
            <p:nvPr/>
          </p:nvSpPr>
          <p:spPr>
            <a:xfrm>
              <a:off x="10202843" y="4538147"/>
              <a:ext cx="1668677" cy="923330"/>
            </a:xfrm>
            <a:prstGeom prst="rect">
              <a:avLst/>
            </a:prstGeom>
            <a:noFill/>
            <a:ln>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Phần</a:t>
              </a:r>
              <a:r>
                <a:rPr kumimoji="0" lang="en-US"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thưởng</a:t>
              </a:r>
              <a:r>
                <a:rPr kumimoji="0" lang="en-US"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của</a:t>
              </a:r>
              <a:r>
                <a:rPr kumimoji="0" lang="en-US"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bạn</a:t>
              </a:r>
              <a:r>
                <a:rPr kumimoji="0" lang="en-US"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là</a:t>
              </a:r>
              <a:r>
                <a:rPr kumimoji="0" lang="en-US"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1 </a:t>
              </a:r>
              <a:r>
                <a:rPr kumimoji="0" lang="en-US"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chiếc</a:t>
              </a:r>
              <a:r>
                <a:rPr kumimoji="0" lang="en-US"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bút</a:t>
              </a:r>
              <a:r>
                <a:rPr kumimoji="0" lang="en-US"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chì</a:t>
              </a:r>
              <a:endParaRPr kumimoji="0" lang="en-US"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108" name="Picture 107">
              <a:extLst>
                <a:ext uri="{FF2B5EF4-FFF2-40B4-BE49-F238E27FC236}">
                  <a16:creationId xmlns:a16="http://schemas.microsoft.com/office/drawing/2014/main" id="{171A42DE-A879-85FD-0D60-26F75657FB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5842" y="2322619"/>
              <a:ext cx="2035886" cy="2035886"/>
            </a:xfrm>
            <a:prstGeom prst="rect">
              <a:avLst/>
            </a:prstGeom>
          </p:spPr>
        </p:pic>
      </p:grpSp>
      <p:pic>
        <p:nvPicPr>
          <p:cNvPr id="105" name="Picture 104" descr="OPL20U25GSXzBJYl68kk8uQGfFKzs7yb1M4KJWUiLk6ZEvGF+qCIPSnY57AbBFCvTW$2023.15$.62+K4lPs7H94VUqPe2XwIsfPRnrXQE//QTEXxb8/8N4CNc6FpgZahzpTjFhMzSA7T/nHJa11DE8Ng2TP3iAmRczFlmslSuUNOgUeb6yRvs0=">
            <a:extLst>
              <a:ext uri="{FF2B5EF4-FFF2-40B4-BE49-F238E27FC236}">
                <a16:creationId xmlns:a16="http://schemas.microsoft.com/office/drawing/2014/main" id="{45B4A91A-62AA-F314-8741-3C0D6FF3F3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04895" y="5421553"/>
            <a:ext cx="687105" cy="1383819"/>
          </a:xfrm>
          <a:prstGeom prst="rect">
            <a:avLst/>
          </a:prstGeom>
        </p:spPr>
      </p:pic>
    </p:spTree>
    <p:extLst>
      <p:ext uri="{BB962C8B-B14F-4D97-AF65-F5344CB8AC3E}">
        <p14:creationId xmlns:p14="http://schemas.microsoft.com/office/powerpoint/2010/main" val="315892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par>
                                <p:cTn id="11" presetID="9" presetClass="entr" presetSubtype="0" fill="hold" grpId="0" nodeType="withEffect" nodePh="1">
                                  <p:stCondLst>
                                    <p:cond delay="0"/>
                                  </p:stCondLst>
                                  <p:endCondLst>
                                    <p:cond evt="begin" delay="0">
                                      <p:tn val="11"/>
                                    </p:cond>
                                  </p:endCondLst>
                                  <p:childTnLst>
                                    <p:set>
                                      <p:cBhvr>
                                        <p:cTn id="12" dur="1" fill="hold">
                                          <p:stCondLst>
                                            <p:cond delay="0"/>
                                          </p:stCondLst>
                                        </p:cTn>
                                        <p:tgtEl>
                                          <p:spTgt spid="22"/>
                                        </p:tgtEl>
                                        <p:attrNameLst>
                                          <p:attrName>style.visibility</p:attrName>
                                        </p:attrNameLst>
                                      </p:cBhvr>
                                      <p:to>
                                        <p:strVal val="visible"/>
                                      </p:to>
                                    </p:set>
                                    <p:animEffect transition="in" filter="dissolve">
                                      <p:cBhvr>
                                        <p:cTn id="13" dur="500"/>
                                        <p:tgtEl>
                                          <p:spTgt spid="22"/>
                                        </p:tgtEl>
                                      </p:cBhvr>
                                    </p:animEffect>
                                  </p:childTnLst>
                                </p:cTn>
                              </p:par>
                              <p:par>
                                <p:cTn id="14" presetID="9" presetClass="entr" presetSubtype="0" fill="hold" grpId="0" nodeType="withEffect" nodePh="1">
                                  <p:stCondLst>
                                    <p:cond delay="0"/>
                                  </p:stCondLst>
                                  <p:endCondLst>
                                    <p:cond evt="begin" delay="0">
                                      <p:tn val="14"/>
                                    </p:cond>
                                  </p:end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8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27" restart="whenNotActive" fill="hold" evtFilter="cancelBubble" nodeType="interactiveSeq">
                <p:stCondLst>
                  <p:cond evt="onClick" delay="0">
                    <p:tgtEl>
                      <p:spTgt spid="18"/>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3"/>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4"/>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37" restart="whenNotActive" fill="hold" evtFilter="cancelBubble" nodeType="interactiveSeq">
                <p:stCondLst>
                  <p:cond evt="onClick" delay="0">
                    <p:tgtEl>
                      <p:spTgt spid="105"/>
                    </p:tgtEl>
                  </p:cond>
                </p:stCondLst>
                <p:endSync evt="end" delay="0">
                  <p:rtn val="all"/>
                </p:endSync>
                <p:childTnLst>
                  <p:par>
                    <p:cTn id="38" fill="hold">
                      <p:stCondLst>
                        <p:cond delay="0"/>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09"/>
                                        </p:tgtEl>
                                        <p:attrNameLst>
                                          <p:attrName>style.visibility</p:attrName>
                                        </p:attrNameLst>
                                      </p:cBhvr>
                                      <p:to>
                                        <p:strVal val="visible"/>
                                      </p:to>
                                    </p:set>
                                    <p:anim calcmode="lin" valueType="num">
                                      <p:cBhvr additive="base">
                                        <p:cTn id="42" dur="500" fill="hold"/>
                                        <p:tgtEl>
                                          <p:spTgt spid="109"/>
                                        </p:tgtEl>
                                        <p:attrNameLst>
                                          <p:attrName>ppt_x</p:attrName>
                                        </p:attrNameLst>
                                      </p:cBhvr>
                                      <p:tavLst>
                                        <p:tav tm="0">
                                          <p:val>
                                            <p:strVal val="#ppt_x"/>
                                          </p:val>
                                        </p:tav>
                                        <p:tav tm="100000">
                                          <p:val>
                                            <p:strVal val="#ppt_x"/>
                                          </p:val>
                                        </p:tav>
                                      </p:tavLst>
                                    </p:anim>
                                    <p:anim calcmode="lin" valueType="num">
                                      <p:cBhvr additive="base">
                                        <p:cTn id="43"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05"/>
                  </p:tgtEl>
                </p:cond>
              </p:nextCondLst>
            </p:seq>
          </p:childTnLst>
        </p:cTn>
      </p:par>
    </p:tnLst>
    <p:bldLst>
      <p:bldP spid="4" grpId="0"/>
      <p:bldP spid="22" grpId="0"/>
      <p:bldP spid="6" grpId="0" animBg="1"/>
      <p:bldP spid="8" grpId="0" animBg="1"/>
      <p:bldP spid="103" grpId="0" animBg="1"/>
      <p:bldP spid="10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descr="OPL20U25GSXzBJYl68kk8uQGfFKzs7yb1M4KJWUiLk6ZEvGF+qCIPSnY57AbBFCvTW$2023.15$.62+K4lPs7H94VUqPe2XwIsfPRnrXQE//QTEXxb8/8N4CNc6FpgZahzpTjFhMzSA7T/nHJa11DE8Ng2TP3iAmRczFlmslSuUNOgUeb6yRvs0=">
            <a:extLst>
              <a:ext uri="{FF2B5EF4-FFF2-40B4-BE49-F238E27FC236}">
                <a16:creationId xmlns:a16="http://schemas.microsoft.com/office/drawing/2014/main" id="{5AE45A2E-02E0-411D-A5F7-7B50DE39AAC5}"/>
              </a:ext>
            </a:extLst>
          </p:cNvPr>
          <p:cNvSpPr/>
          <p:nvPr/>
        </p:nvSpPr>
        <p:spPr>
          <a:xfrm>
            <a:off x="521360" y="370740"/>
            <a:ext cx="11346595" cy="6218035"/>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descr="OPL20U25GSXzBJYl68kk8uQGfFKzs7yb1M4KJWUiLk6ZEvGF+qCIPSnY57AbBFCvTW$2023.15$.62+K4lPs7H94VUqPe2XwIsfPRnrXQE//QTEXxb8/8N4CNc6FpgZahzpTjFhMzSA7T/nHJa11DE8Ng2TP3iAmRczFlmslSuUNOgUeb6yRvs0=">
            <a:extLst>
              <a:ext uri="{FF2B5EF4-FFF2-40B4-BE49-F238E27FC236}">
                <a16:creationId xmlns:a16="http://schemas.microsoft.com/office/drawing/2014/main" id="{06321D38-5D18-4B3D-AEA2-302F1282CEE1}"/>
              </a:ext>
            </a:extLst>
          </p:cNvPr>
          <p:cNvGrpSpPr/>
          <p:nvPr/>
        </p:nvGrpSpPr>
        <p:grpSpPr>
          <a:xfrm>
            <a:off x="2452548" y="473507"/>
            <a:ext cx="9059514" cy="1308401"/>
            <a:chOff x="1930400" y="663984"/>
            <a:chExt cx="9080417" cy="1567936"/>
          </a:xfrm>
        </p:grpSpPr>
        <p:sp>
          <p:nvSpPr>
            <p:cNvPr id="67" name="Rectangle 66">
              <a:extLst>
                <a:ext uri="{FF2B5EF4-FFF2-40B4-BE49-F238E27FC236}">
                  <a16:creationId xmlns:a16="http://schemas.microsoft.com/office/drawing/2014/main" id="{87AC8390-AE75-4D56-9539-8DE508D6CE8A}"/>
                </a:ext>
              </a:extLst>
            </p:cNvPr>
            <p:cNvSpPr/>
            <p:nvPr/>
          </p:nvSpPr>
          <p:spPr>
            <a:xfrm>
              <a:off x="1930400" y="663984"/>
              <a:ext cx="9080417" cy="156793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71892DED-C0AC-48C6-90C0-F322DC320A52}"/>
                </a:ext>
              </a:extLst>
            </p:cNvPr>
            <p:cNvSpPr/>
            <p:nvPr/>
          </p:nvSpPr>
          <p:spPr>
            <a:xfrm>
              <a:off x="2089598" y="794614"/>
              <a:ext cx="8921218" cy="1315657"/>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Tâm của đường tròn ngoại tiếp tam giác vuông là </a:t>
              </a:r>
              <a:endParaRPr lang="en-US" sz="3200" b="1" dirty="0">
                <a:solidFill>
                  <a:srgbClr val="FFFF00"/>
                </a:solidFill>
                <a:effectLst/>
                <a:latin typeface="Times New Roman" panose="02020603050405020304" pitchFamily="18" charset="0"/>
                <a:ea typeface="Times New Roman" panose="02020603050405020304" pitchFamily="18" charset="0"/>
              </a:endParaRPr>
            </a:p>
          </p:txBody>
        </p:sp>
      </p:grpSp>
      <p:pic>
        <p:nvPicPr>
          <p:cNvPr id="69" name="Picture 68" descr="OPL20U25GSXzBJYl68kk8uQGfFKzs7yb1M4KJWUiLk6ZEvGF+qCIPSnY57AbBFCvTW$2023.15$.62+K4lPs7H94VUqPe2XwIsfPRnrXQE//QTEXxb8/8N4CNc6FpgZahzpTjFhMzSA7T/nHJa11DE8Ng2TP3iAmRczFlmslSuUNOgUeb6yRvs0=">
            <a:hlinkClick r:id="rId3" action="ppaction://hlinksldjump"/>
            <a:extLst>
              <a:ext uri="{FF2B5EF4-FFF2-40B4-BE49-F238E27FC236}">
                <a16:creationId xmlns:a16="http://schemas.microsoft.com/office/drawing/2014/main" id="{830505CF-7341-4FD8-ABF7-10FBAE2EEE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666" y="187994"/>
            <a:ext cx="2550840" cy="2550840"/>
          </a:xfrm>
          <a:prstGeom prst="rect">
            <a:avLst/>
          </a:prstGeom>
        </p:spPr>
      </p:pic>
      <p:sp>
        <p:nvSpPr>
          <p:cNvPr id="19" name="Flowchart: Terminator 6" descr="OPL20U25GSXzBJYl68kk8uQGfFKzs7yb1M4KJWUiLk6ZEvGF+qCIPSnY57AbBFCvTW$2023.15$.62+K4lPs7H94VUqPe2XwIsfPRnrXQE//QTEXxb8/8N4CNc6FpgZahzpTjFhMzSA7T/nHJa11DE8Ng2TP3iAmRczFlmslSuUNOgUeb6yRvs0=">
            <a:extLst>
              <a:ext uri="{FF2B5EF4-FFF2-40B4-BE49-F238E27FC236}">
                <a16:creationId xmlns:a16="http://schemas.microsoft.com/office/drawing/2014/main" id="{3B947D77-DB5A-0049-9EC9-C9A2F7BA6A43}"/>
              </a:ext>
            </a:extLst>
          </p:cNvPr>
          <p:cNvSpPr/>
          <p:nvPr/>
        </p:nvSpPr>
        <p:spPr>
          <a:xfrm>
            <a:off x="2980044" y="5413644"/>
            <a:ext cx="6898967" cy="75706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1">
            <a:schemeClr val="accent3"/>
          </a:lnRef>
          <a:fillRef idx="2">
            <a:schemeClr val="accent3"/>
          </a:fillRef>
          <a:effectRef idx="1">
            <a:schemeClr val="accent3"/>
          </a:effectRef>
          <a:fontRef idx="minor">
            <a:schemeClr val="dk1"/>
          </a:fontRef>
        </p:style>
        <p:txBody>
          <a:bodyPr rtlCol="0" anchor="ctr"/>
          <a:lstStyle/>
          <a:p>
            <a:r>
              <a:rPr lang="en-US" sz="2800" b="1" dirty="0">
                <a:solidFill>
                  <a:schemeClr val="tx1"/>
                </a:solidFill>
                <a:latin typeface="Times New Roman" panose="02020603050405020304" pitchFamily="18" charset="0"/>
                <a:cs typeface="Times New Roman" panose="02020603050405020304" pitchFamily="18" charset="0"/>
              </a:rPr>
              <a:t>D. </a:t>
            </a:r>
            <a:r>
              <a:rPr lang="en-US" sz="2800" b="1" dirty="0" err="1">
                <a:solidFill>
                  <a:schemeClr val="tx1"/>
                </a:solidFill>
                <a:latin typeface="Times New Roman" panose="02020603050405020304" pitchFamily="18" charset="0"/>
                <a:cs typeface="Times New Roman" panose="02020603050405020304" pitchFamily="18" charset="0"/>
              </a:rPr>
              <a:t>giao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điểm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đường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trung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tuyến</a:t>
            </a:r>
            <a:r>
              <a:rPr lang="en-US" sz="2800" b="1" dirty="0">
                <a:solidFill>
                  <a:schemeClr val="tx1"/>
                </a:solidFill>
                <a:latin typeface="Times New Roman" panose="02020603050405020304" pitchFamily="18" charset="0"/>
                <a:cs typeface="Times New Roman" panose="02020603050405020304" pitchFamily="18" charset="0"/>
              </a:rPr>
              <a:t>.</a:t>
            </a:r>
            <a:endParaRPr lang="x-none" sz="2800" b="1" dirty="0">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0" name="Flowchart: Terminator 6" descr="OPL20U25GSXzBJYl68kk8uQGfFKzs7yb1M4KJWUiLk6ZEvGF+qCIPSnY57AbBFCvTW$2023.15$.62+K4lPs7H94VUqPe2XwIsfPRnrXQE//QTEXxb8/8N4CNc6FpgZahzpTjFhMzSA7T/nHJa11DE8Ng2TP3iAmRczFlmslSuUNOgUeb6yRvs0=">
                <a:extLst>
                  <a:ext uri="{FF2B5EF4-FFF2-40B4-BE49-F238E27FC236}">
                    <a16:creationId xmlns:a16="http://schemas.microsoft.com/office/drawing/2014/main" id="{44085AD7-B17B-D240-A79F-217BF851C45C}"/>
                  </a:ext>
                </a:extLst>
              </p:cNvPr>
              <p:cNvSpPr/>
              <p:nvPr/>
            </p:nvSpPr>
            <p:spPr>
              <a:xfrm>
                <a:off x="2980044" y="4227981"/>
                <a:ext cx="6910284" cy="83789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1">
                <a:schemeClr val="accent3"/>
              </a:lnRef>
              <a:fillRef idx="2">
                <a:schemeClr val="accent3"/>
              </a:fillRef>
              <a:effectRef idx="1">
                <a:schemeClr val="accent3"/>
              </a:effectRef>
              <a:fontRef idx="minor">
                <a:schemeClr val="dk1"/>
              </a:fontRef>
            </p:style>
            <p:txBody>
              <a:bodyPr rtlCol="0" anchor="ctr"/>
              <a:lstStyle/>
              <a:p>
                <a:r>
                  <a:rPr lang="en-US" sz="2800" b="1" dirty="0">
                    <a:solidFill>
                      <a:schemeClr val="tx1"/>
                    </a:solidFill>
                    <a:latin typeface="Times New Roman" panose="02020603050405020304" pitchFamily="18" charset="0"/>
                    <a:cs typeface="Times New Roman" panose="02020603050405020304" pitchFamily="18" charset="0"/>
                  </a:rPr>
                  <a:t>C. </a:t>
                </a:r>
                <a:r>
                  <a:rPr lang="en-US" sz="2800" b="1" dirty="0" err="1">
                    <a:solidFill>
                      <a:schemeClr val="tx1"/>
                    </a:solidFill>
                    <a:latin typeface="Times New Roman" panose="02020603050405020304" pitchFamily="18" charset="0"/>
                    <a:cs typeface="Times New Roman" panose="02020603050405020304" pitchFamily="18" charset="0"/>
                  </a:rPr>
                  <a:t>giao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điểm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đường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cao</a:t>
                </a:r>
                <a:r>
                  <a:rPr lang="en-US" sz="2800" b="1" dirty="0">
                    <a:solidFill>
                      <a:schemeClr val="tx1"/>
                    </a:solidFill>
                    <a:latin typeface="Times New Roman" panose="02020603050405020304" pitchFamily="18" charset="0"/>
                    <a:cs typeface="Times New Roman" panose="02020603050405020304" pitchFamily="18" charset="0"/>
                  </a:rPr>
                  <a:t>.</a:t>
                </a:r>
                <a14:m>
                  <m:oMath xmlns:m="http://schemas.openxmlformats.org/officeDocument/2006/math">
                    <m:r>
                      <a:rPr lang="x-none" sz="2800" b="1" i="1">
                        <a:solidFill>
                          <a:schemeClr val="tx1"/>
                        </a:solidFill>
                        <a:latin typeface="Cambria Math" panose="02040503050406030204" pitchFamily="18" charset="0"/>
                        <a:cs typeface="Times New Roman" panose="02020603050405020304" pitchFamily="18" charset="0"/>
                      </a:rPr>
                      <m:t> </m:t>
                    </m:r>
                  </m:oMath>
                </a14:m>
                <a:endParaRPr lang="x-none" sz="2800" b="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0" name="Flowchart: Terminator 6" descr="OPL20U25GSXzBJYl68kk8uQGfFKzs7yb1M4KJWUiLk6ZEvGF+qCIPSnY57AbBFCvTW$2023.15$.62+K4lPs7H94VUqPe2XwIsfPRnrXQE//QTEXxb8/8N4CNc6FpgZahzpTjFhMzSA7T/nHJa11DE8Ng2TP3iAmRczFlmslSuUNOgUeb6yRvs0=">
                <a:extLst>
                  <a:ext uri="{FF2B5EF4-FFF2-40B4-BE49-F238E27FC236}">
                    <a16:creationId xmlns:a16="http://schemas.microsoft.com/office/drawing/2014/main" xmlns:a14="http://schemas.microsoft.com/office/drawing/2010/main" xmlns="" id="{44085AD7-B17B-D240-A79F-217BF851C45C}"/>
                  </a:ext>
                </a:extLst>
              </p:cNvPr>
              <p:cNvSpPr>
                <a:spLocks noRot="1" noChangeAspect="1" noMove="1" noResize="1" noEditPoints="1" noAdjustHandles="1" noChangeArrowheads="1" noChangeShapeType="1" noTextEdit="1"/>
              </p:cNvSpPr>
              <p:nvPr/>
            </p:nvSpPr>
            <p:spPr>
              <a:xfrm>
                <a:off x="2980044" y="4227981"/>
                <a:ext cx="6910284" cy="83789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a:blipFill rotWithShape="1">
                <a:blip r:embed="rId5"/>
                <a:stretch>
                  <a:fillRect l="-1852" b="-725"/>
                </a:stretch>
              </a:blipFill>
            </p:spPr>
            <p:txBody>
              <a:bodyPr/>
              <a:lstStyle/>
              <a:p>
                <a:r>
                  <a:rPr lang="en-US">
                    <a:noFill/>
                  </a:rPr>
                  <a:t> </a:t>
                </a:r>
              </a:p>
            </p:txBody>
          </p:sp>
        </mc:Fallback>
      </mc:AlternateContent>
      <p:sp>
        <p:nvSpPr>
          <p:cNvPr id="21" name="Flowchart: Terminator 6" descr="OPL20U25GSXzBJYl68kk8uQGfFKzs7yb1M4KJWUiLk6ZEvGF+qCIPSnY57AbBFCvTW$2023.15$.62+K4lPs7H94VUqPe2XwIsfPRnrXQE//QTEXxb8/8N4CNc6FpgZahzpTjFhMzSA7T/nHJa11DE8Ng2TP3iAmRczFlmslSuUNOgUeb6yRvs0=">
            <a:extLst>
              <a:ext uri="{FF2B5EF4-FFF2-40B4-BE49-F238E27FC236}">
                <a16:creationId xmlns:a16="http://schemas.microsoft.com/office/drawing/2014/main" id="{A98C2A30-BA40-714F-8366-F9606A8A847D}"/>
              </a:ext>
            </a:extLst>
          </p:cNvPr>
          <p:cNvSpPr/>
          <p:nvPr/>
        </p:nvSpPr>
        <p:spPr>
          <a:xfrm>
            <a:off x="2910642" y="3051493"/>
            <a:ext cx="7049089" cy="856530"/>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1">
            <a:schemeClr val="accent3"/>
          </a:lnRef>
          <a:fillRef idx="2">
            <a:schemeClr val="accent3"/>
          </a:fillRef>
          <a:effectRef idx="1">
            <a:schemeClr val="accent3"/>
          </a:effectRef>
          <a:fontRef idx="minor">
            <a:schemeClr val="dk1"/>
          </a:fontRef>
        </p:style>
        <p:txBody>
          <a:bodyPr rtlCol="0" anchor="ctr"/>
          <a:lstStyle/>
          <a:p>
            <a:r>
              <a:rPr lang="en-US" sz="2800" b="1" dirty="0">
                <a:solidFill>
                  <a:schemeClr val="tx1"/>
                </a:solidFill>
                <a:latin typeface="Times New Roman" panose="02020603050405020304" pitchFamily="18" charset="0"/>
                <a:cs typeface="Times New Roman" panose="02020603050405020304" pitchFamily="18" charset="0"/>
              </a:rPr>
              <a:t>B. </a:t>
            </a:r>
            <a:r>
              <a:rPr lang="pt-BR" sz="2800" b="1" dirty="0">
                <a:solidFill>
                  <a:schemeClr val="tx1"/>
                </a:solidFill>
                <a:latin typeface="Times New Roman" panose="02020603050405020304" pitchFamily="18" charset="0"/>
                <a:cs typeface="Times New Roman" panose="02020603050405020304" pitchFamily="18" charset="0"/>
              </a:rPr>
              <a:t>trung điểm cạnh góc vuông lớn hơn.</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22" name="Flowchart: Terminator 6" descr="OPL20U25GSXzBJYl68kk8uQGfFKzs7yb1M4KJWUiLk6ZEvGF+qCIPSnY57AbBFCvTW$2023.15$.62+K4lPs7H94VUqPe2XwIsfPRnrXQE//QTEXxb8/8N4CNc6FpgZahzpTjFhMzSA7T/nHJa11DE8Ng2TP3iAmRczFlmslSuUNOgUeb6yRvs0=">
            <a:extLst>
              <a:ext uri="{FF2B5EF4-FFF2-40B4-BE49-F238E27FC236}">
                <a16:creationId xmlns:a16="http://schemas.microsoft.com/office/drawing/2014/main" id="{00E3B589-A2C9-104D-BA2B-49FE7B4C8D3B}"/>
              </a:ext>
            </a:extLst>
          </p:cNvPr>
          <p:cNvSpPr/>
          <p:nvPr/>
        </p:nvSpPr>
        <p:spPr>
          <a:xfrm>
            <a:off x="2922290" y="1892997"/>
            <a:ext cx="6970935" cy="85653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1">
            <a:schemeClr val="accent3"/>
          </a:lnRef>
          <a:fillRef idx="2">
            <a:schemeClr val="accent3"/>
          </a:fillRef>
          <a:effectRef idx="1">
            <a:schemeClr val="accent3"/>
          </a:effectRef>
          <a:fontRef idx="minor">
            <a:schemeClr val="dk1"/>
          </a:fontRef>
        </p:style>
        <p:txBody>
          <a:bodyPr rtlCol="0" anchor="ctr"/>
          <a:lstStyle/>
          <a:p>
            <a:r>
              <a:rPr lang="en-US" sz="2800" b="1" dirty="0">
                <a:solidFill>
                  <a:schemeClr val="tx1"/>
                </a:solidFill>
                <a:latin typeface="Times New Roman" panose="02020603050405020304" pitchFamily="18" charset="0"/>
                <a:cs typeface="Times New Roman" panose="02020603050405020304" pitchFamily="18" charset="0"/>
              </a:rPr>
              <a:t>A. </a:t>
            </a:r>
            <a:r>
              <a:rPr lang="nl-NL" sz="2800" b="1" dirty="0">
                <a:solidFill>
                  <a:schemeClr val="tx1"/>
                </a:solidFill>
                <a:latin typeface="Times New Roman" panose="02020603050405020304" pitchFamily="18" charset="0"/>
                <a:cs typeface="Times New Roman" panose="02020603050405020304" pitchFamily="18" charset="0"/>
              </a:rPr>
              <a:t>trung điểm cạnh huyền</a:t>
            </a:r>
            <a:r>
              <a:rPr lang="pt-BR" sz="2800" b="1" dirty="0">
                <a:solidFill>
                  <a:schemeClr val="tx1"/>
                </a:solidFill>
                <a:latin typeface="Times New Roman" panose="02020603050405020304" pitchFamily="18" charset="0"/>
                <a:cs typeface="Times New Roman" panose="02020603050405020304" pitchFamily="18" charset="0"/>
              </a:rPr>
              <a:t>.</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A765114-AB41-FCE1-27C7-76911BD17C8E}"/>
              </a:ext>
            </a:extLst>
          </p:cNvPr>
          <p:cNvSpPr txBox="1"/>
          <p:nvPr/>
        </p:nvSpPr>
        <p:spPr>
          <a:xfrm>
            <a:off x="10086280" y="2052406"/>
            <a:ext cx="1251857" cy="523220"/>
          </a:xfrm>
          <a:prstGeom prst="rect">
            <a:avLst/>
          </a:prstGeom>
          <a:solidFill>
            <a:srgbClr val="FFFF00"/>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ĐÚNG </a:t>
            </a:r>
          </a:p>
        </p:txBody>
      </p:sp>
      <p:sp>
        <p:nvSpPr>
          <p:cNvPr id="4" name="TextBox 3">
            <a:extLst>
              <a:ext uri="{FF2B5EF4-FFF2-40B4-BE49-F238E27FC236}">
                <a16:creationId xmlns:a16="http://schemas.microsoft.com/office/drawing/2014/main" id="{1EA39CEC-7AF2-2CF5-9DA6-B10977894D74}"/>
              </a:ext>
            </a:extLst>
          </p:cNvPr>
          <p:cNvSpPr txBox="1"/>
          <p:nvPr/>
        </p:nvSpPr>
        <p:spPr>
          <a:xfrm>
            <a:off x="10086279" y="3154135"/>
            <a:ext cx="1251857" cy="523220"/>
          </a:xfrm>
          <a:prstGeom prst="rect">
            <a:avLst/>
          </a:prstGeom>
          <a:solidFill>
            <a:srgbClr val="FF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2800" b="1" dirty="0">
                <a:solidFill>
                  <a:srgbClr val="FFFF00"/>
                </a:solidFill>
                <a:latin typeface="Times New Roman" panose="02020603050405020304" pitchFamily="18" charset="0"/>
                <a:cs typeface="Times New Roman" panose="02020603050405020304" pitchFamily="18" charset="0"/>
              </a:rPr>
              <a:t>SAI</a:t>
            </a:r>
          </a:p>
        </p:txBody>
      </p:sp>
      <p:sp>
        <p:nvSpPr>
          <p:cNvPr id="9" name="TextBox 8">
            <a:extLst>
              <a:ext uri="{FF2B5EF4-FFF2-40B4-BE49-F238E27FC236}">
                <a16:creationId xmlns:a16="http://schemas.microsoft.com/office/drawing/2014/main" id="{E4B4E048-8DBB-7BD7-F2B4-D88A9B1A33BB}"/>
              </a:ext>
            </a:extLst>
          </p:cNvPr>
          <p:cNvSpPr txBox="1"/>
          <p:nvPr/>
        </p:nvSpPr>
        <p:spPr>
          <a:xfrm>
            <a:off x="10086280" y="4385317"/>
            <a:ext cx="1251857" cy="523220"/>
          </a:xfrm>
          <a:prstGeom prst="rect">
            <a:avLst/>
          </a:prstGeom>
          <a:solidFill>
            <a:srgbClr val="FF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2800" b="1" dirty="0">
                <a:solidFill>
                  <a:srgbClr val="FFFF00"/>
                </a:solidFill>
                <a:latin typeface="Times New Roman" panose="02020603050405020304" pitchFamily="18" charset="0"/>
                <a:cs typeface="Times New Roman" panose="02020603050405020304" pitchFamily="18" charset="0"/>
              </a:rPr>
              <a:t>SAI</a:t>
            </a:r>
          </a:p>
        </p:txBody>
      </p:sp>
      <p:sp>
        <p:nvSpPr>
          <p:cNvPr id="13" name="TextBox 12">
            <a:extLst>
              <a:ext uri="{FF2B5EF4-FFF2-40B4-BE49-F238E27FC236}">
                <a16:creationId xmlns:a16="http://schemas.microsoft.com/office/drawing/2014/main" id="{700DEFAC-166B-C138-E239-813EA60547F8}"/>
              </a:ext>
            </a:extLst>
          </p:cNvPr>
          <p:cNvSpPr txBox="1"/>
          <p:nvPr/>
        </p:nvSpPr>
        <p:spPr>
          <a:xfrm>
            <a:off x="10137170" y="5487046"/>
            <a:ext cx="1251857" cy="523220"/>
          </a:xfrm>
          <a:prstGeom prst="rect">
            <a:avLst/>
          </a:prstGeom>
          <a:solidFill>
            <a:srgbClr val="FF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2800" b="1" dirty="0">
                <a:solidFill>
                  <a:srgbClr val="FFFF00"/>
                </a:solidFill>
                <a:latin typeface="Times New Roman" panose="02020603050405020304" pitchFamily="18" charset="0"/>
                <a:cs typeface="Times New Roman" panose="02020603050405020304" pitchFamily="18" charset="0"/>
              </a:rPr>
              <a:t>SAI</a:t>
            </a:r>
          </a:p>
        </p:txBody>
      </p:sp>
      <p:grpSp>
        <p:nvGrpSpPr>
          <p:cNvPr id="16" name="Group 15">
            <a:extLst>
              <a:ext uri="{FF2B5EF4-FFF2-40B4-BE49-F238E27FC236}">
                <a16:creationId xmlns:a16="http://schemas.microsoft.com/office/drawing/2014/main" id="{B8E0B106-BAA3-F414-C679-409871370897}"/>
              </a:ext>
            </a:extLst>
          </p:cNvPr>
          <p:cNvGrpSpPr/>
          <p:nvPr/>
        </p:nvGrpSpPr>
        <p:grpSpPr>
          <a:xfrm>
            <a:off x="2452611" y="1932817"/>
            <a:ext cx="8095024" cy="4434853"/>
            <a:chOff x="3227082" y="3052854"/>
            <a:chExt cx="6239254" cy="3090636"/>
          </a:xfrm>
        </p:grpSpPr>
        <p:sp>
          <p:nvSpPr>
            <p:cNvPr id="15" name="Speech Bubble: Oval 14">
              <a:extLst>
                <a:ext uri="{FF2B5EF4-FFF2-40B4-BE49-F238E27FC236}">
                  <a16:creationId xmlns:a16="http://schemas.microsoft.com/office/drawing/2014/main" id="{5D1F5D93-4268-6F5A-6469-0F6BCC3DA3AC}"/>
                </a:ext>
              </a:extLst>
            </p:cNvPr>
            <p:cNvSpPr/>
            <p:nvPr/>
          </p:nvSpPr>
          <p:spPr>
            <a:xfrm>
              <a:off x="3227082" y="3052854"/>
              <a:ext cx="6239254" cy="3090636"/>
            </a:xfrm>
            <a:prstGeom prst="wedgeEllipseCallout">
              <a:avLst>
                <a:gd name="adj1" fmla="val 60877"/>
                <a:gd name="adj2" fmla="val -40096"/>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3D128EC-9B1F-9242-89A3-B39AE47BD48D}"/>
                </a:ext>
              </a:extLst>
            </p:cNvPr>
            <p:cNvSpPr txBox="1"/>
            <p:nvPr/>
          </p:nvSpPr>
          <p:spPr>
            <a:xfrm>
              <a:off x="4044061" y="3726218"/>
              <a:ext cx="4328674" cy="1801704"/>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Phần</a:t>
              </a:r>
              <a:r>
                <a:rPr kumimoji="0" lang="en-US" sz="5400" b="1"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thưởng</a:t>
              </a:r>
              <a:r>
                <a:rPr kumimoji="0" lang="en-US" sz="5400" b="1"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của</a:t>
              </a:r>
              <a:r>
                <a:rPr kumimoji="0" lang="en-US" sz="5400" b="1"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bạn</a:t>
              </a:r>
              <a:r>
                <a:rPr kumimoji="0" lang="en-US" sz="5400" b="1"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là</a:t>
              </a:r>
              <a:r>
                <a:rPr kumimoji="0" lang="en-US" sz="5400" b="1"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tràng</a:t>
              </a:r>
              <a:r>
                <a:rPr kumimoji="0" lang="en-US" sz="5400" b="1"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pháo</a:t>
              </a:r>
              <a:r>
                <a:rPr kumimoji="0" lang="en-US" sz="5400" b="1"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tay</a:t>
              </a:r>
              <a:r>
                <a:rPr kumimoji="0" lang="en-US" sz="5400" b="1"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của</a:t>
              </a:r>
              <a:r>
                <a:rPr kumimoji="0" lang="en-US" sz="5400" b="1"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cả</a:t>
              </a:r>
              <a:r>
                <a:rPr kumimoji="0" lang="en-US" sz="5400" b="1"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lớp</a:t>
              </a:r>
              <a:r>
                <a:rPr kumimoji="0" lang="en-US" sz="5400" b="1"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endParaRPr kumimoji="0" lang="en-US" sz="5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grpSp>
      <p:pic>
        <p:nvPicPr>
          <p:cNvPr id="5" name="Picture 4" descr="OPL20U25GSXzBJYl68kk8uQGfFKzs7yb1M4KJWUiLk6ZEvGF+qCIPSnY57AbBFCvTW$2023.15$.62+K4lPs7H94VUqPe2XwIsfPRnrXQE//QTEXxb8/8N4CNc6FpgZahzpTjFhMzSA7T/nHJa11DE8Ng2TP3iAmRczFlmslSuUNOgUeb6yRvs0=">
            <a:hlinkClick r:id="rId6" action="ppaction://hlinksldjump"/>
            <a:extLst>
              <a:ext uri="{FF2B5EF4-FFF2-40B4-BE49-F238E27FC236}">
                <a16:creationId xmlns:a16="http://schemas.microsoft.com/office/drawing/2014/main" id="{5A79DCFD-ADF9-CED1-BD06-4920BD3F41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6991" y="5494424"/>
            <a:ext cx="553676" cy="1084599"/>
          </a:xfrm>
          <a:prstGeom prst="rect">
            <a:avLst/>
          </a:prstGeom>
        </p:spPr>
      </p:pic>
    </p:spTree>
    <p:extLst>
      <p:ext uri="{BB962C8B-B14F-4D97-AF65-F5344CB8AC3E}">
        <p14:creationId xmlns:p14="http://schemas.microsoft.com/office/powerpoint/2010/main" val="13744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1000" fill="hold"/>
                                        <p:tgtEl>
                                          <p:spTgt spid="69"/>
                                        </p:tgtEl>
                                        <p:attrNameLst>
                                          <p:attrName>ppt_w</p:attrName>
                                        </p:attrNameLst>
                                      </p:cBhvr>
                                      <p:tavLst>
                                        <p:tav tm="0">
                                          <p:val>
                                            <p:fltVal val="0"/>
                                          </p:val>
                                        </p:tav>
                                        <p:tav tm="100000">
                                          <p:val>
                                            <p:strVal val="#ppt_w"/>
                                          </p:val>
                                        </p:tav>
                                      </p:tavLst>
                                    </p:anim>
                                    <p:anim calcmode="lin" valueType="num">
                                      <p:cBhvr>
                                        <p:cTn id="8" dur="1000" fill="hold"/>
                                        <p:tgtEl>
                                          <p:spTgt spid="69"/>
                                        </p:tgtEl>
                                        <p:attrNameLst>
                                          <p:attrName>ppt_h</p:attrName>
                                        </p:attrNameLst>
                                      </p:cBhvr>
                                      <p:tavLst>
                                        <p:tav tm="0">
                                          <p:val>
                                            <p:fltVal val="0"/>
                                          </p:val>
                                        </p:tav>
                                        <p:tav tm="100000">
                                          <p:val>
                                            <p:strVal val="#ppt_h"/>
                                          </p:val>
                                        </p:tav>
                                      </p:tavLst>
                                    </p:anim>
                                    <p:anim calcmode="lin" valueType="num">
                                      <p:cBhvr>
                                        <p:cTn id="9" dur="1000" fill="hold"/>
                                        <p:tgtEl>
                                          <p:spTgt spid="6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9"/>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66"/>
                                        </p:tgtEl>
                                        <p:attrNameLst>
                                          <p:attrName>style.visibility</p:attrName>
                                        </p:attrNameLst>
                                      </p:cBhvr>
                                      <p:to>
                                        <p:strVal val="visible"/>
                                      </p:to>
                                    </p:set>
                                    <p:anim calcmode="lin" valueType="num">
                                      <p:cBhvr additive="base">
                                        <p:cTn id="14" dur="500" fill="hold"/>
                                        <p:tgtEl>
                                          <p:spTgt spid="66"/>
                                        </p:tgtEl>
                                        <p:attrNameLst>
                                          <p:attrName>ppt_x</p:attrName>
                                        </p:attrNameLst>
                                      </p:cBhvr>
                                      <p:tavLst>
                                        <p:tav tm="0">
                                          <p:val>
                                            <p:strVal val="0-#ppt_w/2"/>
                                          </p:val>
                                        </p:tav>
                                        <p:tav tm="100000">
                                          <p:val>
                                            <p:strVal val="#ppt_x"/>
                                          </p:val>
                                        </p:tav>
                                      </p:tavLst>
                                    </p:anim>
                                    <p:anim calcmode="lin" valueType="num">
                                      <p:cBhvr additive="base">
                                        <p:cTn id="15" dur="500" fill="hold"/>
                                        <p:tgtEl>
                                          <p:spTgt spid="6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2"/>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36" restart="whenNotActive" fill="hold" evtFilter="cancelBubble" nodeType="interactiveSeq">
                <p:stCondLst>
                  <p:cond evt="onClick" delay="0">
                    <p:tgtEl>
                      <p:spTgt spid="20"/>
                    </p:tgtEl>
                  </p:cond>
                </p:stCondLst>
                <p:endSync evt="end" delay="0">
                  <p:rtn val="all"/>
                </p:endSync>
                <p:childTnLst>
                  <p:par>
                    <p:cTn id="37" fill="hold">
                      <p:stCondLst>
                        <p:cond delay="0"/>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46" restart="whenNotActive" fill="hold" evtFilter="cancelBubble" nodeType="interactiveSeq">
                <p:stCondLst>
                  <p:cond evt="onClick" delay="0">
                    <p:tgtEl>
                      <p:spTgt spid="5"/>
                    </p:tgtEl>
                  </p:cond>
                </p:stCondLst>
                <p:endSync evt="end" delay="0">
                  <p:rtn val="all"/>
                </p:endSync>
                <p:childTnLst>
                  <p:par>
                    <p:cTn id="47" fill="hold">
                      <p:stCondLst>
                        <p:cond delay="0"/>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
                  </p:tgtEl>
                </p:cond>
              </p:nextCondLst>
            </p:seq>
          </p:childTnLst>
        </p:cTn>
      </p:par>
    </p:tnLst>
    <p:bldLst>
      <p:bldP spid="19" grpId="0" animBg="1"/>
      <p:bldP spid="20" grpId="0" animBg="1"/>
      <p:bldP spid="21" grpId="0" animBg="1"/>
      <p:bldP spid="22" grpId="0" animBg="1"/>
      <p:bldP spid="3" grpId="0" animBg="1"/>
      <p:bldP spid="4" grpId="0" animBg="1"/>
      <p:bldP spid="9" grpId="0" animBg="1"/>
      <p:bldP spid="1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6255</TotalTime>
  <Words>1777</Words>
  <Application>Microsoft Office PowerPoint</Application>
  <PresentationFormat>Widescreen</PresentationFormat>
  <Paragraphs>254</Paragraphs>
  <Slides>25</Slides>
  <Notes>11</Notes>
  <HiddenSlides>0</HiddenSlides>
  <MMClips>4</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5" baseType="lpstr">
      <vt:lpstr>Agency FB</vt:lpstr>
      <vt:lpstr>Arial</vt:lpstr>
      <vt:lpstr>Calibri</vt:lpstr>
      <vt:lpstr>Calibri Light</vt:lpstr>
      <vt:lpstr>Cambria Math</vt:lpstr>
      <vt:lpstr>Times New Roman</vt:lpstr>
      <vt:lpstr>Wingdings</vt:lpstr>
      <vt:lpstr>Yu Mincho</vt:lpstr>
      <vt:lpstr>1_Office Theme</vt:lpstr>
      <vt:lpstr>Equation</vt:lpstr>
      <vt:lpstr>PowerPoint Presentation</vt:lpstr>
      <vt:lpstr>CHƯƠNG VIII ĐƯỜNG TRÒN NGOẠI TIẾP VÀ ĐƯỜNG TRÒN NỘI TIẾP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Administrator</cp:lastModifiedBy>
  <cp:revision>1</cp:revision>
  <dcterms:created xsi:type="dcterms:W3CDTF">2022-08-03T11:07:12Z</dcterms:created>
  <dcterms:modified xsi:type="dcterms:W3CDTF">2026-01-16T03:21:52Z</dcterms:modified>
</cp:coreProperties>
</file>