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0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1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3.xml" ContentType="application/vnd.openxmlformats-officedocument.theme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  <p:sldMasterId id="2147483708" r:id="rId5"/>
    <p:sldMasterId id="2147483732" r:id="rId6"/>
    <p:sldMasterId id="2147483744" r:id="rId7"/>
    <p:sldMasterId id="2147483768" r:id="rId8"/>
    <p:sldMasterId id="2147483792" r:id="rId9"/>
    <p:sldMasterId id="2147483804" r:id="rId10"/>
    <p:sldMasterId id="2147483828" r:id="rId11"/>
    <p:sldMasterId id="2147483841" r:id="rId12"/>
    <p:sldMasterId id="2147483854" r:id="rId13"/>
    <p:sldMasterId id="2147483866" r:id="rId14"/>
    <p:sldMasterId id="2147483878" r:id="rId15"/>
    <p:sldMasterId id="2147483890" r:id="rId16"/>
    <p:sldMasterId id="2147483926" r:id="rId17"/>
    <p:sldMasterId id="2147483938" r:id="rId18"/>
    <p:sldMasterId id="2147483950" r:id="rId19"/>
    <p:sldMasterId id="2147483962" r:id="rId20"/>
    <p:sldMasterId id="2147483974" r:id="rId21"/>
    <p:sldMasterId id="2147483998" r:id="rId22"/>
    <p:sldMasterId id="2147484028" r:id="rId23"/>
    <p:sldMasterId id="2147484040" r:id="rId24"/>
  </p:sldMasterIdLst>
  <p:notesMasterIdLst>
    <p:notesMasterId r:id="rId51"/>
  </p:notesMasterIdLst>
  <p:sldIdLst>
    <p:sldId id="258" r:id="rId25"/>
    <p:sldId id="257" r:id="rId26"/>
    <p:sldId id="259" r:id="rId27"/>
    <p:sldId id="260" r:id="rId28"/>
    <p:sldId id="261" r:id="rId29"/>
    <p:sldId id="263" r:id="rId30"/>
    <p:sldId id="264" r:id="rId31"/>
    <p:sldId id="266" r:id="rId32"/>
    <p:sldId id="269" r:id="rId33"/>
    <p:sldId id="287" r:id="rId34"/>
    <p:sldId id="268" r:id="rId35"/>
    <p:sldId id="288" r:id="rId36"/>
    <p:sldId id="271" r:id="rId37"/>
    <p:sldId id="272" r:id="rId38"/>
    <p:sldId id="273" r:id="rId39"/>
    <p:sldId id="274" r:id="rId40"/>
    <p:sldId id="290" r:id="rId41"/>
    <p:sldId id="289" r:id="rId42"/>
    <p:sldId id="275" r:id="rId43"/>
    <p:sldId id="276" r:id="rId44"/>
    <p:sldId id="279" r:id="rId45"/>
    <p:sldId id="280" r:id="rId46"/>
    <p:sldId id="281" r:id="rId47"/>
    <p:sldId id="282" r:id="rId48"/>
    <p:sldId id="283" r:id="rId49"/>
    <p:sldId id="28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10" initials="W" lastIdx="54" clrIdx="0">
    <p:extLst>
      <p:ext uri="{19B8F6BF-5375-455C-9EA6-DF929625EA0E}">
        <p15:presenceInfo xmlns:p15="http://schemas.microsoft.com/office/powerpoint/2012/main" userId="Win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22T00:00:48.713" idx="54">
    <p:pos x="6304" y="3290"/>
    <p:text>Các kí tự toán học cần đổi sang font Tims new roman</p:text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31EC3-6ED0-45DA-B2C6-680D7A0313D5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1CB66-797A-4A9B-A8C7-A9ACDFF39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5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EOvpQ9HdpQ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EOvpQ9HdpQ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EOvpQ9HdpQ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42B4-F40E-4839-AF86-57D9A7AFE09F}" type="slidenum">
              <a:rPr lang="vi-VN" smtClean="0">
                <a:solidFill>
                  <a:prstClr val="black"/>
                </a:solidFill>
              </a:rPr>
              <a:pPr/>
              <a:t>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61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https://www.youtube.com/watch?v=E9nHPwCBhLc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https://www.youtube.com/watch?v=mEOvpQ9HdpQ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2E68D-8FCB-433F-8108-738895A11DD3}" type="slidenum">
              <a:rPr lang="vi-VN" smtClean="0">
                <a:solidFill>
                  <a:prstClr val="black"/>
                </a:solidFill>
              </a:rPr>
              <a:pPr/>
              <a:t>23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40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https://www.youtube.com/watch?v=E9nHPwCBhLc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https://www.youtube.com/watch?v=mEOvpQ9HdpQ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2E68D-8FCB-433F-8108-738895A11DD3}" type="slidenum">
              <a:rPr lang="vi-VN" smtClean="0">
                <a:solidFill>
                  <a:prstClr val="black"/>
                </a:solidFill>
              </a:rPr>
              <a:pPr/>
              <a:t>24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34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https://www.youtube.com/watch?v=E9nHPwCBhLc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https://www.youtube.com/watch?v=mEOvpQ9HdpQ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92E68D-8FCB-433F-8108-738895A11DD3}" type="slidenum">
              <a:rPr lang="vi-VN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71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511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496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  <a:endParaRPr lang="vi-VN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768A89-F29B-44A5-93B5-548F33E525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5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54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00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44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C59E4-1E9C-42B5-96EC-0C60F5DBF06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24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C59E4-1E9C-42B5-96EC-0C60F5DBF06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6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E33D04-5173-415E-A591-1DAAB0736C8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E1FC5-2A79-406E-B4C0-D0CE6145A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EC12EE1-9654-64D2-9161-869D9A772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2712F9-20CD-1A4B-3B27-9BAA50B3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CD11D6-ADEE-87A7-AF0A-8139D8DF3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41DB83-B673-88A6-8641-B3706514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7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BC1F54-87B2-FF70-4E6E-99AE6451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8FDDAC-A934-CCA0-762D-C928D721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61FDC5-EC1F-13ED-5C7C-4213264B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05313B-C614-D976-613F-615019AD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22900-F99A-629A-5191-C3FC019B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71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894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833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7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771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52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429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218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856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907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0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AEABFF7-75D0-123A-3946-7ABC09765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294CD1-233F-ADED-0487-E117D975E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FB22B-BC14-D2B4-E16B-B97907CE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DA759F-4028-A123-AF4C-32689355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7DAE54-6F55-87B8-481A-3647079F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238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190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E1FC5-2A79-406E-B4C0-D0CE6145A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EC12EE1-9654-64D2-9161-869D9A772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2712F9-20CD-1A4B-3B27-9BAA50B3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CD11D6-ADEE-87A7-AF0A-8139D8DF3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41DB83-B673-88A6-8641-B3706514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373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3763FC-1D08-8A98-AEB3-749A3860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61B733-F5FC-4DE9-C34E-9ABD7047E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3B0CAF-C7EC-DD71-C2DD-0C392764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217D29-2E9F-56C5-F523-868702E9F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1AC43B-D33B-C1C8-8AEE-75C95413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581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CA793-B632-7D59-7C5F-0CFFAD4B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9179AC-7463-3C5C-756C-46BF2559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266F11-A79D-ADD2-423E-8FFAB60C2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DFE35F-F006-9953-FF45-43905EB0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D09D96-BDD5-01ED-546E-E9155CB8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325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CA53C9-2D57-E7E0-B1E3-CED1798A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536B96-56F4-5BD8-339F-A43E9BF90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B1D7C6-AD49-E61E-2449-7BFDECFB1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5ADEB3-617B-1B20-7E4F-809C4F505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27C616-749E-E18F-80E6-016B8366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F64151-C195-637E-C4C6-11852B2A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893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A2F876-A4E3-595B-7278-D2841CB1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EBAA39-5D67-B29A-D73C-CF3AC7386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39B709-B5A9-9345-BD61-D8670D0B9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8F2D3A0-414D-8417-F486-0F06351C9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8593FF0-3B3B-6E8A-D45B-8CD9D562C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8BC75D4-6AB8-6F5D-B5BF-B841FE13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A8E74BB-3C92-86E1-4914-BC66865DB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D9FC7DE-1AD8-78F1-58DC-0F0C8C80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909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11DC9-D66C-5BF0-8FAA-A2A611C5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BBF036C-BC42-6F85-CE96-1F438C64B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DD751C-72D1-BD20-65E5-190D29ABF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B0BC48-7D56-85FE-E4A0-88D42277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973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CD93328-E6B1-2A34-F012-AAA1E376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43F5CE-26ED-2482-A795-CD4DECB3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644AB9-99C7-A95B-A621-652ACF02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46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14D06-79F4-588A-DD1A-BB76FC36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6E5CAD-170C-9EFF-7FA2-37041A9FB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FE1F0E-C3CC-0C69-FB3B-68C699171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C96797-0ADC-E8D0-19DD-BDD17454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827D50-4655-6B30-6951-10030E81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B38A6F-0C53-208E-0ECE-80794423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897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FC972-8380-3266-7C2F-107D5B90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561C29-43DD-D19A-38AF-4240E9794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A1A23E-6518-77F0-C6AD-BE02B6DB7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930B03-7179-4E8A-49AB-C3595EF5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C73D46-86F4-AEDD-9D37-383D8FFD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803E2E-B60C-9D18-5FF3-C9EF76C3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6F8BC2-91EA-4A3B-842D-6B884A21BB4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226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BC1F54-87B2-FF70-4E6E-99AE6451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8FDDAC-A934-CCA0-762D-C928D721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61FDC5-EC1F-13ED-5C7C-4213264B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05313B-C614-D976-613F-615019AD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22900-F99A-629A-5191-C3FC019B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939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AEABFF7-75D0-123A-3946-7ABC09765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294CD1-233F-ADED-0487-E117D975E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FB22B-BC14-D2B4-E16B-B97907CE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DA759F-4028-A123-AF4C-32689355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7DAE54-6F55-87B8-481A-3647079F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98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6F8BC2-91EA-4A3B-842D-6B884A21BB4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294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E1FC5-2A79-406E-B4C0-D0CE6145A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EC12EE1-9654-64D2-9161-869D9A772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2712F9-20CD-1A4B-3B27-9BAA50B3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CD11D6-ADEE-87A7-AF0A-8139D8DF3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41DB83-B673-88A6-8641-B3706514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442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3763FC-1D08-8A98-AEB3-749A3860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61B733-F5FC-4DE9-C34E-9ABD7047E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3B0CAF-C7EC-DD71-C2DD-0C392764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217D29-2E9F-56C5-F523-868702E9F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1AC43B-D33B-C1C8-8AEE-75C95413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549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CA793-B632-7D59-7C5F-0CFFAD4B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9179AC-7463-3C5C-756C-46BF2559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266F11-A79D-ADD2-423E-8FFAB60C2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DFE35F-F006-9953-FF45-43905EB0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D09D96-BDD5-01ED-546E-E9155CB8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849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CA53C9-2D57-E7E0-B1E3-CED1798A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536B96-56F4-5BD8-339F-A43E9BF90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B1D7C6-AD49-E61E-2449-7BFDECFB1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5ADEB3-617B-1B20-7E4F-809C4F505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27C616-749E-E18F-80E6-016B8366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F64151-C195-637E-C4C6-11852B2A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708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A2F876-A4E3-595B-7278-D2841CB1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EBAA39-5D67-B29A-D73C-CF3AC7386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39B709-B5A9-9345-BD61-D8670D0B9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8F2D3A0-414D-8417-F486-0F06351C9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8593FF0-3B3B-6E8A-D45B-8CD9D562C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8BC75D4-6AB8-6F5D-B5BF-B841FE13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A8E74BB-3C92-86E1-4914-BC66865DB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D9FC7DE-1AD8-78F1-58DC-0F0C8C80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312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11DC9-D66C-5BF0-8FAA-A2A611C5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BBF036C-BC42-6F85-CE96-1F438C64B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DD751C-72D1-BD20-65E5-190D29ABF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B0BC48-7D56-85FE-E4A0-88D42277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802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CD93328-E6B1-2A34-F012-AAA1E376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43F5CE-26ED-2482-A795-CD4DECB3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644AB9-99C7-A95B-A621-652ACF02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95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038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14D06-79F4-588A-DD1A-BB76FC36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6E5CAD-170C-9EFF-7FA2-37041A9FB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FE1F0E-C3CC-0C69-FB3B-68C699171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C96797-0ADC-E8D0-19DD-BDD17454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827D50-4655-6B30-6951-10030E81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B38A6F-0C53-208E-0ECE-80794423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324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FC972-8380-3266-7C2F-107D5B90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561C29-43DD-D19A-38AF-4240E9794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A1A23E-6518-77F0-C6AD-BE02B6DB7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930B03-7179-4E8A-49AB-C3595EF5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C73D46-86F4-AEDD-9D37-383D8FFD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803E2E-B60C-9D18-5FF3-C9EF76C3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408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BC1F54-87B2-FF70-4E6E-99AE6451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8FDDAC-A934-CCA0-762D-C928D721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61FDC5-EC1F-13ED-5C7C-4213264B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05313B-C614-D976-613F-615019AD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22900-F99A-629A-5191-C3FC019B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704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AEABFF7-75D0-123A-3946-7ABC09765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294CD1-233F-ADED-0487-E117D975E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FB22B-BC14-D2B4-E16B-B97907CE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DA759F-4028-A123-AF4C-32689355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7DAE54-6F55-87B8-481A-3647079F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41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6F8BC2-91EA-4A3B-842D-6B884A21BB4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215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922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756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961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8542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69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617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869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036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418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895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0885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9558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231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228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2404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28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6804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8797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382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455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53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8353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695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0887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6652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1194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9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7756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65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4375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6771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7519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7777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7274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6546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4324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957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34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610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8064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0768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78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053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0227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4579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6361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449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941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4FE1AE-6633-5F25-F847-2A03BF948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6D0B9B-46AD-0889-F232-BE330A142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8397B7-A6B3-9C9F-EC0E-0FAF194D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9BF345-4F77-5DCD-B5EE-46ADD9C72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F8195C-2649-65E2-5916-30C9B354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B7F93-3331-4906-8BEC-6C41D8AB99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1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3830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AF4346-8EFC-BEA1-6AEC-7427068D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A61BF1-9757-654E-EB80-4C1BFF29B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1CDCE3-E925-9FBE-4862-2D08552D7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5FDB7A-F1DC-04D7-62ED-4DEEB6A4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B92C80-2BE4-2978-1528-B021F9E4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614A6-FFF7-46E2-A279-74FAB883DE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4958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0EEE0C-4466-DED0-6C41-6460C92D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F336F5-BA01-B701-C79D-6A475200A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0BB398-C4C4-A6BB-DD51-F04465AB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1D084B-59D1-E8C6-F166-AA96B102A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BE6B15-7620-B170-851E-21082DDC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BBCF5-B10F-4B43-A553-6B2E10E960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0970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08008-A8E3-B4DD-729F-D77EBEFC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C92337-44D7-D733-6218-AB4465B0C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4CBA01-224E-B9AB-D6DD-F6C34946D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C1396B-D50C-C2BC-CE90-0F11E50C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3489EC-2646-5ABA-E350-8EC4BF3E7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A216B7-EECE-AB7C-40D5-458FDB7A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C598E-12BF-4D77-8B40-28402295B2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8567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7FB76D-BECC-9A87-AF88-FBA074DB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D3ED75-7695-7990-576E-4097163D3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39CF8E-0FB6-B8D4-1215-BEB1C5D87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F8A1369-1718-2AD1-C5C5-B7E32FF50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53B7043-F38A-DFEB-1374-09D3C7F54B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B72CFC9-3B6A-95D3-55E7-157B7744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D72C0B0-6671-8C06-2514-D2C7538D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285CD69-EF41-C486-45B5-FDA946229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FB561-34CC-4193-8D21-F448A0CC65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0182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4B29A-4351-A6C1-D36A-7157E7B1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57AE3D4-E6E6-675E-12BF-6EA937623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CFA226-63A8-9210-9E7E-C4882770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B5A299-3CDB-507A-9190-D836E305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B19D5-3B69-4142-97FE-061DD91BD1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16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16561C8-3607-1098-FA05-E3EB379B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464D7A5-95AE-5C0A-4FC7-CACA07E0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790007-6577-D8BE-856B-E9A28B50D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C97A6-7256-4721-A88F-4DB5756DBE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2708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5B7A33-B687-72F3-6045-D4AE0A24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A81D69-2351-295D-9B70-4537C0B5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93E4C0-2597-2E4A-A668-0555B0751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5406D0-C593-0D7C-CDFA-90026597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2C9E61-002D-07B8-9DF1-95F81589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B26FD8-2899-83F3-3025-6320E759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D5586-B979-4CC2-B0AF-A1C981E015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6863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70B76B-ADF7-F81B-4666-7C6BA87B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73ED28E-1187-B2F4-B752-251B8FAD1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84212D-F56D-DAC5-8FCD-1719132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4AFFB5-26D7-BB9A-475F-74C318FF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6F35A-AEF8-F555-AFC8-1BF767FF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388B8D-D0A3-74EE-EB34-2F0ECCE1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9350E-E1A9-4AD3-B333-8C7D529BC1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094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A7883B-8BD4-9561-F35F-E15C767E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15A08F-34DA-C094-2B44-2309EFC46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1AB476-11FB-9808-9CA2-E122E692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D09FE0-A891-E994-0A14-6103DC6A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6A02DA-8134-0F86-5121-5CCCCE1F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D75C3-4F3C-4D6D-8A50-FB5C0336E5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8686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5EB7364-DD76-2453-A1CE-A129F1B18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F3C5FB-6180-7E2D-C257-984FB30C1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A37B18-5EAD-1B1B-2CFC-FC74D9199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D24959-8CB3-D109-E465-2771AFAC3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9ECE84-A8DA-9344-EFAA-97615041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EFF14-14FC-4C58-B8EC-790F63DB3B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16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6723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6494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9533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8863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065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4948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6707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2754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079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0675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4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3763FC-1D08-8A98-AEB3-749A3860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61B733-F5FC-4DE9-C34E-9ABD7047E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3B0CAF-C7EC-DD71-C2DD-0C392764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217D29-2E9F-56C5-F523-868702E9F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1AC43B-D33B-C1C8-8AEE-75C95413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43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8696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9565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5291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8971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453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2273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7583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92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3913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2830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23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2540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2467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9779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9143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6788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03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3831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3869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4889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9572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93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0888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7380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461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6423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6322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7283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7514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2699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0877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5302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3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0430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1485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9810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4693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246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74E9E-92A4-AE13-CBF2-7B4B60323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F4313B-5E8A-8B77-FCEB-D506260E9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31FFE6-BFAB-7FAD-1767-5D771CE4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3739-C5FA-46EF-8D6A-F7FB7C2CF4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D5220C-79FF-6BA7-16BC-730E3BE8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73C9EC-D649-7877-95BE-D73A07E2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94A4-1FA9-4D6B-875A-7C5F69626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6707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DABBD2-D605-5BBF-3756-35945567F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D6A69D-BA73-E26B-91AC-31A244EAD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01E959-C61D-3FCD-DD24-A4A775A8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3739-C5FA-46EF-8D6A-F7FB7C2CF4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5B648D-D28D-434F-8123-A131CE72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DE2764-B46F-8768-9C19-285FACBAB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94A4-1FA9-4D6B-875A-7C5F69626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6144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FF9FF-5D94-0D8F-1B21-1184F3DE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A9FD29-1A16-7C2B-EEFF-40EB18BA8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94F1E5-BA5A-689E-F924-52D74253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3739-C5FA-46EF-8D6A-F7FB7C2CF4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3AE570-E603-06F2-DB6B-038DC9216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7DC054-AB3D-B6D0-652B-E598B3F9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94A4-1FA9-4D6B-875A-7C5F69626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4967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FDC1D5-E09D-1CA6-4728-6BAF05BB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F48C5C-1408-926D-8040-8E6EBC008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F43976-9A93-0769-842E-2E28AC367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DE89FA-4EB8-3022-5C5F-6AEFBD103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3739-C5FA-46EF-8D6A-F7FB7C2CF4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5CBEFE-379D-EB74-BFB4-0592DAB16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CDD742-3FA1-84F6-C474-3D4448B01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94A4-1FA9-4D6B-875A-7C5F69626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6385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89531C-6222-508F-49C7-D873540C1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CB2386-04C9-6179-6D51-46558D60A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335AD5-B4A3-95C7-6D3C-B85CDAD1F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52E0EA8-7358-3AF6-3E10-BD8DECBBB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52F6D3-F69F-912F-B698-36DB210CE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DE537E-B245-3C6F-4CA5-BDC0D16E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3739-C5FA-46EF-8D6A-F7FB7C2CF4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074F60F-12A7-BD1A-0963-B5CD5E17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F74B4A1-B001-632D-B13D-F8EF027D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94A4-1FA9-4D6B-875A-7C5F69626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1123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9F83E-3BC9-F416-D5FF-D0A65BB2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BFFA387-6341-3F62-D0D3-E766A7B11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3739-C5FA-46EF-8D6A-F7FB7C2CF4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763AD6-A0BD-C498-3400-6549D498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D8D3B7-B091-B02F-AA0B-3A412E6B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94A4-1FA9-4D6B-875A-7C5F69626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57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5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>
                <a:solidFill>
                  <a:srgbClr val="696464"/>
                </a:solidFill>
              </a:rPr>
              <a:pPr/>
              <a:t>20/12/2025</a:t>
            </a:fld>
            <a:endParaRPr lang="en-SG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867">
                <a:solidFill>
                  <a:srgbClr val="FFFFFF"/>
                </a:solidFill>
              </a:defRPr>
            </a:lvl1pPr>
          </a:lstStyle>
          <a:p>
            <a:fld id="{1FDAC9A6-82AE-4685-9947-1284D884E832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42714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78AB671-CDDC-CA61-14EF-EC994640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3739-C5FA-46EF-8D6A-F7FB7C2CF4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5A8EABE-C8B8-3883-E50A-59FC30D3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7C73AF-8CBA-AE70-E353-B28FB625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94A4-1FA9-4D6B-875A-7C5F69626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4193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3B59CF-F728-5E5B-F117-67DB3BB1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18B82C-B884-8AB8-BEA4-56A5F8BA2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02E14F-53B8-FAC7-A585-8F6D2B0F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1E9320-6967-C52A-6404-063C45C66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3739-C5FA-46EF-8D6A-F7FB7C2CF4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183E6C-1C0E-1991-98E1-EF1801BD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FA3B06-30C0-DFDF-F157-224291B2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94A4-1FA9-4D6B-875A-7C5F69626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142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5CCE47-BB40-AC75-B762-0A87FCB4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E998176-0A2C-2803-7F5B-0676A9FF76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714130-CE8A-758B-AE18-69ECEFE6C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B1D398-2F9C-FD3E-E18A-7B1F1AE3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3739-C5FA-46EF-8D6A-F7FB7C2CF4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46DB1B-3284-10BF-CFDC-17A3EA62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2F282A-E646-A4FC-93AC-C4EA662C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94A4-1FA9-4D6B-875A-7C5F69626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4175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8CA211-E95A-E34F-0DAF-2E0EB05A7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9999C4-534C-0B52-0540-1041119B0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20E183-DD61-C239-F3AB-36848C43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3739-C5FA-46EF-8D6A-F7FB7C2CF4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76C330-4DEA-01E8-7387-3B75498D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48BB7C-941E-248D-C534-19C96224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94A4-1FA9-4D6B-875A-7C5F69626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4141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92EB14E-A794-F6AC-B453-43C0F10A15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5BE68C-C641-4820-C5DC-9D3F51B5E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C586FD-E4BE-D7F6-AB60-8DB1CB0E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3739-C5FA-46EF-8D6A-F7FB7C2CF4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0B215C-FECC-86ED-560F-E58CB552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49C5EF-8B3D-56AA-5500-44B2F30E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94A4-1FA9-4D6B-875A-7C5F69626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883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>
                <a:solidFill>
                  <a:schemeClr val="accent1"/>
                </a:solidFill>
              </a:defRPr>
            </a:lvl1pPr>
            <a:lvl2pPr marL="1219170" lvl="1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828754" lvl="2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2438339" lvl="3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3047924" lvl="4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3657509" lvl="5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4267093" lvl="6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4876678" lvl="7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5486263" lvl="8" indent="-40639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grpSp>
        <p:nvGrpSpPr>
          <p:cNvPr id="475" name="Google Shape;475;p4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179832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10724091" y="88421"/>
            <a:ext cx="1341699" cy="1168913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89373" y="5584685"/>
            <a:ext cx="1026500" cy="1106633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95644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4">
  <p:cSld name="Title only 4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11860491" y="6365647"/>
            <a:ext cx="95508" cy="72013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11755949" y="6207221"/>
            <a:ext cx="105047" cy="8407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11618748" y="6089601"/>
            <a:ext cx="116921" cy="100377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11454449" y="6312522"/>
            <a:ext cx="129871" cy="9582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11617610" y="6362298"/>
            <a:ext cx="120396" cy="107452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11375867" y="6126743"/>
            <a:ext cx="117869" cy="111875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11764222" y="6540244"/>
            <a:ext cx="70052" cy="59696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11587921" y="6610548"/>
            <a:ext cx="142883" cy="104483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11549892" y="6187450"/>
            <a:ext cx="52365" cy="42956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11461585" y="6537149"/>
            <a:ext cx="82369" cy="56348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474843" y="377607"/>
            <a:ext cx="210085" cy="56864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654624" y="519684"/>
            <a:ext cx="173985" cy="54149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513337" y="610558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654632" y="696342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771128" y="536274"/>
            <a:ext cx="197192" cy="67857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897181" y="858618"/>
            <a:ext cx="143179" cy="65549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634971" y="916166"/>
            <a:ext cx="133407" cy="51028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870567" y="1021743"/>
            <a:ext cx="125400" cy="57815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98018" y="668607"/>
            <a:ext cx="151185" cy="57272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239985" y="384794"/>
            <a:ext cx="163400" cy="59036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438180" y="827998"/>
            <a:ext cx="160957" cy="70164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644950" y="1113645"/>
            <a:ext cx="130285" cy="5591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605207" y="218607"/>
            <a:ext cx="171407" cy="70436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424467" y="1073171"/>
            <a:ext cx="125943" cy="62564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80813" y="197231"/>
            <a:ext cx="163536" cy="6541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79775" y="812858"/>
            <a:ext cx="143179" cy="57815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115258" y="476040"/>
            <a:ext cx="160957" cy="56864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10836263" y="144919"/>
            <a:ext cx="1232467" cy="880933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44271" y="5673577"/>
            <a:ext cx="1093269" cy="107068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01847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10633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10856563" y="-1197142"/>
            <a:ext cx="3577780" cy="285139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815287" y="-1197153"/>
            <a:ext cx="3577784" cy="285139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965500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965500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965516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4551995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4551999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4552011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8138488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8138496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8138505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965500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965500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965516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4551995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4551999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4552011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8138488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8138496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8138505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80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2569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2344267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2344267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2344283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6759233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6759229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6759239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617067" y="4196674"/>
            <a:ext cx="2142640" cy="3029052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36068" y="5466326"/>
            <a:ext cx="1614453" cy="2091095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10485705" y="5517034"/>
            <a:ext cx="2418199" cy="1604863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10756985" y="4703121"/>
            <a:ext cx="1999552" cy="2595356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9800849" y="-271495"/>
            <a:ext cx="2497300" cy="2438687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63385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8443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9484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2061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9174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5520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6868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1278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4300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54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4055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3966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217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1682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0301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3280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0230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5752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4429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8188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69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0748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1319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2919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27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30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CA793-B632-7D59-7C5F-0CFFAD4B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9179AC-7463-3C5C-756C-46BF2559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266F11-A79D-ADD2-423E-8FFAB60C2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DFE35F-F006-9953-FF45-43905EB0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D09D96-BDD5-01ED-546E-E9155CB8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121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10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28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07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78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73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044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1033" y="1149300"/>
            <a:ext cx="5135600" cy="39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333">
                <a:latin typeface="Delius"/>
                <a:ea typeface="Delius"/>
                <a:cs typeface="Delius"/>
                <a:sym typeface="Deliu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967" y="5074317"/>
            <a:ext cx="56548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214914" y="-21101"/>
            <a:ext cx="7313953" cy="7380744"/>
            <a:chOff x="-161186" y="-15826"/>
            <a:chExt cx="5485465" cy="5535558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161186" y="-15826"/>
              <a:ext cx="1135926" cy="998478"/>
              <a:chOff x="1" y="5679"/>
              <a:chExt cx="1564206" cy="137493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35;p2"/>
            <p:cNvGrpSpPr/>
            <p:nvPr/>
          </p:nvGrpSpPr>
          <p:grpSpPr>
            <a:xfrm rot="-1329227">
              <a:off x="3723827" y="4658588"/>
              <a:ext cx="1545995" cy="591484"/>
              <a:chOff x="5554408" y="1265017"/>
              <a:chExt cx="1620304" cy="619914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7096882" y="1539418"/>
                <a:ext cx="77830" cy="85648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3429" extrusionOk="0">
                    <a:moveTo>
                      <a:pt x="592" y="0"/>
                    </a:moveTo>
                    <a:cubicBezTo>
                      <a:pt x="488" y="0"/>
                      <a:pt x="386" y="34"/>
                      <a:pt x="297" y="100"/>
                    </a:cubicBezTo>
                    <a:cubicBezTo>
                      <a:pt x="83" y="249"/>
                      <a:pt x="0" y="545"/>
                      <a:pt x="132" y="826"/>
                    </a:cubicBezTo>
                    <a:cubicBezTo>
                      <a:pt x="165" y="875"/>
                      <a:pt x="215" y="941"/>
                      <a:pt x="264" y="1007"/>
                    </a:cubicBezTo>
                    <a:cubicBezTo>
                      <a:pt x="824" y="1699"/>
                      <a:pt x="1401" y="2408"/>
                      <a:pt x="1978" y="3100"/>
                    </a:cubicBezTo>
                    <a:cubicBezTo>
                      <a:pt x="2044" y="3199"/>
                      <a:pt x="2143" y="3281"/>
                      <a:pt x="2242" y="3347"/>
                    </a:cubicBezTo>
                    <a:cubicBezTo>
                      <a:pt x="2331" y="3402"/>
                      <a:pt x="2429" y="3429"/>
                      <a:pt x="2526" y="3429"/>
                    </a:cubicBezTo>
                    <a:cubicBezTo>
                      <a:pt x="2662" y="3429"/>
                      <a:pt x="2795" y="3377"/>
                      <a:pt x="2901" y="3281"/>
                    </a:cubicBezTo>
                    <a:cubicBezTo>
                      <a:pt x="3066" y="3117"/>
                      <a:pt x="3115" y="2869"/>
                      <a:pt x="3016" y="2672"/>
                    </a:cubicBezTo>
                    <a:cubicBezTo>
                      <a:pt x="2951" y="2540"/>
                      <a:pt x="2868" y="2424"/>
                      <a:pt x="2769" y="2325"/>
                    </a:cubicBezTo>
                    <a:cubicBezTo>
                      <a:pt x="2291" y="1716"/>
                      <a:pt x="1780" y="1106"/>
                      <a:pt x="1286" y="496"/>
                    </a:cubicBezTo>
                    <a:cubicBezTo>
                      <a:pt x="1187" y="381"/>
                      <a:pt x="1088" y="249"/>
                      <a:pt x="956" y="150"/>
                    </a:cubicBezTo>
                    <a:cubicBezTo>
                      <a:pt x="848" y="50"/>
                      <a:pt x="719" y="0"/>
                      <a:pt x="5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958557" y="1422324"/>
                <a:ext cx="85248" cy="70836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2836" extrusionOk="0">
                    <a:moveTo>
                      <a:pt x="564" y="1"/>
                    </a:moveTo>
                    <a:cubicBezTo>
                      <a:pt x="401" y="1"/>
                      <a:pt x="244" y="75"/>
                      <a:pt x="133" y="223"/>
                    </a:cubicBezTo>
                    <a:cubicBezTo>
                      <a:pt x="1" y="388"/>
                      <a:pt x="1" y="586"/>
                      <a:pt x="116" y="850"/>
                    </a:cubicBezTo>
                    <a:cubicBezTo>
                      <a:pt x="166" y="899"/>
                      <a:pt x="264" y="1014"/>
                      <a:pt x="363" y="1097"/>
                    </a:cubicBezTo>
                    <a:cubicBezTo>
                      <a:pt x="1023" y="1608"/>
                      <a:pt x="1682" y="2119"/>
                      <a:pt x="2325" y="2613"/>
                    </a:cubicBezTo>
                    <a:cubicBezTo>
                      <a:pt x="2407" y="2679"/>
                      <a:pt x="2489" y="2745"/>
                      <a:pt x="2588" y="2778"/>
                    </a:cubicBezTo>
                    <a:cubicBezTo>
                      <a:pt x="2661" y="2817"/>
                      <a:pt x="2741" y="2835"/>
                      <a:pt x="2822" y="2835"/>
                    </a:cubicBezTo>
                    <a:cubicBezTo>
                      <a:pt x="2979" y="2835"/>
                      <a:pt x="3139" y="2766"/>
                      <a:pt x="3248" y="2646"/>
                    </a:cubicBezTo>
                    <a:cubicBezTo>
                      <a:pt x="3412" y="2448"/>
                      <a:pt x="3412" y="2152"/>
                      <a:pt x="3231" y="1921"/>
                    </a:cubicBezTo>
                    <a:cubicBezTo>
                      <a:pt x="3182" y="1871"/>
                      <a:pt x="3116" y="1822"/>
                      <a:pt x="3050" y="1772"/>
                    </a:cubicBezTo>
                    <a:cubicBezTo>
                      <a:pt x="2391" y="1245"/>
                      <a:pt x="1715" y="718"/>
                      <a:pt x="1056" y="207"/>
                    </a:cubicBezTo>
                    <a:cubicBezTo>
                      <a:pt x="957" y="141"/>
                      <a:pt x="841" y="75"/>
                      <a:pt x="726" y="25"/>
                    </a:cubicBezTo>
                    <a:cubicBezTo>
                      <a:pt x="672" y="9"/>
                      <a:pt x="618" y="1"/>
                      <a:pt x="5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807894" y="1335078"/>
                <a:ext cx="89369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2302" extrusionOk="0">
                    <a:moveTo>
                      <a:pt x="553" y="1"/>
                    </a:moveTo>
                    <a:cubicBezTo>
                      <a:pt x="378" y="1"/>
                      <a:pt x="229" y="84"/>
                      <a:pt x="116" y="239"/>
                    </a:cubicBezTo>
                    <a:cubicBezTo>
                      <a:pt x="1" y="387"/>
                      <a:pt x="1" y="568"/>
                      <a:pt x="83" y="766"/>
                    </a:cubicBezTo>
                    <a:cubicBezTo>
                      <a:pt x="149" y="947"/>
                      <a:pt x="330" y="1046"/>
                      <a:pt x="512" y="1145"/>
                    </a:cubicBezTo>
                    <a:cubicBezTo>
                      <a:pt x="1154" y="1475"/>
                      <a:pt x="1797" y="1804"/>
                      <a:pt x="2440" y="2134"/>
                    </a:cubicBezTo>
                    <a:cubicBezTo>
                      <a:pt x="2539" y="2184"/>
                      <a:pt x="2654" y="2233"/>
                      <a:pt x="2769" y="2266"/>
                    </a:cubicBezTo>
                    <a:cubicBezTo>
                      <a:pt x="2838" y="2290"/>
                      <a:pt x="2906" y="2301"/>
                      <a:pt x="2970" y="2301"/>
                    </a:cubicBezTo>
                    <a:cubicBezTo>
                      <a:pt x="3171" y="2301"/>
                      <a:pt x="3346" y="2193"/>
                      <a:pt x="3445" y="2019"/>
                    </a:cubicBezTo>
                    <a:cubicBezTo>
                      <a:pt x="3577" y="1771"/>
                      <a:pt x="3495" y="1475"/>
                      <a:pt x="3231" y="1294"/>
                    </a:cubicBezTo>
                    <a:cubicBezTo>
                      <a:pt x="3182" y="1261"/>
                      <a:pt x="3132" y="1228"/>
                      <a:pt x="3083" y="1195"/>
                    </a:cubicBezTo>
                    <a:cubicBezTo>
                      <a:pt x="2374" y="832"/>
                      <a:pt x="1682" y="486"/>
                      <a:pt x="990" y="123"/>
                    </a:cubicBezTo>
                    <a:cubicBezTo>
                      <a:pt x="874" y="74"/>
                      <a:pt x="759" y="24"/>
                      <a:pt x="643" y="8"/>
                    </a:cubicBezTo>
                    <a:cubicBezTo>
                      <a:pt x="612" y="3"/>
                      <a:pt x="582" y="1"/>
                      <a:pt x="5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670819" y="1285348"/>
                <a:ext cx="90993" cy="46233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1851" extrusionOk="0">
                    <a:moveTo>
                      <a:pt x="585" y="1"/>
                    </a:moveTo>
                    <a:cubicBezTo>
                      <a:pt x="325" y="1"/>
                      <a:pt x="127" y="159"/>
                      <a:pt x="66" y="400"/>
                    </a:cubicBezTo>
                    <a:cubicBezTo>
                      <a:pt x="0" y="648"/>
                      <a:pt x="132" y="911"/>
                      <a:pt x="396" y="1043"/>
                    </a:cubicBezTo>
                    <a:cubicBezTo>
                      <a:pt x="445" y="1076"/>
                      <a:pt x="495" y="1093"/>
                      <a:pt x="561" y="1109"/>
                    </a:cubicBezTo>
                    <a:cubicBezTo>
                      <a:pt x="1253" y="1340"/>
                      <a:pt x="1929" y="1571"/>
                      <a:pt x="2621" y="1785"/>
                    </a:cubicBezTo>
                    <a:cubicBezTo>
                      <a:pt x="2802" y="1851"/>
                      <a:pt x="3016" y="1834"/>
                      <a:pt x="3132" y="1851"/>
                    </a:cubicBezTo>
                    <a:cubicBezTo>
                      <a:pt x="3577" y="1653"/>
                      <a:pt x="3643" y="1158"/>
                      <a:pt x="3346" y="911"/>
                    </a:cubicBezTo>
                    <a:cubicBezTo>
                      <a:pt x="3214" y="812"/>
                      <a:pt x="3066" y="763"/>
                      <a:pt x="2918" y="697"/>
                    </a:cubicBezTo>
                    <a:cubicBezTo>
                      <a:pt x="2308" y="499"/>
                      <a:pt x="1698" y="285"/>
                      <a:pt x="1072" y="87"/>
                    </a:cubicBezTo>
                    <a:cubicBezTo>
                      <a:pt x="940" y="54"/>
                      <a:pt x="808" y="5"/>
                      <a:pt x="660" y="5"/>
                    </a:cubicBezTo>
                    <a:cubicBezTo>
                      <a:pt x="634" y="2"/>
                      <a:pt x="610" y="1"/>
                      <a:pt x="5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222101" y="1304256"/>
                <a:ext cx="87721" cy="49306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1974" extrusionOk="0">
                    <a:moveTo>
                      <a:pt x="2895" y="1"/>
                    </a:moveTo>
                    <a:cubicBezTo>
                      <a:pt x="2870" y="1"/>
                      <a:pt x="2845" y="3"/>
                      <a:pt x="2819" y="6"/>
                    </a:cubicBezTo>
                    <a:cubicBezTo>
                      <a:pt x="2720" y="22"/>
                      <a:pt x="2621" y="55"/>
                      <a:pt x="2539" y="88"/>
                    </a:cubicBezTo>
                    <a:cubicBezTo>
                      <a:pt x="1896" y="336"/>
                      <a:pt x="1254" y="583"/>
                      <a:pt x="627" y="846"/>
                    </a:cubicBezTo>
                    <a:cubicBezTo>
                      <a:pt x="495" y="896"/>
                      <a:pt x="364" y="978"/>
                      <a:pt x="265" y="1061"/>
                    </a:cubicBezTo>
                    <a:cubicBezTo>
                      <a:pt x="1" y="1324"/>
                      <a:pt x="83" y="1769"/>
                      <a:pt x="429" y="1918"/>
                    </a:cubicBezTo>
                    <a:cubicBezTo>
                      <a:pt x="515" y="1957"/>
                      <a:pt x="597" y="1974"/>
                      <a:pt x="679" y="1974"/>
                    </a:cubicBezTo>
                    <a:cubicBezTo>
                      <a:pt x="770" y="1974"/>
                      <a:pt x="861" y="1953"/>
                      <a:pt x="957" y="1918"/>
                    </a:cubicBezTo>
                    <a:cubicBezTo>
                      <a:pt x="1369" y="1769"/>
                      <a:pt x="1781" y="1605"/>
                      <a:pt x="2193" y="1440"/>
                    </a:cubicBezTo>
                    <a:cubicBezTo>
                      <a:pt x="2308" y="1390"/>
                      <a:pt x="2424" y="1357"/>
                      <a:pt x="2539" y="1308"/>
                    </a:cubicBezTo>
                    <a:cubicBezTo>
                      <a:pt x="2654" y="1275"/>
                      <a:pt x="2770" y="1226"/>
                      <a:pt x="2869" y="1176"/>
                    </a:cubicBezTo>
                    <a:cubicBezTo>
                      <a:pt x="3001" y="1110"/>
                      <a:pt x="3132" y="1061"/>
                      <a:pt x="3248" y="978"/>
                    </a:cubicBezTo>
                    <a:cubicBezTo>
                      <a:pt x="3446" y="830"/>
                      <a:pt x="3511" y="550"/>
                      <a:pt x="3429" y="336"/>
                    </a:cubicBezTo>
                    <a:cubicBezTo>
                      <a:pt x="3340" y="128"/>
                      <a:pt x="3119" y="1"/>
                      <a:pt x="28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521380" y="1265017"/>
                <a:ext cx="86472" cy="31996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1281" extrusionOk="0">
                    <a:moveTo>
                      <a:pt x="642" y="0"/>
                    </a:moveTo>
                    <a:cubicBezTo>
                      <a:pt x="570" y="0"/>
                      <a:pt x="497" y="8"/>
                      <a:pt x="429" y="28"/>
                    </a:cubicBezTo>
                    <a:cubicBezTo>
                      <a:pt x="182" y="94"/>
                      <a:pt x="17" y="291"/>
                      <a:pt x="17" y="555"/>
                    </a:cubicBezTo>
                    <a:cubicBezTo>
                      <a:pt x="1" y="769"/>
                      <a:pt x="149" y="967"/>
                      <a:pt x="380" y="1050"/>
                    </a:cubicBezTo>
                    <a:cubicBezTo>
                      <a:pt x="462" y="1083"/>
                      <a:pt x="561" y="1115"/>
                      <a:pt x="660" y="1115"/>
                    </a:cubicBezTo>
                    <a:cubicBezTo>
                      <a:pt x="1352" y="1181"/>
                      <a:pt x="2028" y="1231"/>
                      <a:pt x="2704" y="1280"/>
                    </a:cubicBezTo>
                    <a:cubicBezTo>
                      <a:pt x="2836" y="1280"/>
                      <a:pt x="2984" y="1264"/>
                      <a:pt x="3066" y="1247"/>
                    </a:cubicBezTo>
                    <a:cubicBezTo>
                      <a:pt x="3313" y="1132"/>
                      <a:pt x="3429" y="984"/>
                      <a:pt x="3445" y="769"/>
                    </a:cubicBezTo>
                    <a:cubicBezTo>
                      <a:pt x="3462" y="539"/>
                      <a:pt x="3330" y="324"/>
                      <a:pt x="3116" y="242"/>
                    </a:cubicBezTo>
                    <a:cubicBezTo>
                      <a:pt x="3017" y="193"/>
                      <a:pt x="2885" y="176"/>
                      <a:pt x="2770" y="160"/>
                    </a:cubicBezTo>
                    <a:cubicBezTo>
                      <a:pt x="2110" y="110"/>
                      <a:pt x="1451" y="61"/>
                      <a:pt x="792" y="11"/>
                    </a:cubicBezTo>
                    <a:cubicBezTo>
                      <a:pt x="744" y="4"/>
                      <a:pt x="693" y="0"/>
                      <a:pt x="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020410" y="1441307"/>
                <a:ext cx="66715" cy="74158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969" extrusionOk="0">
                    <a:moveTo>
                      <a:pt x="2073" y="0"/>
                    </a:moveTo>
                    <a:cubicBezTo>
                      <a:pt x="1976" y="0"/>
                      <a:pt x="1879" y="29"/>
                      <a:pt x="1797" y="90"/>
                    </a:cubicBezTo>
                    <a:cubicBezTo>
                      <a:pt x="1698" y="155"/>
                      <a:pt x="1599" y="254"/>
                      <a:pt x="1533" y="337"/>
                    </a:cubicBezTo>
                    <a:cubicBezTo>
                      <a:pt x="1104" y="881"/>
                      <a:pt x="676" y="1408"/>
                      <a:pt x="264" y="1952"/>
                    </a:cubicBezTo>
                    <a:cubicBezTo>
                      <a:pt x="182" y="2051"/>
                      <a:pt x="116" y="2150"/>
                      <a:pt x="83" y="2265"/>
                    </a:cubicBezTo>
                    <a:cubicBezTo>
                      <a:pt x="0" y="2463"/>
                      <a:pt x="83" y="2726"/>
                      <a:pt x="264" y="2858"/>
                    </a:cubicBezTo>
                    <a:cubicBezTo>
                      <a:pt x="355" y="2931"/>
                      <a:pt x="455" y="2968"/>
                      <a:pt x="571" y="2968"/>
                    </a:cubicBezTo>
                    <a:cubicBezTo>
                      <a:pt x="666" y="2968"/>
                      <a:pt x="772" y="2943"/>
                      <a:pt x="890" y="2891"/>
                    </a:cubicBezTo>
                    <a:cubicBezTo>
                      <a:pt x="940" y="2842"/>
                      <a:pt x="1055" y="2743"/>
                      <a:pt x="1137" y="2644"/>
                    </a:cubicBezTo>
                    <a:cubicBezTo>
                      <a:pt x="1549" y="2117"/>
                      <a:pt x="1961" y="1606"/>
                      <a:pt x="2374" y="1078"/>
                    </a:cubicBezTo>
                    <a:cubicBezTo>
                      <a:pt x="2456" y="963"/>
                      <a:pt x="2538" y="848"/>
                      <a:pt x="2588" y="716"/>
                    </a:cubicBezTo>
                    <a:cubicBezTo>
                      <a:pt x="2670" y="485"/>
                      <a:pt x="2588" y="254"/>
                      <a:pt x="2406" y="122"/>
                    </a:cubicBezTo>
                    <a:cubicBezTo>
                      <a:pt x="2308" y="42"/>
                      <a:pt x="2190" y="0"/>
                      <a:pt x="20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111802" y="1362878"/>
                <a:ext cx="76581" cy="56999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2282" extrusionOk="0">
                    <a:moveTo>
                      <a:pt x="2482" y="0"/>
                    </a:moveTo>
                    <a:cubicBezTo>
                      <a:pt x="2420" y="0"/>
                      <a:pt x="2355" y="11"/>
                      <a:pt x="2291" y="32"/>
                    </a:cubicBezTo>
                    <a:cubicBezTo>
                      <a:pt x="2209" y="65"/>
                      <a:pt x="2143" y="98"/>
                      <a:pt x="2027" y="164"/>
                    </a:cubicBezTo>
                    <a:cubicBezTo>
                      <a:pt x="1500" y="494"/>
                      <a:pt x="923" y="873"/>
                      <a:pt x="363" y="1252"/>
                    </a:cubicBezTo>
                    <a:cubicBezTo>
                      <a:pt x="313" y="1268"/>
                      <a:pt x="297" y="1301"/>
                      <a:pt x="264" y="1318"/>
                    </a:cubicBezTo>
                    <a:cubicBezTo>
                      <a:pt x="33" y="1532"/>
                      <a:pt x="0" y="1845"/>
                      <a:pt x="181" y="2092"/>
                    </a:cubicBezTo>
                    <a:cubicBezTo>
                      <a:pt x="268" y="2212"/>
                      <a:pt x="435" y="2282"/>
                      <a:pt x="614" y="2282"/>
                    </a:cubicBezTo>
                    <a:cubicBezTo>
                      <a:pt x="706" y="2282"/>
                      <a:pt x="801" y="2263"/>
                      <a:pt x="890" y="2224"/>
                    </a:cubicBezTo>
                    <a:cubicBezTo>
                      <a:pt x="972" y="2191"/>
                      <a:pt x="1055" y="2125"/>
                      <a:pt x="1137" y="2076"/>
                    </a:cubicBezTo>
                    <a:cubicBezTo>
                      <a:pt x="1632" y="1763"/>
                      <a:pt x="2126" y="1450"/>
                      <a:pt x="2604" y="1120"/>
                    </a:cubicBezTo>
                    <a:cubicBezTo>
                      <a:pt x="2703" y="1054"/>
                      <a:pt x="2802" y="988"/>
                      <a:pt x="2884" y="889"/>
                    </a:cubicBezTo>
                    <a:cubicBezTo>
                      <a:pt x="3049" y="691"/>
                      <a:pt x="3066" y="428"/>
                      <a:pt x="2934" y="230"/>
                    </a:cubicBezTo>
                    <a:cubicBezTo>
                      <a:pt x="2824" y="84"/>
                      <a:pt x="2660" y="0"/>
                      <a:pt x="2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554408" y="1422000"/>
                <a:ext cx="82775" cy="43536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1743" extrusionOk="0">
                    <a:moveTo>
                      <a:pt x="2717" y="0"/>
                    </a:moveTo>
                    <a:cubicBezTo>
                      <a:pt x="2691" y="0"/>
                      <a:pt x="2664" y="2"/>
                      <a:pt x="2638" y="6"/>
                    </a:cubicBezTo>
                    <a:cubicBezTo>
                      <a:pt x="2539" y="6"/>
                      <a:pt x="2440" y="38"/>
                      <a:pt x="2341" y="71"/>
                    </a:cubicBezTo>
                    <a:cubicBezTo>
                      <a:pt x="1797" y="236"/>
                      <a:pt x="1237" y="401"/>
                      <a:pt x="676" y="582"/>
                    </a:cubicBezTo>
                    <a:cubicBezTo>
                      <a:pt x="544" y="632"/>
                      <a:pt x="413" y="681"/>
                      <a:pt x="297" y="747"/>
                    </a:cubicBezTo>
                    <a:cubicBezTo>
                      <a:pt x="99" y="895"/>
                      <a:pt x="1" y="1176"/>
                      <a:pt x="99" y="1390"/>
                    </a:cubicBezTo>
                    <a:cubicBezTo>
                      <a:pt x="182" y="1604"/>
                      <a:pt x="347" y="1703"/>
                      <a:pt x="561" y="1736"/>
                    </a:cubicBezTo>
                    <a:cubicBezTo>
                      <a:pt x="580" y="1741"/>
                      <a:pt x="602" y="1743"/>
                      <a:pt x="626" y="1743"/>
                    </a:cubicBezTo>
                    <a:cubicBezTo>
                      <a:pt x="682" y="1743"/>
                      <a:pt x="745" y="1731"/>
                      <a:pt x="792" y="1720"/>
                    </a:cubicBezTo>
                    <a:cubicBezTo>
                      <a:pt x="1467" y="1522"/>
                      <a:pt x="2143" y="1308"/>
                      <a:pt x="2703" y="1143"/>
                    </a:cubicBezTo>
                    <a:cubicBezTo>
                      <a:pt x="2868" y="1077"/>
                      <a:pt x="2918" y="1044"/>
                      <a:pt x="2967" y="1011"/>
                    </a:cubicBezTo>
                    <a:cubicBezTo>
                      <a:pt x="3214" y="863"/>
                      <a:pt x="3313" y="599"/>
                      <a:pt x="3214" y="335"/>
                    </a:cubicBezTo>
                    <a:cubicBezTo>
                      <a:pt x="3140" y="128"/>
                      <a:pt x="2947" y="0"/>
                      <a:pt x="27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6369493" y="1267764"/>
                <a:ext cx="83999" cy="35593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1425" extrusionOk="0">
                    <a:moveTo>
                      <a:pt x="2753" y="0"/>
                    </a:moveTo>
                    <a:cubicBezTo>
                      <a:pt x="2687" y="0"/>
                      <a:pt x="2637" y="0"/>
                      <a:pt x="2571" y="17"/>
                    </a:cubicBezTo>
                    <a:cubicBezTo>
                      <a:pt x="1945" y="99"/>
                      <a:pt x="1302" y="198"/>
                      <a:pt x="676" y="297"/>
                    </a:cubicBezTo>
                    <a:cubicBezTo>
                      <a:pt x="561" y="313"/>
                      <a:pt x="429" y="346"/>
                      <a:pt x="330" y="396"/>
                    </a:cubicBezTo>
                    <a:cubicBezTo>
                      <a:pt x="116" y="511"/>
                      <a:pt x="0" y="775"/>
                      <a:pt x="66" y="1022"/>
                    </a:cubicBezTo>
                    <a:cubicBezTo>
                      <a:pt x="116" y="1220"/>
                      <a:pt x="313" y="1401"/>
                      <a:pt x="528" y="1417"/>
                    </a:cubicBezTo>
                    <a:cubicBezTo>
                      <a:pt x="566" y="1422"/>
                      <a:pt x="603" y="1424"/>
                      <a:pt x="640" y="1424"/>
                    </a:cubicBezTo>
                    <a:cubicBezTo>
                      <a:pt x="727" y="1424"/>
                      <a:pt x="809" y="1413"/>
                      <a:pt x="890" y="1401"/>
                    </a:cubicBezTo>
                    <a:cubicBezTo>
                      <a:pt x="1451" y="1319"/>
                      <a:pt x="1994" y="1253"/>
                      <a:pt x="2555" y="1154"/>
                    </a:cubicBezTo>
                    <a:cubicBezTo>
                      <a:pt x="2687" y="1137"/>
                      <a:pt x="2835" y="1104"/>
                      <a:pt x="2934" y="1071"/>
                    </a:cubicBezTo>
                    <a:cubicBezTo>
                      <a:pt x="3231" y="956"/>
                      <a:pt x="3362" y="709"/>
                      <a:pt x="3313" y="445"/>
                    </a:cubicBezTo>
                    <a:cubicBezTo>
                      <a:pt x="3264" y="181"/>
                      <a:pt x="3033" y="0"/>
                      <a:pt x="27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217581" y="1543864"/>
                <a:ext cx="65491" cy="68663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2749" extrusionOk="0">
                    <a:moveTo>
                      <a:pt x="589" y="0"/>
                    </a:moveTo>
                    <a:cubicBezTo>
                      <a:pt x="463" y="0"/>
                      <a:pt x="336" y="42"/>
                      <a:pt x="231" y="120"/>
                    </a:cubicBezTo>
                    <a:cubicBezTo>
                      <a:pt x="50" y="269"/>
                      <a:pt x="1" y="549"/>
                      <a:pt x="100" y="796"/>
                    </a:cubicBezTo>
                    <a:cubicBezTo>
                      <a:pt x="133" y="829"/>
                      <a:pt x="149" y="895"/>
                      <a:pt x="198" y="928"/>
                    </a:cubicBezTo>
                    <a:cubicBezTo>
                      <a:pt x="643" y="1472"/>
                      <a:pt x="1105" y="1999"/>
                      <a:pt x="1566" y="2527"/>
                    </a:cubicBezTo>
                    <a:cubicBezTo>
                      <a:pt x="1632" y="2592"/>
                      <a:pt x="1715" y="2658"/>
                      <a:pt x="1814" y="2691"/>
                    </a:cubicBezTo>
                    <a:cubicBezTo>
                      <a:pt x="1892" y="2730"/>
                      <a:pt x="1970" y="2749"/>
                      <a:pt x="2046" y="2749"/>
                    </a:cubicBezTo>
                    <a:cubicBezTo>
                      <a:pt x="2162" y="2749"/>
                      <a:pt x="2274" y="2705"/>
                      <a:pt x="2374" y="2625"/>
                    </a:cubicBezTo>
                    <a:cubicBezTo>
                      <a:pt x="2555" y="2461"/>
                      <a:pt x="2621" y="2230"/>
                      <a:pt x="2539" y="2016"/>
                    </a:cubicBezTo>
                    <a:cubicBezTo>
                      <a:pt x="2473" y="1900"/>
                      <a:pt x="2390" y="1785"/>
                      <a:pt x="2308" y="1669"/>
                    </a:cubicBezTo>
                    <a:cubicBezTo>
                      <a:pt x="1929" y="1224"/>
                      <a:pt x="1550" y="796"/>
                      <a:pt x="1171" y="351"/>
                    </a:cubicBezTo>
                    <a:cubicBezTo>
                      <a:pt x="1088" y="269"/>
                      <a:pt x="1006" y="170"/>
                      <a:pt x="907" y="104"/>
                    </a:cubicBezTo>
                    <a:cubicBezTo>
                      <a:pt x="814" y="34"/>
                      <a:pt x="702" y="0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800584" y="1387556"/>
                <a:ext cx="81127" cy="30597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225" extrusionOk="0">
                    <a:moveTo>
                      <a:pt x="791" y="0"/>
                    </a:moveTo>
                    <a:cubicBezTo>
                      <a:pt x="693" y="0"/>
                      <a:pt x="577" y="0"/>
                      <a:pt x="495" y="17"/>
                    </a:cubicBezTo>
                    <a:cubicBezTo>
                      <a:pt x="215" y="66"/>
                      <a:pt x="33" y="264"/>
                      <a:pt x="17" y="511"/>
                    </a:cubicBezTo>
                    <a:cubicBezTo>
                      <a:pt x="0" y="758"/>
                      <a:pt x="182" y="1022"/>
                      <a:pt x="445" y="1088"/>
                    </a:cubicBezTo>
                    <a:cubicBezTo>
                      <a:pt x="511" y="1104"/>
                      <a:pt x="561" y="1121"/>
                      <a:pt x="627" y="1121"/>
                    </a:cubicBezTo>
                    <a:cubicBezTo>
                      <a:pt x="1269" y="1154"/>
                      <a:pt x="1912" y="1187"/>
                      <a:pt x="2555" y="1220"/>
                    </a:cubicBezTo>
                    <a:cubicBezTo>
                      <a:pt x="2577" y="1223"/>
                      <a:pt x="2599" y="1224"/>
                      <a:pt x="2621" y="1224"/>
                    </a:cubicBezTo>
                    <a:cubicBezTo>
                      <a:pt x="2713" y="1224"/>
                      <a:pt x="2801" y="1200"/>
                      <a:pt x="2868" y="1187"/>
                    </a:cubicBezTo>
                    <a:cubicBezTo>
                      <a:pt x="3082" y="1088"/>
                      <a:pt x="3198" y="956"/>
                      <a:pt x="3214" y="758"/>
                    </a:cubicBezTo>
                    <a:cubicBezTo>
                      <a:pt x="3247" y="544"/>
                      <a:pt x="3181" y="346"/>
                      <a:pt x="2983" y="247"/>
                    </a:cubicBezTo>
                    <a:cubicBezTo>
                      <a:pt x="2852" y="165"/>
                      <a:pt x="2687" y="115"/>
                      <a:pt x="2538" y="115"/>
                    </a:cubicBezTo>
                    <a:cubicBezTo>
                      <a:pt x="1945" y="66"/>
                      <a:pt x="1368" y="33"/>
                      <a:pt x="7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118795" y="1470006"/>
                <a:ext cx="68363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239" extrusionOk="0">
                    <a:moveTo>
                      <a:pt x="566" y="0"/>
                    </a:moveTo>
                    <a:cubicBezTo>
                      <a:pt x="427" y="0"/>
                      <a:pt x="304" y="59"/>
                      <a:pt x="198" y="177"/>
                    </a:cubicBezTo>
                    <a:cubicBezTo>
                      <a:pt x="33" y="341"/>
                      <a:pt x="0" y="589"/>
                      <a:pt x="132" y="852"/>
                    </a:cubicBezTo>
                    <a:cubicBezTo>
                      <a:pt x="198" y="902"/>
                      <a:pt x="280" y="1017"/>
                      <a:pt x="396" y="1100"/>
                    </a:cubicBezTo>
                    <a:cubicBezTo>
                      <a:pt x="824" y="1429"/>
                      <a:pt x="1269" y="1742"/>
                      <a:pt x="1698" y="2055"/>
                    </a:cubicBezTo>
                    <a:cubicBezTo>
                      <a:pt x="1780" y="2121"/>
                      <a:pt x="1879" y="2171"/>
                      <a:pt x="1961" y="2204"/>
                    </a:cubicBezTo>
                    <a:cubicBezTo>
                      <a:pt x="2023" y="2227"/>
                      <a:pt x="2089" y="2239"/>
                      <a:pt x="2154" y="2239"/>
                    </a:cubicBezTo>
                    <a:cubicBezTo>
                      <a:pt x="2316" y="2239"/>
                      <a:pt x="2477" y="2168"/>
                      <a:pt x="2571" y="2039"/>
                    </a:cubicBezTo>
                    <a:cubicBezTo>
                      <a:pt x="2720" y="1858"/>
                      <a:pt x="2736" y="1577"/>
                      <a:pt x="2588" y="1380"/>
                    </a:cubicBezTo>
                    <a:cubicBezTo>
                      <a:pt x="2522" y="1297"/>
                      <a:pt x="2456" y="1231"/>
                      <a:pt x="2374" y="1165"/>
                    </a:cubicBezTo>
                    <a:cubicBezTo>
                      <a:pt x="1945" y="836"/>
                      <a:pt x="1500" y="506"/>
                      <a:pt x="1071" y="193"/>
                    </a:cubicBezTo>
                    <a:cubicBezTo>
                      <a:pt x="973" y="127"/>
                      <a:pt x="857" y="78"/>
                      <a:pt x="742" y="28"/>
                    </a:cubicBezTo>
                    <a:cubicBezTo>
                      <a:pt x="681" y="9"/>
                      <a:pt x="622" y="0"/>
                      <a:pt x="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109729" y="1850387"/>
                <a:ext cx="76606" cy="3454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1383" extrusionOk="0">
                    <a:moveTo>
                      <a:pt x="680" y="0"/>
                    </a:moveTo>
                    <a:cubicBezTo>
                      <a:pt x="611" y="0"/>
                      <a:pt x="539" y="8"/>
                      <a:pt x="462" y="28"/>
                    </a:cubicBezTo>
                    <a:cubicBezTo>
                      <a:pt x="248" y="61"/>
                      <a:pt x="116" y="209"/>
                      <a:pt x="67" y="423"/>
                    </a:cubicBezTo>
                    <a:cubicBezTo>
                      <a:pt x="1" y="638"/>
                      <a:pt x="100" y="868"/>
                      <a:pt x="297" y="1000"/>
                    </a:cubicBezTo>
                    <a:cubicBezTo>
                      <a:pt x="380" y="1050"/>
                      <a:pt x="479" y="1083"/>
                      <a:pt x="561" y="1099"/>
                    </a:cubicBezTo>
                    <a:cubicBezTo>
                      <a:pt x="1171" y="1198"/>
                      <a:pt x="1764" y="1297"/>
                      <a:pt x="2357" y="1379"/>
                    </a:cubicBezTo>
                    <a:cubicBezTo>
                      <a:pt x="2376" y="1382"/>
                      <a:pt x="2395" y="1383"/>
                      <a:pt x="2415" y="1383"/>
                    </a:cubicBezTo>
                    <a:cubicBezTo>
                      <a:pt x="2530" y="1383"/>
                      <a:pt x="2649" y="1346"/>
                      <a:pt x="2720" y="1346"/>
                    </a:cubicBezTo>
                    <a:cubicBezTo>
                      <a:pt x="2934" y="1214"/>
                      <a:pt x="3033" y="1066"/>
                      <a:pt x="3050" y="885"/>
                    </a:cubicBezTo>
                    <a:cubicBezTo>
                      <a:pt x="3066" y="654"/>
                      <a:pt x="2967" y="489"/>
                      <a:pt x="2786" y="374"/>
                    </a:cubicBezTo>
                    <a:cubicBezTo>
                      <a:pt x="2671" y="308"/>
                      <a:pt x="2555" y="275"/>
                      <a:pt x="2440" y="258"/>
                    </a:cubicBezTo>
                    <a:cubicBezTo>
                      <a:pt x="1896" y="176"/>
                      <a:pt x="1369" y="94"/>
                      <a:pt x="825" y="11"/>
                    </a:cubicBezTo>
                    <a:cubicBezTo>
                      <a:pt x="777" y="4"/>
                      <a:pt x="729" y="0"/>
                      <a:pt x="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938884" y="1401119"/>
                <a:ext cx="74957" cy="43111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1726" extrusionOk="0">
                    <a:moveTo>
                      <a:pt x="627" y="1"/>
                    </a:moveTo>
                    <a:cubicBezTo>
                      <a:pt x="397" y="1"/>
                      <a:pt x="182" y="149"/>
                      <a:pt x="100" y="347"/>
                    </a:cubicBezTo>
                    <a:cubicBezTo>
                      <a:pt x="1" y="594"/>
                      <a:pt x="67" y="825"/>
                      <a:pt x="281" y="990"/>
                    </a:cubicBezTo>
                    <a:cubicBezTo>
                      <a:pt x="347" y="1039"/>
                      <a:pt x="413" y="1089"/>
                      <a:pt x="495" y="1105"/>
                    </a:cubicBezTo>
                    <a:cubicBezTo>
                      <a:pt x="1039" y="1319"/>
                      <a:pt x="1583" y="1517"/>
                      <a:pt x="2127" y="1699"/>
                    </a:cubicBezTo>
                    <a:cubicBezTo>
                      <a:pt x="2191" y="1720"/>
                      <a:pt x="2257" y="1726"/>
                      <a:pt x="2319" y="1726"/>
                    </a:cubicBezTo>
                    <a:cubicBezTo>
                      <a:pt x="2401" y="1726"/>
                      <a:pt x="2475" y="1715"/>
                      <a:pt x="2523" y="1715"/>
                    </a:cubicBezTo>
                    <a:cubicBezTo>
                      <a:pt x="2918" y="1517"/>
                      <a:pt x="3001" y="1072"/>
                      <a:pt x="2737" y="825"/>
                    </a:cubicBezTo>
                    <a:cubicBezTo>
                      <a:pt x="2654" y="743"/>
                      <a:pt x="2556" y="677"/>
                      <a:pt x="2440" y="627"/>
                    </a:cubicBezTo>
                    <a:cubicBezTo>
                      <a:pt x="1913" y="429"/>
                      <a:pt x="1385" y="248"/>
                      <a:pt x="858" y="50"/>
                    </a:cubicBezTo>
                    <a:cubicBezTo>
                      <a:pt x="792" y="34"/>
                      <a:pt x="710" y="17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977174" y="1677768"/>
                <a:ext cx="36667" cy="73334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2936" extrusionOk="0">
                    <a:moveTo>
                      <a:pt x="545" y="0"/>
                    </a:moveTo>
                    <a:cubicBezTo>
                      <a:pt x="501" y="0"/>
                      <a:pt x="457" y="6"/>
                      <a:pt x="413" y="17"/>
                    </a:cubicBezTo>
                    <a:cubicBezTo>
                      <a:pt x="182" y="83"/>
                      <a:pt x="17" y="280"/>
                      <a:pt x="1" y="544"/>
                    </a:cubicBezTo>
                    <a:cubicBezTo>
                      <a:pt x="1" y="627"/>
                      <a:pt x="1" y="709"/>
                      <a:pt x="17" y="791"/>
                    </a:cubicBezTo>
                    <a:cubicBezTo>
                      <a:pt x="133" y="1319"/>
                      <a:pt x="231" y="1846"/>
                      <a:pt x="347" y="2390"/>
                    </a:cubicBezTo>
                    <a:cubicBezTo>
                      <a:pt x="380" y="2489"/>
                      <a:pt x="413" y="2588"/>
                      <a:pt x="462" y="2670"/>
                    </a:cubicBezTo>
                    <a:cubicBezTo>
                      <a:pt x="554" y="2838"/>
                      <a:pt x="702" y="2936"/>
                      <a:pt x="908" y="2936"/>
                    </a:cubicBezTo>
                    <a:cubicBezTo>
                      <a:pt x="924" y="2936"/>
                      <a:pt x="940" y="2935"/>
                      <a:pt x="957" y="2934"/>
                    </a:cubicBezTo>
                    <a:cubicBezTo>
                      <a:pt x="1187" y="2917"/>
                      <a:pt x="1385" y="2769"/>
                      <a:pt x="1435" y="2538"/>
                    </a:cubicBezTo>
                    <a:cubicBezTo>
                      <a:pt x="1468" y="2423"/>
                      <a:pt x="1468" y="2291"/>
                      <a:pt x="1451" y="2176"/>
                    </a:cubicBezTo>
                    <a:cubicBezTo>
                      <a:pt x="1352" y="1632"/>
                      <a:pt x="1220" y="1072"/>
                      <a:pt x="1105" y="528"/>
                    </a:cubicBezTo>
                    <a:cubicBezTo>
                      <a:pt x="1105" y="462"/>
                      <a:pt x="1072" y="412"/>
                      <a:pt x="1056" y="379"/>
                    </a:cubicBezTo>
                    <a:cubicBezTo>
                      <a:pt x="946" y="133"/>
                      <a:pt x="757" y="0"/>
                      <a:pt x="5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6202769" y="1818416"/>
                <a:ext cx="71660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1936" extrusionOk="0">
                    <a:moveTo>
                      <a:pt x="2267" y="0"/>
                    </a:moveTo>
                    <a:cubicBezTo>
                      <a:pt x="2242" y="0"/>
                      <a:pt x="2217" y="2"/>
                      <a:pt x="2192" y="6"/>
                    </a:cubicBezTo>
                    <a:cubicBezTo>
                      <a:pt x="2110" y="22"/>
                      <a:pt x="2044" y="39"/>
                      <a:pt x="1962" y="72"/>
                    </a:cubicBezTo>
                    <a:cubicBezTo>
                      <a:pt x="1451" y="335"/>
                      <a:pt x="923" y="599"/>
                      <a:pt x="412" y="863"/>
                    </a:cubicBezTo>
                    <a:cubicBezTo>
                      <a:pt x="330" y="912"/>
                      <a:pt x="248" y="978"/>
                      <a:pt x="182" y="1044"/>
                    </a:cubicBezTo>
                    <a:cubicBezTo>
                      <a:pt x="33" y="1209"/>
                      <a:pt x="0" y="1407"/>
                      <a:pt x="83" y="1604"/>
                    </a:cubicBezTo>
                    <a:cubicBezTo>
                      <a:pt x="161" y="1792"/>
                      <a:pt x="358" y="1935"/>
                      <a:pt x="575" y="1935"/>
                    </a:cubicBezTo>
                    <a:cubicBezTo>
                      <a:pt x="587" y="1935"/>
                      <a:pt x="598" y="1935"/>
                      <a:pt x="610" y="1934"/>
                    </a:cubicBezTo>
                    <a:cubicBezTo>
                      <a:pt x="726" y="1918"/>
                      <a:pt x="841" y="1885"/>
                      <a:pt x="956" y="1835"/>
                    </a:cubicBezTo>
                    <a:cubicBezTo>
                      <a:pt x="1187" y="1736"/>
                      <a:pt x="1418" y="1604"/>
                      <a:pt x="1648" y="1506"/>
                    </a:cubicBezTo>
                    <a:lnTo>
                      <a:pt x="1648" y="1473"/>
                    </a:lnTo>
                    <a:cubicBezTo>
                      <a:pt x="1879" y="1357"/>
                      <a:pt x="2110" y="1258"/>
                      <a:pt x="2341" y="1126"/>
                    </a:cubicBezTo>
                    <a:cubicBezTo>
                      <a:pt x="2473" y="1061"/>
                      <a:pt x="2588" y="978"/>
                      <a:pt x="2687" y="879"/>
                    </a:cubicBezTo>
                    <a:cubicBezTo>
                      <a:pt x="2852" y="714"/>
                      <a:pt x="2868" y="484"/>
                      <a:pt x="2753" y="269"/>
                    </a:cubicBezTo>
                    <a:cubicBezTo>
                      <a:pt x="2665" y="109"/>
                      <a:pt x="2461" y="0"/>
                      <a:pt x="2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975950" y="1560549"/>
                <a:ext cx="39939" cy="71111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2847" extrusionOk="0">
                    <a:moveTo>
                      <a:pt x="1026" y="1"/>
                    </a:moveTo>
                    <a:cubicBezTo>
                      <a:pt x="839" y="1"/>
                      <a:pt x="682" y="103"/>
                      <a:pt x="594" y="293"/>
                    </a:cubicBezTo>
                    <a:cubicBezTo>
                      <a:pt x="544" y="375"/>
                      <a:pt x="511" y="474"/>
                      <a:pt x="478" y="573"/>
                    </a:cubicBezTo>
                    <a:cubicBezTo>
                      <a:pt x="330" y="1051"/>
                      <a:pt x="182" y="1529"/>
                      <a:pt x="50" y="2007"/>
                    </a:cubicBezTo>
                    <a:cubicBezTo>
                      <a:pt x="17" y="2122"/>
                      <a:pt x="0" y="2254"/>
                      <a:pt x="0" y="2369"/>
                    </a:cubicBezTo>
                    <a:cubicBezTo>
                      <a:pt x="25" y="2655"/>
                      <a:pt x="246" y="2847"/>
                      <a:pt x="530" y="2847"/>
                    </a:cubicBezTo>
                    <a:cubicBezTo>
                      <a:pt x="623" y="2847"/>
                      <a:pt x="723" y="2826"/>
                      <a:pt x="824" y="2781"/>
                    </a:cubicBezTo>
                    <a:cubicBezTo>
                      <a:pt x="874" y="2732"/>
                      <a:pt x="1006" y="2633"/>
                      <a:pt x="1039" y="2518"/>
                    </a:cubicBezTo>
                    <a:cubicBezTo>
                      <a:pt x="1236" y="1908"/>
                      <a:pt x="1418" y="1282"/>
                      <a:pt x="1599" y="672"/>
                    </a:cubicBezTo>
                    <a:cubicBezTo>
                      <a:pt x="1599" y="639"/>
                      <a:pt x="1599" y="589"/>
                      <a:pt x="1599" y="556"/>
                    </a:cubicBezTo>
                    <a:cubicBezTo>
                      <a:pt x="1599" y="293"/>
                      <a:pt x="1434" y="79"/>
                      <a:pt x="1203" y="29"/>
                    </a:cubicBezTo>
                    <a:cubicBezTo>
                      <a:pt x="1142" y="10"/>
                      <a:pt x="1083" y="1"/>
                      <a:pt x="1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020809" y="1789742"/>
                <a:ext cx="60945" cy="62294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494" extrusionOk="0">
                    <a:moveTo>
                      <a:pt x="619" y="0"/>
                    </a:moveTo>
                    <a:cubicBezTo>
                      <a:pt x="480" y="0"/>
                      <a:pt x="333" y="56"/>
                      <a:pt x="231" y="148"/>
                    </a:cubicBezTo>
                    <a:cubicBezTo>
                      <a:pt x="50" y="297"/>
                      <a:pt x="1" y="577"/>
                      <a:pt x="116" y="824"/>
                    </a:cubicBezTo>
                    <a:cubicBezTo>
                      <a:pt x="133" y="857"/>
                      <a:pt x="166" y="907"/>
                      <a:pt x="198" y="956"/>
                    </a:cubicBezTo>
                    <a:cubicBezTo>
                      <a:pt x="578" y="1401"/>
                      <a:pt x="973" y="1829"/>
                      <a:pt x="1352" y="2274"/>
                    </a:cubicBezTo>
                    <a:cubicBezTo>
                      <a:pt x="1402" y="2324"/>
                      <a:pt x="1435" y="2357"/>
                      <a:pt x="1484" y="2390"/>
                    </a:cubicBezTo>
                    <a:cubicBezTo>
                      <a:pt x="1585" y="2460"/>
                      <a:pt x="1701" y="2493"/>
                      <a:pt x="1814" y="2493"/>
                    </a:cubicBezTo>
                    <a:cubicBezTo>
                      <a:pt x="1941" y="2493"/>
                      <a:pt x="2064" y="2452"/>
                      <a:pt x="2160" y="2373"/>
                    </a:cubicBezTo>
                    <a:cubicBezTo>
                      <a:pt x="2341" y="2209"/>
                      <a:pt x="2440" y="1895"/>
                      <a:pt x="2292" y="1714"/>
                    </a:cubicBezTo>
                    <a:cubicBezTo>
                      <a:pt x="1863" y="1170"/>
                      <a:pt x="1385" y="626"/>
                      <a:pt x="907" y="115"/>
                    </a:cubicBezTo>
                    <a:cubicBezTo>
                      <a:pt x="834" y="35"/>
                      <a:pt x="729" y="0"/>
                      <a:pt x="6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675848" y="1394949"/>
                <a:ext cx="73709" cy="31622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266" extrusionOk="0">
                    <a:moveTo>
                      <a:pt x="2127" y="1"/>
                    </a:moveTo>
                    <a:cubicBezTo>
                      <a:pt x="1682" y="34"/>
                      <a:pt x="1220" y="83"/>
                      <a:pt x="759" y="133"/>
                    </a:cubicBezTo>
                    <a:cubicBezTo>
                      <a:pt x="643" y="149"/>
                      <a:pt x="511" y="166"/>
                      <a:pt x="413" y="199"/>
                    </a:cubicBezTo>
                    <a:cubicBezTo>
                      <a:pt x="165" y="281"/>
                      <a:pt x="1" y="512"/>
                      <a:pt x="33" y="742"/>
                    </a:cubicBezTo>
                    <a:cubicBezTo>
                      <a:pt x="50" y="990"/>
                      <a:pt x="231" y="1204"/>
                      <a:pt x="478" y="1253"/>
                    </a:cubicBezTo>
                    <a:cubicBezTo>
                      <a:pt x="528" y="1262"/>
                      <a:pt x="577" y="1266"/>
                      <a:pt x="627" y="1266"/>
                    </a:cubicBezTo>
                    <a:cubicBezTo>
                      <a:pt x="676" y="1266"/>
                      <a:pt x="726" y="1262"/>
                      <a:pt x="775" y="1253"/>
                    </a:cubicBezTo>
                    <a:cubicBezTo>
                      <a:pt x="1270" y="1220"/>
                      <a:pt x="1764" y="1171"/>
                      <a:pt x="2275" y="1121"/>
                    </a:cubicBezTo>
                    <a:cubicBezTo>
                      <a:pt x="2390" y="1105"/>
                      <a:pt x="2506" y="1072"/>
                      <a:pt x="2572" y="1056"/>
                    </a:cubicBezTo>
                    <a:cubicBezTo>
                      <a:pt x="2835" y="940"/>
                      <a:pt x="2951" y="742"/>
                      <a:pt x="2934" y="512"/>
                    </a:cubicBezTo>
                    <a:cubicBezTo>
                      <a:pt x="2918" y="281"/>
                      <a:pt x="2769" y="83"/>
                      <a:pt x="2555" y="34"/>
                    </a:cubicBezTo>
                    <a:cubicBezTo>
                      <a:pt x="2423" y="1"/>
                      <a:pt x="2275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290040" y="1639703"/>
                <a:ext cx="39215" cy="599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399" extrusionOk="0">
                    <a:moveTo>
                      <a:pt x="537" y="1"/>
                    </a:moveTo>
                    <a:cubicBezTo>
                      <a:pt x="507" y="1"/>
                      <a:pt x="477" y="3"/>
                      <a:pt x="445" y="8"/>
                    </a:cubicBezTo>
                    <a:cubicBezTo>
                      <a:pt x="215" y="41"/>
                      <a:pt x="50" y="222"/>
                      <a:pt x="17" y="453"/>
                    </a:cubicBezTo>
                    <a:cubicBezTo>
                      <a:pt x="0" y="552"/>
                      <a:pt x="0" y="651"/>
                      <a:pt x="33" y="750"/>
                    </a:cubicBezTo>
                    <a:cubicBezTo>
                      <a:pt x="132" y="1162"/>
                      <a:pt x="264" y="1557"/>
                      <a:pt x="363" y="1887"/>
                    </a:cubicBezTo>
                    <a:cubicBezTo>
                      <a:pt x="495" y="2183"/>
                      <a:pt x="643" y="2332"/>
                      <a:pt x="808" y="2381"/>
                    </a:cubicBezTo>
                    <a:cubicBezTo>
                      <a:pt x="854" y="2393"/>
                      <a:pt x="900" y="2398"/>
                      <a:pt x="945" y="2398"/>
                    </a:cubicBezTo>
                    <a:cubicBezTo>
                      <a:pt x="1285" y="2398"/>
                      <a:pt x="1569" y="2084"/>
                      <a:pt x="1467" y="1706"/>
                    </a:cubicBezTo>
                    <a:cubicBezTo>
                      <a:pt x="1368" y="1261"/>
                      <a:pt x="1204" y="816"/>
                      <a:pt x="1072" y="387"/>
                    </a:cubicBezTo>
                    <a:cubicBezTo>
                      <a:pt x="1039" y="321"/>
                      <a:pt x="1006" y="272"/>
                      <a:pt x="973" y="222"/>
                    </a:cubicBezTo>
                    <a:cubicBezTo>
                      <a:pt x="860" y="81"/>
                      <a:pt x="711" y="1"/>
                      <a:pt x="5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278101" y="1740187"/>
                <a:ext cx="41188" cy="56949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280" extrusionOk="0">
                    <a:moveTo>
                      <a:pt x="1014" y="0"/>
                    </a:moveTo>
                    <a:cubicBezTo>
                      <a:pt x="806" y="0"/>
                      <a:pt x="631" y="101"/>
                      <a:pt x="544" y="303"/>
                    </a:cubicBezTo>
                    <a:cubicBezTo>
                      <a:pt x="363" y="715"/>
                      <a:pt x="198" y="1144"/>
                      <a:pt x="50" y="1589"/>
                    </a:cubicBezTo>
                    <a:cubicBezTo>
                      <a:pt x="0" y="1704"/>
                      <a:pt x="50" y="1852"/>
                      <a:pt x="50" y="1935"/>
                    </a:cubicBezTo>
                    <a:cubicBezTo>
                      <a:pt x="178" y="2163"/>
                      <a:pt x="397" y="2280"/>
                      <a:pt x="597" y="2280"/>
                    </a:cubicBezTo>
                    <a:cubicBezTo>
                      <a:pt x="759" y="2280"/>
                      <a:pt x="908" y="2204"/>
                      <a:pt x="989" y="2050"/>
                    </a:cubicBezTo>
                    <a:cubicBezTo>
                      <a:pt x="1237" y="1589"/>
                      <a:pt x="1418" y="1094"/>
                      <a:pt x="1566" y="600"/>
                    </a:cubicBezTo>
                    <a:cubicBezTo>
                      <a:pt x="1649" y="319"/>
                      <a:pt x="1401" y="39"/>
                      <a:pt x="1105" y="6"/>
                    </a:cubicBezTo>
                    <a:cubicBezTo>
                      <a:pt x="1074" y="2"/>
                      <a:pt x="1043" y="0"/>
                      <a:pt x="1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246004" y="223985"/>
            <a:ext cx="11620584" cy="6473553"/>
            <a:chOff x="184503" y="167988"/>
            <a:chExt cx="8715438" cy="4855165"/>
          </a:xfrm>
        </p:grpSpPr>
        <p:grpSp>
          <p:nvGrpSpPr>
            <p:cNvPr id="59" name="Google Shape;59;p2"/>
            <p:cNvGrpSpPr/>
            <p:nvPr/>
          </p:nvGrpSpPr>
          <p:grpSpPr>
            <a:xfrm>
              <a:off x="4237542" y="167988"/>
              <a:ext cx="518939" cy="371512"/>
              <a:chOff x="4237542" y="167988"/>
              <a:chExt cx="518939" cy="371512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4540580" y="167988"/>
                <a:ext cx="215901" cy="218072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6027" extrusionOk="0">
                    <a:moveTo>
                      <a:pt x="3069" y="1"/>
                    </a:moveTo>
                    <a:cubicBezTo>
                      <a:pt x="2603" y="1"/>
                      <a:pt x="2150" y="123"/>
                      <a:pt x="1715" y="365"/>
                    </a:cubicBezTo>
                    <a:cubicBezTo>
                      <a:pt x="891" y="810"/>
                      <a:pt x="347" y="1519"/>
                      <a:pt x="133" y="2425"/>
                    </a:cubicBezTo>
                    <a:cubicBezTo>
                      <a:pt x="1" y="2986"/>
                      <a:pt x="34" y="3530"/>
                      <a:pt x="215" y="4090"/>
                    </a:cubicBezTo>
                    <a:cubicBezTo>
                      <a:pt x="462" y="4799"/>
                      <a:pt x="874" y="5342"/>
                      <a:pt x="1583" y="5705"/>
                    </a:cubicBezTo>
                    <a:cubicBezTo>
                      <a:pt x="1956" y="5915"/>
                      <a:pt x="2363" y="6026"/>
                      <a:pt x="2803" y="6026"/>
                    </a:cubicBezTo>
                    <a:cubicBezTo>
                      <a:pt x="2984" y="6026"/>
                      <a:pt x="3171" y="6007"/>
                      <a:pt x="3363" y="5969"/>
                    </a:cubicBezTo>
                    <a:cubicBezTo>
                      <a:pt x="4055" y="5853"/>
                      <a:pt x="4599" y="5474"/>
                      <a:pt x="5077" y="4980"/>
                    </a:cubicBezTo>
                    <a:cubicBezTo>
                      <a:pt x="5456" y="4601"/>
                      <a:pt x="5670" y="4123"/>
                      <a:pt x="5802" y="3612"/>
                    </a:cubicBezTo>
                    <a:cubicBezTo>
                      <a:pt x="5967" y="2920"/>
                      <a:pt x="5934" y="2261"/>
                      <a:pt x="5621" y="1618"/>
                    </a:cubicBezTo>
                    <a:cubicBezTo>
                      <a:pt x="5291" y="942"/>
                      <a:pt x="4797" y="448"/>
                      <a:pt x="4072" y="184"/>
                    </a:cubicBezTo>
                    <a:cubicBezTo>
                      <a:pt x="3731" y="61"/>
                      <a:pt x="3397" y="1"/>
                      <a:pt x="3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237542" y="427334"/>
                <a:ext cx="121682" cy="112166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100" extrusionOk="0">
                    <a:moveTo>
                      <a:pt x="1655" y="1"/>
                    </a:moveTo>
                    <a:cubicBezTo>
                      <a:pt x="1569" y="1"/>
                      <a:pt x="1485" y="8"/>
                      <a:pt x="1402" y="22"/>
                    </a:cubicBezTo>
                    <a:cubicBezTo>
                      <a:pt x="611" y="170"/>
                      <a:pt x="1" y="1027"/>
                      <a:pt x="199" y="1851"/>
                    </a:cubicBezTo>
                    <a:cubicBezTo>
                      <a:pt x="368" y="2572"/>
                      <a:pt x="987" y="3099"/>
                      <a:pt x="1710" y="3099"/>
                    </a:cubicBezTo>
                    <a:cubicBezTo>
                      <a:pt x="1830" y="3099"/>
                      <a:pt x="1953" y="3085"/>
                      <a:pt x="2077" y="3054"/>
                    </a:cubicBezTo>
                    <a:cubicBezTo>
                      <a:pt x="2934" y="2840"/>
                      <a:pt x="3363" y="2197"/>
                      <a:pt x="3182" y="1291"/>
                    </a:cubicBezTo>
                    <a:cubicBezTo>
                      <a:pt x="3108" y="482"/>
                      <a:pt x="2365" y="1"/>
                      <a:pt x="1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184503" y="4548871"/>
              <a:ext cx="583307" cy="474282"/>
              <a:chOff x="184503" y="4548871"/>
              <a:chExt cx="583307" cy="474282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658647" y="4548871"/>
                <a:ext cx="109163" cy="110248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3047" extrusionOk="0">
                    <a:moveTo>
                      <a:pt x="1432" y="1"/>
                    </a:moveTo>
                    <a:cubicBezTo>
                      <a:pt x="1072" y="1"/>
                      <a:pt x="765" y="202"/>
                      <a:pt x="512" y="470"/>
                    </a:cubicBezTo>
                    <a:cubicBezTo>
                      <a:pt x="1" y="997"/>
                      <a:pt x="67" y="1903"/>
                      <a:pt x="380" y="2365"/>
                    </a:cubicBezTo>
                    <a:cubicBezTo>
                      <a:pt x="633" y="2760"/>
                      <a:pt x="1098" y="3046"/>
                      <a:pt x="1590" y="3046"/>
                    </a:cubicBezTo>
                    <a:cubicBezTo>
                      <a:pt x="1836" y="3046"/>
                      <a:pt x="2088" y="2975"/>
                      <a:pt x="2325" y="2810"/>
                    </a:cubicBezTo>
                    <a:cubicBezTo>
                      <a:pt x="2836" y="2480"/>
                      <a:pt x="3017" y="2019"/>
                      <a:pt x="3017" y="1442"/>
                    </a:cubicBezTo>
                    <a:cubicBezTo>
                      <a:pt x="3000" y="651"/>
                      <a:pt x="2358" y="25"/>
                      <a:pt x="1550" y="8"/>
                    </a:cubicBezTo>
                    <a:cubicBezTo>
                      <a:pt x="1510" y="3"/>
                      <a:pt x="1471" y="1"/>
                      <a:pt x="1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84503" y="4659124"/>
                <a:ext cx="418074" cy="364029"/>
              </a:xfrm>
              <a:custGeom>
                <a:avLst/>
                <a:gdLst/>
                <a:ahLst/>
                <a:cxnLst/>
                <a:rect l="l" t="t" r="r" b="b"/>
                <a:pathLst>
                  <a:path w="8076" h="7032" extrusionOk="0">
                    <a:moveTo>
                      <a:pt x="3964" y="1"/>
                    </a:moveTo>
                    <a:cubicBezTo>
                      <a:pt x="3201" y="1"/>
                      <a:pt x="2434" y="254"/>
                      <a:pt x="1780" y="798"/>
                    </a:cubicBezTo>
                    <a:cubicBezTo>
                      <a:pt x="214" y="2117"/>
                      <a:pt x="0" y="3880"/>
                      <a:pt x="1302" y="5561"/>
                    </a:cubicBezTo>
                    <a:cubicBezTo>
                      <a:pt x="1912" y="6572"/>
                      <a:pt x="2981" y="7031"/>
                      <a:pt x="4050" y="7031"/>
                    </a:cubicBezTo>
                    <a:cubicBezTo>
                      <a:pt x="4829" y="7031"/>
                      <a:pt x="5609" y="6787"/>
                      <a:pt x="6214" y="6336"/>
                    </a:cubicBezTo>
                    <a:cubicBezTo>
                      <a:pt x="7664" y="5248"/>
                      <a:pt x="8076" y="2891"/>
                      <a:pt x="6823" y="1375"/>
                    </a:cubicBezTo>
                    <a:cubicBezTo>
                      <a:pt x="6085" y="493"/>
                      <a:pt x="5028" y="1"/>
                      <a:pt x="3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5" name="Google Shape;65;p2"/>
            <p:cNvSpPr/>
            <p:nvPr/>
          </p:nvSpPr>
          <p:spPr>
            <a:xfrm>
              <a:off x="8716502" y="1405625"/>
              <a:ext cx="183439" cy="16911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100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9"/>
          <p:cNvGrpSpPr/>
          <p:nvPr/>
        </p:nvGrpSpPr>
        <p:grpSpPr>
          <a:xfrm>
            <a:off x="336969" y="4273507"/>
            <a:ext cx="12703860" cy="3233693"/>
            <a:chOff x="252726" y="3205130"/>
            <a:chExt cx="9527895" cy="2425270"/>
          </a:xfrm>
        </p:grpSpPr>
        <p:sp>
          <p:nvSpPr>
            <p:cNvPr id="437" name="Google Shape;437;p9"/>
            <p:cNvSpPr/>
            <p:nvPr/>
          </p:nvSpPr>
          <p:spPr>
            <a:xfrm rot="-900639">
              <a:off x="7097994" y="3662050"/>
              <a:ext cx="2508909" cy="1671974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587924" y="320513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252726" y="332765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 rot="3504719">
              <a:off x="8590771" y="3634387"/>
              <a:ext cx="215051" cy="19827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1" name="Google Shape;441;p9"/>
          <p:cNvSpPr txBox="1">
            <a:spLocks noGrp="1"/>
          </p:cNvSpPr>
          <p:nvPr>
            <p:ph type="title"/>
          </p:nvPr>
        </p:nvSpPr>
        <p:spPr>
          <a:xfrm>
            <a:off x="2740667" y="2109900"/>
            <a:ext cx="6688000" cy="17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1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subTitle" idx="1"/>
          </p:nvPr>
        </p:nvSpPr>
        <p:spPr>
          <a:xfrm>
            <a:off x="2740667" y="3853333"/>
            <a:ext cx="6688000" cy="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256749" y="173479"/>
            <a:ext cx="12140131" cy="6868167"/>
            <a:chOff x="192562" y="130109"/>
            <a:chExt cx="9105098" cy="5151125"/>
          </a:xfrm>
        </p:grpSpPr>
        <p:grpSp>
          <p:nvGrpSpPr>
            <p:cNvPr id="444" name="Google Shape;444;p9"/>
            <p:cNvGrpSpPr/>
            <p:nvPr/>
          </p:nvGrpSpPr>
          <p:grpSpPr>
            <a:xfrm flipH="1">
              <a:off x="192562" y="4205813"/>
              <a:ext cx="568711" cy="1075421"/>
              <a:chOff x="3925396" y="4059189"/>
              <a:chExt cx="757372" cy="1432176"/>
            </a:xfrm>
          </p:grpSpPr>
          <p:sp>
            <p:nvSpPr>
              <p:cNvPr id="445" name="Google Shape;445;p9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448" name="Google Shape;448;p9"/>
            <p:cNvGrpSpPr/>
            <p:nvPr/>
          </p:nvGrpSpPr>
          <p:grpSpPr>
            <a:xfrm flipH="1">
              <a:off x="897888" y="4481916"/>
              <a:ext cx="533336" cy="799310"/>
              <a:chOff x="2995144" y="4433786"/>
              <a:chExt cx="710262" cy="1064470"/>
            </a:xfrm>
          </p:grpSpPr>
          <p:sp>
            <p:nvSpPr>
              <p:cNvPr id="449" name="Google Shape;449;p9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9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453" name="Google Shape;453;p9"/>
            <p:cNvGrpSpPr/>
            <p:nvPr/>
          </p:nvGrpSpPr>
          <p:grpSpPr>
            <a:xfrm rot="-5085516">
              <a:off x="8697189" y="-85131"/>
              <a:ext cx="334064" cy="839871"/>
              <a:chOff x="4979142" y="4336675"/>
              <a:chExt cx="444861" cy="1118426"/>
            </a:xfrm>
          </p:grpSpPr>
          <p:sp>
            <p:nvSpPr>
              <p:cNvPr id="454" name="Google Shape;454;p9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459" name="Google Shape;459;p9"/>
          <p:cNvGrpSpPr/>
          <p:nvPr/>
        </p:nvGrpSpPr>
        <p:grpSpPr>
          <a:xfrm rot="3505052">
            <a:off x="11333947" y="5579493"/>
            <a:ext cx="527552" cy="521284"/>
            <a:chOff x="8351592" y="1216461"/>
            <a:chExt cx="549944" cy="543410"/>
          </a:xfrm>
        </p:grpSpPr>
        <p:sp>
          <p:nvSpPr>
            <p:cNvPr id="460" name="Google Shape;460;p9"/>
            <p:cNvSpPr/>
            <p:nvPr/>
          </p:nvSpPr>
          <p:spPr>
            <a:xfrm>
              <a:off x="8354004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8351592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8351592" y="1216461"/>
              <a:ext cx="322784" cy="227520"/>
            </a:xfrm>
            <a:custGeom>
              <a:avLst/>
              <a:gdLst/>
              <a:ahLst/>
              <a:cxnLst/>
              <a:rect l="l" t="t" r="r" b="b"/>
              <a:pathLst>
                <a:path w="12923" h="9109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616" y="8861"/>
                    <a:pt x="1567" y="8614"/>
                    <a:pt x="1600" y="8383"/>
                  </a:cubicBezTo>
                  <a:cubicBezTo>
                    <a:pt x="1731" y="7509"/>
                    <a:pt x="1929" y="6619"/>
                    <a:pt x="2704" y="6075"/>
                  </a:cubicBezTo>
                  <a:cubicBezTo>
                    <a:pt x="3349" y="5599"/>
                    <a:pt x="4078" y="5325"/>
                    <a:pt x="4869" y="5325"/>
                  </a:cubicBezTo>
                  <a:cubicBezTo>
                    <a:pt x="5008" y="5325"/>
                    <a:pt x="5149" y="5333"/>
                    <a:pt x="5291" y="5350"/>
                  </a:cubicBezTo>
                  <a:cubicBezTo>
                    <a:pt x="5769" y="5416"/>
                    <a:pt x="6231" y="5482"/>
                    <a:pt x="6709" y="5581"/>
                  </a:cubicBezTo>
                  <a:cubicBezTo>
                    <a:pt x="6867" y="5611"/>
                    <a:pt x="7020" y="5626"/>
                    <a:pt x="7167" y="5626"/>
                  </a:cubicBezTo>
                  <a:cubicBezTo>
                    <a:pt x="7828" y="5626"/>
                    <a:pt x="8370" y="5327"/>
                    <a:pt x="8802" y="4773"/>
                  </a:cubicBezTo>
                  <a:cubicBezTo>
                    <a:pt x="9197" y="4263"/>
                    <a:pt x="9576" y="3752"/>
                    <a:pt x="9906" y="3208"/>
                  </a:cubicBezTo>
                  <a:cubicBezTo>
                    <a:pt x="10302" y="2549"/>
                    <a:pt x="10796" y="2005"/>
                    <a:pt x="11389" y="1510"/>
                  </a:cubicBezTo>
                  <a:cubicBezTo>
                    <a:pt x="11933" y="1049"/>
                    <a:pt x="12411" y="521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8377543" y="1593245"/>
              <a:ext cx="327280" cy="166625"/>
            </a:xfrm>
            <a:custGeom>
              <a:avLst/>
              <a:gdLst/>
              <a:ahLst/>
              <a:cxnLst/>
              <a:rect l="l" t="t" r="r" b="b"/>
              <a:pathLst>
                <a:path w="13103" h="6671" extrusionOk="0">
                  <a:moveTo>
                    <a:pt x="6013" y="1"/>
                  </a:moveTo>
                  <a:cubicBezTo>
                    <a:pt x="5919" y="1"/>
                    <a:pt x="5821" y="8"/>
                    <a:pt x="5719" y="22"/>
                  </a:cubicBezTo>
                  <a:cubicBezTo>
                    <a:pt x="5274" y="88"/>
                    <a:pt x="4879" y="187"/>
                    <a:pt x="4516" y="484"/>
                  </a:cubicBezTo>
                  <a:cubicBezTo>
                    <a:pt x="3709" y="1143"/>
                    <a:pt x="2835" y="1687"/>
                    <a:pt x="1863" y="2066"/>
                  </a:cubicBezTo>
                  <a:cubicBezTo>
                    <a:pt x="1591" y="2170"/>
                    <a:pt x="1327" y="2235"/>
                    <a:pt x="1056" y="2235"/>
                  </a:cubicBezTo>
                  <a:cubicBezTo>
                    <a:pt x="899" y="2235"/>
                    <a:pt x="740" y="2213"/>
                    <a:pt x="577" y="2165"/>
                  </a:cubicBezTo>
                  <a:cubicBezTo>
                    <a:pt x="396" y="2099"/>
                    <a:pt x="198" y="2099"/>
                    <a:pt x="0" y="2066"/>
                  </a:cubicBezTo>
                  <a:lnTo>
                    <a:pt x="0" y="2066"/>
                  </a:lnTo>
                  <a:cubicBezTo>
                    <a:pt x="50" y="2214"/>
                    <a:pt x="66" y="2379"/>
                    <a:pt x="149" y="2511"/>
                  </a:cubicBezTo>
                  <a:cubicBezTo>
                    <a:pt x="740" y="3392"/>
                    <a:pt x="1574" y="3755"/>
                    <a:pt x="2514" y="3755"/>
                  </a:cubicBezTo>
                  <a:cubicBezTo>
                    <a:pt x="2699" y="3755"/>
                    <a:pt x="2889" y="3741"/>
                    <a:pt x="3082" y="3714"/>
                  </a:cubicBezTo>
                  <a:cubicBezTo>
                    <a:pt x="3791" y="3631"/>
                    <a:pt x="4467" y="3351"/>
                    <a:pt x="5159" y="3137"/>
                  </a:cubicBezTo>
                  <a:cubicBezTo>
                    <a:pt x="5503" y="3028"/>
                    <a:pt x="5802" y="2755"/>
                    <a:pt x="6225" y="2755"/>
                  </a:cubicBezTo>
                  <a:cubicBezTo>
                    <a:pt x="6248" y="2755"/>
                    <a:pt x="6272" y="2756"/>
                    <a:pt x="6296" y="2758"/>
                  </a:cubicBezTo>
                  <a:cubicBezTo>
                    <a:pt x="6527" y="3071"/>
                    <a:pt x="6758" y="3401"/>
                    <a:pt x="7021" y="3697"/>
                  </a:cubicBezTo>
                  <a:cubicBezTo>
                    <a:pt x="7565" y="4324"/>
                    <a:pt x="8109" y="4966"/>
                    <a:pt x="8719" y="5543"/>
                  </a:cubicBezTo>
                  <a:cubicBezTo>
                    <a:pt x="9279" y="6054"/>
                    <a:pt x="9955" y="6450"/>
                    <a:pt x="10713" y="6598"/>
                  </a:cubicBezTo>
                  <a:cubicBezTo>
                    <a:pt x="10947" y="6645"/>
                    <a:pt x="11176" y="6671"/>
                    <a:pt x="11399" y="6671"/>
                  </a:cubicBezTo>
                  <a:cubicBezTo>
                    <a:pt x="12040" y="6671"/>
                    <a:pt x="12626" y="6456"/>
                    <a:pt x="13103" y="5906"/>
                  </a:cubicBezTo>
                  <a:cubicBezTo>
                    <a:pt x="11817" y="5543"/>
                    <a:pt x="10581" y="5082"/>
                    <a:pt x="9675" y="4076"/>
                  </a:cubicBezTo>
                  <a:cubicBezTo>
                    <a:pt x="9197" y="3549"/>
                    <a:pt x="8768" y="2956"/>
                    <a:pt x="8356" y="2379"/>
                  </a:cubicBezTo>
                  <a:cubicBezTo>
                    <a:pt x="8043" y="1917"/>
                    <a:pt x="7812" y="1407"/>
                    <a:pt x="7516" y="929"/>
                  </a:cubicBezTo>
                  <a:cubicBezTo>
                    <a:pt x="7155" y="351"/>
                    <a:pt x="6679" y="1"/>
                    <a:pt x="6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8672275" y="1265292"/>
              <a:ext cx="64242" cy="112823"/>
            </a:xfrm>
            <a:custGeom>
              <a:avLst/>
              <a:gdLst/>
              <a:ahLst/>
              <a:cxnLst/>
              <a:rect l="l" t="t" r="r" b="b"/>
              <a:pathLst>
                <a:path w="2572" h="4517" extrusionOk="0">
                  <a:moveTo>
                    <a:pt x="1204" y="0"/>
                  </a:moveTo>
                  <a:cubicBezTo>
                    <a:pt x="545" y="149"/>
                    <a:pt x="297" y="594"/>
                    <a:pt x="264" y="1220"/>
                  </a:cubicBezTo>
                  <a:cubicBezTo>
                    <a:pt x="248" y="1533"/>
                    <a:pt x="281" y="1863"/>
                    <a:pt x="199" y="2159"/>
                  </a:cubicBezTo>
                  <a:cubicBezTo>
                    <a:pt x="1" y="2851"/>
                    <a:pt x="330" y="3428"/>
                    <a:pt x="578" y="4005"/>
                  </a:cubicBezTo>
                  <a:cubicBezTo>
                    <a:pt x="723" y="4348"/>
                    <a:pt x="1025" y="4517"/>
                    <a:pt x="1341" y="4517"/>
                  </a:cubicBezTo>
                  <a:cubicBezTo>
                    <a:pt x="1633" y="4517"/>
                    <a:pt x="1937" y="4372"/>
                    <a:pt x="2143" y="4088"/>
                  </a:cubicBezTo>
                  <a:cubicBezTo>
                    <a:pt x="2407" y="3725"/>
                    <a:pt x="2572" y="3313"/>
                    <a:pt x="2539" y="2851"/>
                  </a:cubicBezTo>
                  <a:cubicBezTo>
                    <a:pt x="2506" y="2341"/>
                    <a:pt x="2423" y="1846"/>
                    <a:pt x="2275" y="1335"/>
                  </a:cubicBezTo>
                  <a:cubicBezTo>
                    <a:pt x="2110" y="692"/>
                    <a:pt x="1814" y="247"/>
                    <a:pt x="120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8765715" y="1424148"/>
              <a:ext cx="74133" cy="66340"/>
            </a:xfrm>
            <a:custGeom>
              <a:avLst/>
              <a:gdLst/>
              <a:ahLst/>
              <a:cxnLst/>
              <a:rect l="l" t="t" r="r" b="b"/>
              <a:pathLst>
                <a:path w="2968" h="2656" extrusionOk="0">
                  <a:moveTo>
                    <a:pt x="707" y="0"/>
                  </a:moveTo>
                  <a:cubicBezTo>
                    <a:pt x="681" y="0"/>
                    <a:pt x="654" y="1"/>
                    <a:pt x="627" y="2"/>
                  </a:cubicBezTo>
                  <a:cubicBezTo>
                    <a:pt x="298" y="167"/>
                    <a:pt x="67" y="414"/>
                    <a:pt x="34" y="826"/>
                  </a:cubicBezTo>
                  <a:cubicBezTo>
                    <a:pt x="1" y="1222"/>
                    <a:pt x="265" y="1469"/>
                    <a:pt x="545" y="1716"/>
                  </a:cubicBezTo>
                  <a:cubicBezTo>
                    <a:pt x="1072" y="2210"/>
                    <a:pt x="1682" y="2556"/>
                    <a:pt x="2391" y="2655"/>
                  </a:cubicBezTo>
                  <a:cubicBezTo>
                    <a:pt x="2951" y="2079"/>
                    <a:pt x="2968" y="2013"/>
                    <a:pt x="2968" y="1732"/>
                  </a:cubicBezTo>
                  <a:cubicBezTo>
                    <a:pt x="2951" y="1370"/>
                    <a:pt x="2737" y="1156"/>
                    <a:pt x="2506" y="941"/>
                  </a:cubicBezTo>
                  <a:cubicBezTo>
                    <a:pt x="1997" y="448"/>
                    <a:pt x="1456" y="0"/>
                    <a:pt x="707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5263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328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subTitle" idx="1"/>
          </p:nvPr>
        </p:nvSpPr>
        <p:spPr>
          <a:xfrm>
            <a:off x="2583933" y="2708556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subTitle" idx="2"/>
          </p:nvPr>
        </p:nvSpPr>
        <p:spPr>
          <a:xfrm>
            <a:off x="7667855" y="2708556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subTitle" idx="3"/>
          </p:nvPr>
        </p:nvSpPr>
        <p:spPr>
          <a:xfrm>
            <a:off x="2583933" y="4643031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4"/>
          </p:nvPr>
        </p:nvSpPr>
        <p:spPr>
          <a:xfrm>
            <a:off x="7667855" y="4643031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5" hasCustomPrompt="1"/>
          </p:nvPr>
        </p:nvSpPr>
        <p:spPr>
          <a:xfrm>
            <a:off x="1469840" y="2592248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94" name="Google Shape;594;p13"/>
          <p:cNvSpPr txBox="1">
            <a:spLocks noGrp="1"/>
          </p:cNvSpPr>
          <p:nvPr>
            <p:ph type="title" idx="6" hasCustomPrompt="1"/>
          </p:nvPr>
        </p:nvSpPr>
        <p:spPr>
          <a:xfrm>
            <a:off x="1469840" y="4537441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7" hasCustomPrompt="1"/>
          </p:nvPr>
        </p:nvSpPr>
        <p:spPr>
          <a:xfrm>
            <a:off x="6553737" y="2592248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8" hasCustomPrompt="1"/>
          </p:nvPr>
        </p:nvSpPr>
        <p:spPr>
          <a:xfrm>
            <a:off x="6553737" y="4537441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subTitle" idx="9"/>
          </p:nvPr>
        </p:nvSpPr>
        <p:spPr>
          <a:xfrm>
            <a:off x="2583933" y="220546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13"/>
          </p:nvPr>
        </p:nvSpPr>
        <p:spPr>
          <a:xfrm>
            <a:off x="7667855" y="220546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99" name="Google Shape;599;p13"/>
          <p:cNvSpPr txBox="1">
            <a:spLocks noGrp="1"/>
          </p:cNvSpPr>
          <p:nvPr>
            <p:ph type="subTitle" idx="14"/>
          </p:nvPr>
        </p:nvSpPr>
        <p:spPr>
          <a:xfrm>
            <a:off x="2583933" y="4141664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00" name="Google Shape;600;p13"/>
          <p:cNvSpPr txBox="1">
            <a:spLocks noGrp="1"/>
          </p:cNvSpPr>
          <p:nvPr>
            <p:ph type="subTitle" idx="15"/>
          </p:nvPr>
        </p:nvSpPr>
        <p:spPr>
          <a:xfrm>
            <a:off x="7667855" y="4141664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grpSp>
        <p:nvGrpSpPr>
          <p:cNvPr id="601" name="Google Shape;601;p13"/>
          <p:cNvGrpSpPr/>
          <p:nvPr/>
        </p:nvGrpSpPr>
        <p:grpSpPr>
          <a:xfrm>
            <a:off x="-982622" y="3819194"/>
            <a:ext cx="13092468" cy="3671009"/>
            <a:chOff x="-736967" y="2864395"/>
            <a:chExt cx="9819351" cy="2753257"/>
          </a:xfrm>
        </p:grpSpPr>
        <p:sp>
          <p:nvSpPr>
            <p:cNvPr id="602" name="Google Shape;602;p13"/>
            <p:cNvSpPr/>
            <p:nvPr/>
          </p:nvSpPr>
          <p:spPr>
            <a:xfrm rot="4726716">
              <a:off x="-1009745" y="3489150"/>
              <a:ext cx="2508817" cy="1503745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973222" y="38630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499078" y="39733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3"/>
          <p:cNvGrpSpPr/>
          <p:nvPr/>
        </p:nvGrpSpPr>
        <p:grpSpPr>
          <a:xfrm>
            <a:off x="-320605" y="133710"/>
            <a:ext cx="12710688" cy="6826233"/>
            <a:chOff x="-240454" y="100282"/>
            <a:chExt cx="9533016" cy="5119675"/>
          </a:xfrm>
        </p:grpSpPr>
        <p:grpSp>
          <p:nvGrpSpPr>
            <p:cNvPr id="606" name="Google Shape;606;p13"/>
            <p:cNvGrpSpPr/>
            <p:nvPr/>
          </p:nvGrpSpPr>
          <p:grpSpPr>
            <a:xfrm rot="4955892" flipH="1">
              <a:off x="-24691" y="-40614"/>
              <a:ext cx="429754" cy="812657"/>
              <a:chOff x="3925396" y="4059189"/>
              <a:chExt cx="757372" cy="1432176"/>
            </a:xfrm>
          </p:grpSpPr>
          <p:sp>
            <p:nvSpPr>
              <p:cNvPr id="607" name="Google Shape;607;p13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10" name="Google Shape;610;p13"/>
            <p:cNvGrpSpPr/>
            <p:nvPr/>
          </p:nvGrpSpPr>
          <p:grpSpPr>
            <a:xfrm rot="4956030" flipH="1">
              <a:off x="-76462" y="787193"/>
              <a:ext cx="533303" cy="799260"/>
              <a:chOff x="2995144" y="4433786"/>
              <a:chExt cx="710262" cy="1064470"/>
            </a:xfrm>
          </p:grpSpPr>
          <p:sp>
            <p:nvSpPr>
              <p:cNvPr id="611" name="Google Shape;611;p13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15" name="Google Shape;615;p13"/>
            <p:cNvGrpSpPr/>
            <p:nvPr/>
          </p:nvGrpSpPr>
          <p:grpSpPr>
            <a:xfrm rot="-4124887">
              <a:off x="8583996" y="4386761"/>
              <a:ext cx="382430" cy="961467"/>
              <a:chOff x="4979142" y="4336675"/>
              <a:chExt cx="444861" cy="1118426"/>
            </a:xfrm>
          </p:grpSpPr>
          <p:sp>
            <p:nvSpPr>
              <p:cNvPr id="616" name="Google Shape;616;p13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17" name="Google Shape;617;p13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618" name="Google Shape;618;p13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19" name="Google Shape;619;p13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20" name="Google Shape;620;p13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621" name="Google Shape;621;p13"/>
          <p:cNvGrpSpPr/>
          <p:nvPr/>
        </p:nvGrpSpPr>
        <p:grpSpPr>
          <a:xfrm flipH="1">
            <a:off x="10408619" y="-409761"/>
            <a:ext cx="2085608" cy="1833247"/>
            <a:chOff x="1" y="5679"/>
            <a:chExt cx="1564206" cy="1374935"/>
          </a:xfrm>
        </p:grpSpPr>
        <p:sp>
          <p:nvSpPr>
            <p:cNvPr id="622" name="Google Shape;622;p13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37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CA53C9-2D57-E7E0-B1E3-CED1798A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536B96-56F4-5BD8-339F-A43E9BF90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B1D7C6-AD49-E61E-2449-7BFDECFB1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5ADEB3-617B-1B20-7E4F-809C4F505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27C616-749E-E18F-80E6-016B8366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F64151-C195-637E-C4C6-11852B2A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67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4"/>
          <p:cNvSpPr txBox="1">
            <a:spLocks noGrp="1"/>
          </p:cNvSpPr>
          <p:nvPr>
            <p:ph type="title"/>
          </p:nvPr>
        </p:nvSpPr>
        <p:spPr>
          <a:xfrm>
            <a:off x="994500" y="4627333"/>
            <a:ext cx="7516000" cy="7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46" name="Google Shape;646;p14"/>
          <p:cNvSpPr txBox="1">
            <a:spLocks noGrp="1"/>
          </p:cNvSpPr>
          <p:nvPr>
            <p:ph type="subTitle" idx="1"/>
          </p:nvPr>
        </p:nvSpPr>
        <p:spPr>
          <a:xfrm>
            <a:off x="994467" y="1496667"/>
            <a:ext cx="7516000" cy="31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647" name="Google Shape;647;p14"/>
          <p:cNvGrpSpPr/>
          <p:nvPr/>
        </p:nvGrpSpPr>
        <p:grpSpPr>
          <a:xfrm>
            <a:off x="246004" y="223985"/>
            <a:ext cx="6095971" cy="6473553"/>
            <a:chOff x="184503" y="167988"/>
            <a:chExt cx="4571978" cy="4855165"/>
          </a:xfrm>
        </p:grpSpPr>
        <p:sp>
          <p:nvSpPr>
            <p:cNvPr id="648" name="Google Shape;648;p14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658647" y="45488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184503" y="46591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2" name="Google Shape;652;p14"/>
          <p:cNvGrpSpPr/>
          <p:nvPr/>
        </p:nvGrpSpPr>
        <p:grpSpPr>
          <a:xfrm>
            <a:off x="4396950" y="5810951"/>
            <a:ext cx="1689649" cy="1433895"/>
            <a:chOff x="3297712" y="4358213"/>
            <a:chExt cx="1267237" cy="1075421"/>
          </a:xfrm>
        </p:grpSpPr>
        <p:grpSp>
          <p:nvGrpSpPr>
            <p:cNvPr id="653" name="Google Shape;653;p14"/>
            <p:cNvGrpSpPr/>
            <p:nvPr/>
          </p:nvGrpSpPr>
          <p:grpSpPr>
            <a:xfrm>
              <a:off x="3996238" y="4358213"/>
              <a:ext cx="568711" cy="1075421"/>
              <a:chOff x="3925396" y="4059189"/>
              <a:chExt cx="757372" cy="1432176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57" name="Google Shape;657;p14"/>
            <p:cNvGrpSpPr/>
            <p:nvPr/>
          </p:nvGrpSpPr>
          <p:grpSpPr>
            <a:xfrm>
              <a:off x="3297712" y="4548941"/>
              <a:ext cx="533336" cy="799310"/>
              <a:chOff x="2995144" y="4433786"/>
              <a:chExt cx="710262" cy="1064470"/>
            </a:xfrm>
          </p:grpSpPr>
          <p:sp>
            <p:nvSpPr>
              <p:cNvPr id="658" name="Google Shape;658;p14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4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62" name="Google Shape;662;p14"/>
          <p:cNvGrpSpPr/>
          <p:nvPr/>
        </p:nvGrpSpPr>
        <p:grpSpPr>
          <a:xfrm>
            <a:off x="-214915" y="-21101"/>
            <a:ext cx="1514568" cy="1331304"/>
            <a:chOff x="1" y="5679"/>
            <a:chExt cx="1564206" cy="1374935"/>
          </a:xfrm>
        </p:grpSpPr>
        <p:sp>
          <p:nvSpPr>
            <p:cNvPr id="663" name="Google Shape;663;p14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4285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83" name="Google Shape;883;p18"/>
          <p:cNvGrpSpPr/>
          <p:nvPr/>
        </p:nvGrpSpPr>
        <p:grpSpPr>
          <a:xfrm>
            <a:off x="-982622" y="3819194"/>
            <a:ext cx="13092468" cy="3671009"/>
            <a:chOff x="-736967" y="2864395"/>
            <a:chExt cx="9819351" cy="2753257"/>
          </a:xfrm>
        </p:grpSpPr>
        <p:sp>
          <p:nvSpPr>
            <p:cNvPr id="884" name="Google Shape;884;p18"/>
            <p:cNvSpPr/>
            <p:nvPr/>
          </p:nvSpPr>
          <p:spPr>
            <a:xfrm rot="4726716">
              <a:off x="-1009745" y="3489150"/>
              <a:ext cx="2508817" cy="1503745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8973222" y="38630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8499078" y="39733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7" name="Google Shape;887;p18"/>
          <p:cNvGrpSpPr/>
          <p:nvPr/>
        </p:nvGrpSpPr>
        <p:grpSpPr>
          <a:xfrm>
            <a:off x="-320605" y="133710"/>
            <a:ext cx="12710688" cy="6826233"/>
            <a:chOff x="-240454" y="100282"/>
            <a:chExt cx="9533016" cy="5119675"/>
          </a:xfrm>
        </p:grpSpPr>
        <p:grpSp>
          <p:nvGrpSpPr>
            <p:cNvPr id="888" name="Google Shape;888;p18"/>
            <p:cNvGrpSpPr/>
            <p:nvPr/>
          </p:nvGrpSpPr>
          <p:grpSpPr>
            <a:xfrm rot="4955892" flipH="1">
              <a:off x="-24691" y="-40614"/>
              <a:ext cx="429754" cy="812657"/>
              <a:chOff x="3925396" y="4059189"/>
              <a:chExt cx="757372" cy="1432176"/>
            </a:xfrm>
          </p:grpSpPr>
          <p:sp>
            <p:nvSpPr>
              <p:cNvPr id="889" name="Google Shape;889;p18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92" name="Google Shape;892;p18"/>
            <p:cNvGrpSpPr/>
            <p:nvPr/>
          </p:nvGrpSpPr>
          <p:grpSpPr>
            <a:xfrm rot="4956030" flipH="1">
              <a:off x="-76462" y="787193"/>
              <a:ext cx="533303" cy="799260"/>
              <a:chOff x="2995144" y="4433786"/>
              <a:chExt cx="710262" cy="1064470"/>
            </a:xfrm>
          </p:grpSpPr>
          <p:sp>
            <p:nvSpPr>
              <p:cNvPr id="893" name="Google Shape;893;p18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97" name="Google Shape;897;p18"/>
            <p:cNvGrpSpPr/>
            <p:nvPr/>
          </p:nvGrpSpPr>
          <p:grpSpPr>
            <a:xfrm rot="-4124887">
              <a:off x="8583996" y="4386761"/>
              <a:ext cx="382430" cy="961467"/>
              <a:chOff x="4979142" y="4336675"/>
              <a:chExt cx="444861" cy="1118426"/>
            </a:xfrm>
          </p:grpSpPr>
          <p:sp>
            <p:nvSpPr>
              <p:cNvPr id="898" name="Google Shape;898;p18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899" name="Google Shape;899;p18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900" name="Google Shape;900;p18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01" name="Google Shape;901;p18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02" name="Google Shape;902;p18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903" name="Google Shape;903;p18"/>
          <p:cNvGrpSpPr/>
          <p:nvPr/>
        </p:nvGrpSpPr>
        <p:grpSpPr>
          <a:xfrm flipH="1">
            <a:off x="10408619" y="-409761"/>
            <a:ext cx="2085608" cy="1833247"/>
            <a:chOff x="1" y="5679"/>
            <a:chExt cx="1564206" cy="1374935"/>
          </a:xfrm>
        </p:grpSpPr>
        <p:sp>
          <p:nvSpPr>
            <p:cNvPr id="904" name="Google Shape;904;p18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7597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20"/>
          <p:cNvSpPr/>
          <p:nvPr/>
        </p:nvSpPr>
        <p:spPr>
          <a:xfrm rot="-6073284">
            <a:off x="9842374" y="305866"/>
            <a:ext cx="3345089" cy="2004993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329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27"/>
          <p:cNvSpPr txBox="1">
            <a:spLocks noGrp="1"/>
          </p:cNvSpPr>
          <p:nvPr>
            <p:ph type="title" hasCustomPrompt="1"/>
          </p:nvPr>
        </p:nvSpPr>
        <p:spPr>
          <a:xfrm>
            <a:off x="2964800" y="879300"/>
            <a:ext cx="54952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3" name="Google Shape;1403;p27"/>
          <p:cNvSpPr txBox="1">
            <a:spLocks noGrp="1"/>
          </p:cNvSpPr>
          <p:nvPr>
            <p:ph type="subTitle" idx="1"/>
          </p:nvPr>
        </p:nvSpPr>
        <p:spPr>
          <a:xfrm>
            <a:off x="2964800" y="1797861"/>
            <a:ext cx="5495200" cy="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4" name="Google Shape;1404;p27"/>
          <p:cNvSpPr txBox="1">
            <a:spLocks noGrp="1"/>
          </p:cNvSpPr>
          <p:nvPr>
            <p:ph type="title" idx="2" hasCustomPrompt="1"/>
          </p:nvPr>
        </p:nvSpPr>
        <p:spPr>
          <a:xfrm>
            <a:off x="2964800" y="2682313"/>
            <a:ext cx="54952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5" name="Google Shape;1405;p27"/>
          <p:cNvSpPr txBox="1">
            <a:spLocks noGrp="1"/>
          </p:cNvSpPr>
          <p:nvPr>
            <p:ph type="subTitle" idx="3"/>
          </p:nvPr>
        </p:nvSpPr>
        <p:spPr>
          <a:xfrm>
            <a:off x="2964800" y="3600869"/>
            <a:ext cx="5495200" cy="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6" name="Google Shape;1406;p27"/>
          <p:cNvSpPr txBox="1">
            <a:spLocks noGrp="1"/>
          </p:cNvSpPr>
          <p:nvPr>
            <p:ph type="title" idx="4" hasCustomPrompt="1"/>
          </p:nvPr>
        </p:nvSpPr>
        <p:spPr>
          <a:xfrm>
            <a:off x="2964800" y="4485327"/>
            <a:ext cx="54952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7" name="Google Shape;1407;p27"/>
          <p:cNvSpPr txBox="1">
            <a:spLocks noGrp="1"/>
          </p:cNvSpPr>
          <p:nvPr>
            <p:ph type="subTitle" idx="5"/>
          </p:nvPr>
        </p:nvSpPr>
        <p:spPr>
          <a:xfrm>
            <a:off x="2964800" y="5403900"/>
            <a:ext cx="5495200" cy="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08" name="Google Shape;1408;p27"/>
          <p:cNvGrpSpPr/>
          <p:nvPr/>
        </p:nvGrpSpPr>
        <p:grpSpPr>
          <a:xfrm>
            <a:off x="246004" y="223985"/>
            <a:ext cx="6095971" cy="6473553"/>
            <a:chOff x="184503" y="167988"/>
            <a:chExt cx="4571978" cy="4855165"/>
          </a:xfrm>
        </p:grpSpPr>
        <p:sp>
          <p:nvSpPr>
            <p:cNvPr id="1409" name="Google Shape;1409;p27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184503" y="46591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12" name="Google Shape;1412;p27"/>
          <p:cNvGrpSpPr/>
          <p:nvPr/>
        </p:nvGrpSpPr>
        <p:grpSpPr>
          <a:xfrm>
            <a:off x="-370797" y="2584178"/>
            <a:ext cx="1433895" cy="1689649"/>
            <a:chOff x="-278098" y="1938133"/>
            <a:chExt cx="1075421" cy="1267237"/>
          </a:xfrm>
        </p:grpSpPr>
        <p:grpSp>
          <p:nvGrpSpPr>
            <p:cNvPr id="1413" name="Google Shape;1413;p27"/>
            <p:cNvGrpSpPr/>
            <p:nvPr/>
          </p:nvGrpSpPr>
          <p:grpSpPr>
            <a:xfrm rot="5400000">
              <a:off x="-24743" y="2383304"/>
              <a:ext cx="568711" cy="1075421"/>
              <a:chOff x="3925396" y="4059189"/>
              <a:chExt cx="757372" cy="1432176"/>
            </a:xfrm>
          </p:grpSpPr>
          <p:sp>
            <p:nvSpPr>
              <p:cNvPr id="1414" name="Google Shape;1414;p27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27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27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17" name="Google Shape;1417;p27"/>
            <p:cNvGrpSpPr/>
            <p:nvPr/>
          </p:nvGrpSpPr>
          <p:grpSpPr>
            <a:xfrm rot="5400000">
              <a:off x="-59729" y="1805146"/>
              <a:ext cx="533336" cy="799310"/>
              <a:chOff x="2995144" y="4433786"/>
              <a:chExt cx="710262" cy="1064470"/>
            </a:xfrm>
          </p:grpSpPr>
          <p:sp>
            <p:nvSpPr>
              <p:cNvPr id="1418" name="Google Shape;1418;p27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27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27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27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22" name="Google Shape;1422;p27"/>
          <p:cNvGrpSpPr/>
          <p:nvPr/>
        </p:nvGrpSpPr>
        <p:grpSpPr>
          <a:xfrm>
            <a:off x="-214915" y="-21102"/>
            <a:ext cx="12594531" cy="6957547"/>
            <a:chOff x="-161186" y="-15826"/>
            <a:chExt cx="9445898" cy="5218160"/>
          </a:xfrm>
        </p:grpSpPr>
        <p:grpSp>
          <p:nvGrpSpPr>
            <p:cNvPr id="1423" name="Google Shape;1423;p27"/>
            <p:cNvGrpSpPr/>
            <p:nvPr/>
          </p:nvGrpSpPr>
          <p:grpSpPr>
            <a:xfrm>
              <a:off x="7720463" y="4005673"/>
              <a:ext cx="1564249" cy="1196661"/>
              <a:chOff x="8489095" y="3798132"/>
              <a:chExt cx="2066925" cy="1581211"/>
            </a:xfrm>
          </p:grpSpPr>
          <p:sp>
            <p:nvSpPr>
              <p:cNvPr id="1424" name="Google Shape;1424;p27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27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27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27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27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27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27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27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27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27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27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27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27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27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27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27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27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27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27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27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27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27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27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47" name="Google Shape;1447;p27"/>
            <p:cNvGrpSpPr/>
            <p:nvPr/>
          </p:nvGrpSpPr>
          <p:grpSpPr>
            <a:xfrm>
              <a:off x="-161186" y="-15826"/>
              <a:ext cx="1135926" cy="998478"/>
              <a:chOff x="1" y="5679"/>
              <a:chExt cx="1564206" cy="1374935"/>
            </a:xfrm>
          </p:grpSpPr>
          <p:sp>
            <p:nvSpPr>
              <p:cNvPr id="1448" name="Google Shape;1448;p27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27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27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27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27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27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27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27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27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27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27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27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27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27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27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27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27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27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27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27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27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27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8012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30"/>
          <p:cNvSpPr/>
          <p:nvPr/>
        </p:nvSpPr>
        <p:spPr>
          <a:xfrm rot="6073284" flipH="1">
            <a:off x="-1028010" y="305866"/>
            <a:ext cx="3345089" cy="2004993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78" name="Google Shape;1578;p30"/>
          <p:cNvGrpSpPr/>
          <p:nvPr/>
        </p:nvGrpSpPr>
        <p:grpSpPr>
          <a:xfrm>
            <a:off x="10409693" y="4807598"/>
            <a:ext cx="2165295" cy="2857245"/>
            <a:chOff x="7807269" y="3605698"/>
            <a:chExt cx="1623971" cy="2142934"/>
          </a:xfrm>
        </p:grpSpPr>
        <p:grpSp>
          <p:nvGrpSpPr>
            <p:cNvPr id="1579" name="Google Shape;1579;p30"/>
            <p:cNvGrpSpPr/>
            <p:nvPr/>
          </p:nvGrpSpPr>
          <p:grpSpPr>
            <a:xfrm rot="8248398">
              <a:off x="8009247" y="4404955"/>
              <a:ext cx="1220015" cy="1072392"/>
              <a:chOff x="1" y="5679"/>
              <a:chExt cx="1564206" cy="1374935"/>
            </a:xfrm>
          </p:grpSpPr>
          <p:sp>
            <p:nvSpPr>
              <p:cNvPr id="1580" name="Google Shape;1580;p30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30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30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30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30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30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30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30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30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30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30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30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30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30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30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30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30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30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30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2" name="Google Shape;1602;p30"/>
            <p:cNvGrpSpPr/>
            <p:nvPr/>
          </p:nvGrpSpPr>
          <p:grpSpPr>
            <a:xfrm rot="1379592" flipH="1">
              <a:off x="8554443" y="3700029"/>
              <a:ext cx="606647" cy="608032"/>
              <a:chOff x="7581671" y="539495"/>
              <a:chExt cx="606681" cy="608066"/>
            </a:xfrm>
          </p:grpSpPr>
          <p:sp>
            <p:nvSpPr>
              <p:cNvPr id="1603" name="Google Shape;1603;p30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30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30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30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30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6439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56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57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000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23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3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A2F876-A4E3-595B-7278-D2841CB1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EBAA39-5D67-B29A-D73C-CF3AC7386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39B709-B5A9-9345-BD61-D8670D0B9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8F2D3A0-414D-8417-F486-0F06351C9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8593FF0-3B3B-6E8A-D45B-8CD9D562C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8BC75D4-6AB8-6F5D-B5BF-B841FE13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A8E74BB-3C92-86E1-4914-BC66865DB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D9FC7DE-1AD8-78F1-58DC-0F0C8C80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1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388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05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818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990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262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654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39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905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19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8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11DC9-D66C-5BF0-8FAA-A2A611C5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BBF036C-BC42-6F85-CE96-1F438C64B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DD751C-72D1-BD20-65E5-190D29ABF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B0BC48-7D56-85FE-E4A0-88D42277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754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28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454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664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612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325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532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33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517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921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3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CD93328-E6B1-2A34-F012-AAA1E376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43F5CE-26ED-2482-A795-CD4DECB3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644AB9-99C7-A95B-A621-652ACF02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060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876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74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900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535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603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012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095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08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008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5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14D06-79F4-588A-DD1A-BB76FC36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6E5CAD-170C-9EFF-7FA2-37041A9FB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FE1F0E-C3CC-0C69-FB3B-68C699171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C96797-0ADC-E8D0-19DD-BDD17454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827D50-4655-6B30-6951-10030E81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B38A6F-0C53-208E-0ECE-80794423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918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269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369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205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539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839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757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471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442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930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3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FC972-8380-3266-7C2F-107D5B90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561C29-43DD-D19A-38AF-4240E9794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A1A23E-6518-77F0-C6AD-BE02B6DB7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930B03-7179-4E8A-49AB-C3595EF5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C73D46-86F4-AEDD-9D37-383D8FFD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803E2E-B60C-9D18-5FF3-C9EF76C3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616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622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043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741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525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320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532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448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342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786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9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slideLayout" Target="../slideLayouts/slideLayout246.xml"/><Relationship Id="rId18" Type="http://schemas.openxmlformats.org/officeDocument/2006/relationships/theme" Target="../theme/theme22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17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slideLayout" Target="../slideLayouts/slideLayout24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8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0E9B5AB-84D4-5CE6-9D46-18A98148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9FCF04-2670-3A8A-1395-1F52F26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613EA6-0CAC-CBE4-B660-BDD4789B2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35C0A2-FB6C-2188-5701-10D28FF6D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E102F4-AF19-6816-BB26-FEF6E5928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7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1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0E9B5AB-84D4-5CE6-9D46-18A98148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9FCF04-2670-3A8A-1395-1F52F26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613EA6-0CAC-CBE4-B660-BDD4789B2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35C0A2-FB6C-2188-5701-10D28FF6D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E102F4-AF19-6816-BB26-FEF6E5928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7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0E9B5AB-84D4-5CE6-9D46-18A98148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9FCF04-2670-3A8A-1395-1F52F26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613EA6-0CAC-CBE4-B660-BDD4789B2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0CB20-02D7-44BE-B99C-586D631CC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35C0A2-FB6C-2188-5701-10D28FF6D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E102F4-AF19-6816-BB26-FEF6E5928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17627-F914-4090-BC12-13E1F633C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8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7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5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4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5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4E8EBB36-F46E-7D37-7313-0BEB31E3A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4E6116D5-2564-1E0F-7662-F18CE5BBC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B154C765-912E-F117-1680-3F7725E394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B678948-9CAB-0DFE-84C3-E3B1BC4015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E7AE613-EAC8-16D4-ADEB-E7EB5617BF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683B78-A014-425F-9A6A-58F6DF920B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7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6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9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3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23580D1-447F-F6C1-77FB-EED1A62E5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A1D666-81B0-11FA-1F15-C9A498539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6E759B-C53C-2173-7BB2-D853761F9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3739-C5FA-46EF-8D6A-F7FB7C2CF4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170831-5C89-E724-EA30-A0E48DCE1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E12AF9-93DE-0BE4-6AF3-4446038B8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094A4-1FA9-4D6B-875A-7C5F69626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1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  <p:sldLayoutId id="214748401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2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1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36129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6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6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7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6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1" Type="http://schemas.openxmlformats.org/officeDocument/2006/relationships/slideLayout" Target="../slideLayouts/slideLayout95.xml"/><Relationship Id="rId5" Type="http://schemas.openxmlformats.org/officeDocument/2006/relationships/comments" Target="../comments/comment1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8.xml"/><Relationship Id="rId6" Type="http://schemas.openxmlformats.org/officeDocument/2006/relationships/image" Target="../media/image39.png"/><Relationship Id="rId11" Type="http://schemas.microsoft.com/office/2007/relationships/hdphoto" Target="../media/hdphoto1.wdp"/><Relationship Id="rId5" Type="http://schemas.openxmlformats.org/officeDocument/2006/relationships/image" Target="../media/image38.png"/><Relationship Id="rId10" Type="http://schemas.openxmlformats.org/officeDocument/2006/relationships/image" Target="../media/image25.png"/><Relationship Id="rId4" Type="http://schemas.openxmlformats.org/officeDocument/2006/relationships/image" Target="../media/image37.pn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20.png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1.xml"/><Relationship Id="rId6" Type="http://schemas.openxmlformats.org/officeDocument/2006/relationships/image" Target="../media/image27.emf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notesSlide" Target="../notesSlides/notesSlide8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24.xml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slide" Target="slide1.xml"/><Relationship Id="rId18" Type="http://schemas.openxmlformats.org/officeDocument/2006/relationships/slide" Target="slide26.xml"/><Relationship Id="rId3" Type="http://schemas.openxmlformats.org/officeDocument/2006/relationships/image" Target="../media/image34.png"/><Relationship Id="rId21" Type="http://schemas.openxmlformats.org/officeDocument/2006/relationships/slide" Target="slide3.xml"/><Relationship Id="rId7" Type="http://schemas.openxmlformats.org/officeDocument/2006/relationships/image" Target="../media/image43.png"/><Relationship Id="rId12" Type="http://schemas.microsoft.com/office/2007/relationships/hdphoto" Target="../media/hdphoto9.wdp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6" Type="http://schemas.openxmlformats.org/officeDocument/2006/relationships/slide" Target="slide5.xml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35.xml"/><Relationship Id="rId6" Type="http://schemas.microsoft.com/office/2007/relationships/hdphoto" Target="../media/hdphoto6.wdp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5" Type="http://schemas.microsoft.com/office/2007/relationships/hdphoto" Target="../media/hdphoto10.wdp"/><Relationship Id="rId23" Type="http://schemas.openxmlformats.org/officeDocument/2006/relationships/image" Target="../media/image50.png"/><Relationship Id="rId10" Type="http://schemas.microsoft.com/office/2007/relationships/hdphoto" Target="../media/hdphoto8.wdp"/><Relationship Id="rId19" Type="http://schemas.openxmlformats.org/officeDocument/2006/relationships/slide" Target="slide4.xml"/><Relationship Id="rId4" Type="http://schemas.microsoft.com/office/2007/relationships/hdphoto" Target="../media/hdphoto5.wdp"/><Relationship Id="rId9" Type="http://schemas.openxmlformats.org/officeDocument/2006/relationships/image" Target="../media/image44.png"/><Relationship Id="rId14" Type="http://schemas.openxmlformats.org/officeDocument/2006/relationships/image" Target="../media/image46.png"/><Relationship Id="rId22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6.xml"/><Relationship Id="rId6" Type="http://schemas.microsoft.com/office/2007/relationships/hdphoto" Target="../media/hdphoto11.wdp"/><Relationship Id="rId5" Type="http://schemas.openxmlformats.org/officeDocument/2006/relationships/image" Target="../media/image53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6.xml"/><Relationship Id="rId6" Type="http://schemas.microsoft.com/office/2007/relationships/hdphoto" Target="../media/hdphoto11.wdp"/><Relationship Id="rId5" Type="http://schemas.openxmlformats.org/officeDocument/2006/relationships/image" Target="../media/image53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6.xml"/><Relationship Id="rId6" Type="http://schemas.microsoft.com/office/2007/relationships/hdphoto" Target="../media/hdphoto11.wdp"/><Relationship Id="rId5" Type="http://schemas.openxmlformats.org/officeDocument/2006/relationships/image" Target="../media/image53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51.jpeg"/><Relationship Id="rId7" Type="http://schemas.microsoft.com/office/2007/relationships/hdphoto" Target="../media/hdphoto11.wdp"/><Relationship Id="rId2" Type="http://schemas.openxmlformats.org/officeDocument/2006/relationships/slideLayout" Target="../slideLayouts/slideLayout15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3.png"/><Relationship Id="rId5" Type="http://schemas.openxmlformats.org/officeDocument/2006/relationships/slide" Target="slide2.xml"/><Relationship Id="rId4" Type="http://schemas.openxmlformats.org/officeDocument/2006/relationships/image" Target="../media/image52.png"/><Relationship Id="rId9" Type="http://schemas.openxmlformats.org/officeDocument/2006/relationships/image" Target="../media/image5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68.xml"/><Relationship Id="rId6" Type="http://schemas.microsoft.com/office/2007/relationships/hdphoto" Target="../media/hdphoto11.wdp"/><Relationship Id="rId5" Type="http://schemas.openxmlformats.org/officeDocument/2006/relationships/image" Target="../media/image53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9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7.xml"/><Relationship Id="rId5" Type="http://schemas.openxmlformats.org/officeDocument/2006/relationships/image" Target="../media/image75.gif"/><Relationship Id="rId4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0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8.xml"/><Relationship Id="rId6" Type="http://schemas.openxmlformats.org/officeDocument/2006/relationships/image" Target="../media/image76.jpe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9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860110" y="1295514"/>
            <a:ext cx="2294021" cy="45719"/>
          </a:xfrm>
          <a:prstGeom prst="roundRect">
            <a:avLst>
              <a:gd name="adj" fmla="val 377"/>
            </a:avLst>
          </a:prstGeom>
          <a:solidFill>
            <a:schemeClr val="accent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524025" y="2854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313646" y="485870"/>
            <a:ext cx="88220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 TRUNG HỌC CƠ SỞ CÁT KHÁNH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658563" y="5842892"/>
            <a:ext cx="7848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CAO YẾN NHI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1228" y="95870"/>
            <a:ext cx="2247698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336" y="4497575"/>
            <a:ext cx="1839418" cy="1899315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5A8749D1-9CFE-080C-C329-94BF120231EE}"/>
              </a:ext>
            </a:extLst>
          </p:cNvPr>
          <p:cNvSpPr/>
          <p:nvPr/>
        </p:nvSpPr>
        <p:spPr>
          <a:xfrm>
            <a:off x="43590" y="3099491"/>
            <a:ext cx="1885950" cy="3413485"/>
          </a:xfrm>
          <a:custGeom>
            <a:avLst/>
            <a:gdLst/>
            <a:ahLst/>
            <a:cxnLst/>
            <a:rect l="l" t="t" r="r" b="b"/>
            <a:pathLst>
              <a:path w="1475099" h="2669863">
                <a:moveTo>
                  <a:pt x="0" y="0"/>
                </a:moveTo>
                <a:lnTo>
                  <a:pt x="1475099" y="0"/>
                </a:lnTo>
                <a:lnTo>
                  <a:pt x="1475099" y="2669863"/>
                </a:lnTo>
                <a:lnTo>
                  <a:pt x="0" y="26698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2161214" y="3012649"/>
            <a:ext cx="8229600" cy="1323439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</a:t>
            </a:r>
            <a:endParaRPr lang="vi-VN" sz="4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2025" y="1623343"/>
            <a:ext cx="6477000" cy="584775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n/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THỂ LỚP </a:t>
            </a:r>
            <a:r>
              <a:rPr lang="en-US" sz="3200" b="1" dirty="0" smtClean="0">
                <a:ln/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9A7  </a:t>
            </a:r>
            <a:endParaRPr lang="vi-VN" sz="3200" b="1" dirty="0">
              <a:ln/>
              <a:solidFill>
                <a:srgbClr val="00CC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0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61111C43-94DC-3957-396C-4576AA328DB5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lang="vi-VN" sz="3600" u="sng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9E1B13EB-FABC-3C0E-6619-558A6ACDD90F}"/>
                  </a:ext>
                </a:extLst>
              </p:cNvPr>
              <p:cNvSpPr txBox="1"/>
              <p:nvPr/>
            </p:nvSpPr>
            <p:spPr>
              <a:xfrm>
                <a:off x="413656" y="768673"/>
                <a:ext cx="10417629" cy="1194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32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dụ 6 (SGK – trang 116).</a:t>
                </a:r>
                <a:r>
                  <a:rPr lang="vi-VN" sz="32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prstClr val="white">
                        <a:lumMod val="95000"/>
                      </a:prst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số đo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MIN</m:t>
                        </m:r>
                      </m:e>
                    </m:acc>
                  </m:oMath>
                </a14:m>
                <a:r>
                  <a:rPr lang="vi-VN" sz="3200" i="1" dirty="0">
                    <a:solidFill>
                      <a:prstClr val="white">
                        <a:lumMod val="95000"/>
                      </a:prst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prstClr val="white">
                        <a:lumMod val="95000"/>
                      </a:prst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Hình 58.</a:t>
                </a:r>
                <a:endParaRPr lang="vi-VN" sz="3200" dirty="0">
                  <a:solidFill>
                    <a:prstClr val="white">
                      <a:lumMod val="95000"/>
                    </a:prst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vi-VN" sz="32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solidFill>
                    <a:srgbClr val="FFC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E1B13EB-FABC-3C0E-6619-558A6ACDD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6" y="768673"/>
                <a:ext cx="10417629" cy="1194943"/>
              </a:xfrm>
              <a:prstGeom prst="rect">
                <a:avLst/>
              </a:prstGeom>
              <a:blipFill rotWithShape="0">
                <a:blip r:embed="rId2"/>
                <a:stretch>
                  <a:fillRect l="-1521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="" id="{7FF48F84-745D-864B-20FD-917AA88868A1}"/>
                  </a:ext>
                </a:extLst>
              </p:cNvPr>
              <p:cNvSpPr txBox="1"/>
              <p:nvPr/>
            </p:nvSpPr>
            <p:spPr>
              <a:xfrm>
                <a:off x="457992" y="1469819"/>
                <a:ext cx="6096000" cy="3056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32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</a:t>
                </a:r>
                <a:r>
                  <a:rPr lang="vi-VN" sz="32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ải: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đường tròn</a:t>
                </a:r>
                <a:r>
                  <a:rPr lang="vi-VN" sz="32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32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MON</m:t>
                        </m:r>
                      </m:e>
                    </m:acc>
                  </m:oMath>
                </a14:m>
                <a:r>
                  <a:rPr lang="vi-VN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góc ở tâm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MIN</m:t>
                        </m:r>
                      </m:e>
                    </m:acc>
                  </m:oMath>
                </a14:m>
                <a:r>
                  <a:rPr lang="vi-VN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góc nội tiếp cùng chắn cung </a:t>
                </a:r>
                <a:r>
                  <a:rPr lang="vi-VN" sz="32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 </a:t>
                </a:r>
                <a:r>
                  <a:rPr lang="vi-VN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FF48F84-745D-864B-20FD-917AA8886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92" y="1469819"/>
                <a:ext cx="6096000" cy="3056671"/>
              </a:xfrm>
              <a:prstGeom prst="rect">
                <a:avLst/>
              </a:prstGeom>
              <a:blipFill rotWithShape="0">
                <a:blip r:embed="rId3"/>
                <a:stretch>
                  <a:fillRect l="-2500" r="-2600" b="-3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6A7A0204-2491-6D02-A3C3-1DB344A6AACB}"/>
                  </a:ext>
                </a:extLst>
              </p:cNvPr>
              <p:cNvSpPr txBox="1"/>
              <p:nvPr/>
            </p:nvSpPr>
            <p:spPr>
              <a:xfrm>
                <a:off x="502023" y="4810568"/>
                <a:ext cx="2918185" cy="1014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200" i="1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MIN</m:t>
                          </m:r>
                        </m:e>
                      </m:acc>
                      <m:r>
                        <a:rPr lang="en-US" sz="3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200" i="1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MON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7A0204-2491-6D02-A3C3-1DB344A6A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23" y="4810568"/>
                <a:ext cx="2918185" cy="10143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B794EFD1-9B6C-5FA2-7D0B-E9736A5F8F31}"/>
                  </a:ext>
                </a:extLst>
              </p:cNvPr>
              <p:cNvSpPr txBox="1"/>
              <p:nvPr/>
            </p:nvSpPr>
            <p:spPr>
              <a:xfrm>
                <a:off x="3143824" y="4836847"/>
                <a:ext cx="2010091" cy="1014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⋅100°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94EFD1-9B6C-5FA2-7D0B-E9736A5F8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824" y="4836847"/>
                <a:ext cx="2010091" cy="10143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0EC5A78D-C2A5-5AF8-46D3-811F887CB495}"/>
                  </a:ext>
                </a:extLst>
              </p:cNvPr>
              <p:cNvSpPr txBox="1"/>
              <p:nvPr/>
            </p:nvSpPr>
            <p:spPr>
              <a:xfrm>
                <a:off x="4785528" y="5101166"/>
                <a:ext cx="145114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50°</m:t>
                    </m:r>
                  </m:oMath>
                </a14:m>
                <a:r>
                  <a:rPr lang="vi-VN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EC5A78D-C2A5-5AF8-46D3-811F887CB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528" y="5101166"/>
                <a:ext cx="1451148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B4303194-C6ED-49D2-5170-1DE19EA53032}"/>
              </a:ext>
            </a:extLst>
          </p:cNvPr>
          <p:cNvSpPr txBox="1"/>
          <p:nvPr/>
        </p:nvSpPr>
        <p:spPr>
          <a:xfrm>
            <a:off x="8738206" y="5649015"/>
            <a:ext cx="156278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pt-BR" sz="28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5</a:t>
            </a:r>
            <a:r>
              <a:rPr lang="vi-VN" sz="28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7B43BCF5-6F99-F7F9-C76D-31C23DF4C5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445" y="772333"/>
            <a:ext cx="1561730" cy="1561730"/>
          </a:xfrm>
          <a:prstGeom prst="rect">
            <a:avLst/>
          </a:prstGeom>
        </p:spPr>
      </p:pic>
      <p:grpSp>
        <p:nvGrpSpPr>
          <p:cNvPr id="41" name="Group 4">
            <a:extLst>
              <a:ext uri="{FF2B5EF4-FFF2-40B4-BE49-F238E27FC236}">
                <a16:creationId xmlns:a16="http://schemas.microsoft.com/office/drawing/2014/main" xmlns="" id="{3FE2EC76-8280-AFC1-FBC8-F0FBBA7C005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97123" y="1856315"/>
            <a:ext cx="3659187" cy="3884613"/>
            <a:chOff x="2837" y="1082"/>
            <a:chExt cx="2305" cy="2447"/>
          </a:xfrm>
        </p:grpSpPr>
        <p:sp>
          <p:nvSpPr>
            <p:cNvPr id="42" name="AutoShape 3">
              <a:extLst>
                <a:ext uri="{FF2B5EF4-FFF2-40B4-BE49-F238E27FC236}">
                  <a16:creationId xmlns:a16="http://schemas.microsoft.com/office/drawing/2014/main" xmlns="" id="{35D87A37-F1F9-E11D-5A2A-2270582C9BC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7" y="1082"/>
              <a:ext cx="2277" cy="2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xmlns="" id="{B669583C-FFA2-73CC-B9CF-00F33DB8A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2415"/>
              <a:ext cx="244" cy="115"/>
            </a:xfrm>
            <a:custGeom>
              <a:avLst/>
              <a:gdLst>
                <a:gd name="T0" fmla="*/ 244 w 244"/>
                <a:gd name="T1" fmla="*/ 0 h 115"/>
                <a:gd name="T2" fmla="*/ 25 w 244"/>
                <a:gd name="T3" fmla="*/ 75 h 115"/>
                <a:gd name="T4" fmla="*/ 0 w 244"/>
                <a:gd name="T5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" h="115">
                  <a:moveTo>
                    <a:pt x="244" y="0"/>
                  </a:moveTo>
                  <a:cubicBezTo>
                    <a:pt x="204" y="81"/>
                    <a:pt x="106" y="115"/>
                    <a:pt x="25" y="75"/>
                  </a:cubicBezTo>
                  <a:cubicBezTo>
                    <a:pt x="16" y="70"/>
                    <a:pt x="8" y="66"/>
                    <a:pt x="0" y="60"/>
                  </a:cubicBezTo>
                </a:path>
              </a:pathLst>
            </a:custGeom>
            <a:noFill/>
            <a:ln w="5397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45" name="Oval 7">
              <a:extLst>
                <a:ext uri="{FF2B5EF4-FFF2-40B4-BE49-F238E27FC236}">
                  <a16:creationId xmlns:a16="http://schemas.microsoft.com/office/drawing/2014/main" xmlns="" id="{D3CEDC3E-654D-358F-71B1-C6724B7B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1329"/>
              <a:ext cx="2028" cy="2028"/>
            </a:xfrm>
            <a:prstGeom prst="ellipse">
              <a:avLst/>
            </a:prstGeom>
            <a:noFill/>
            <a:ln w="5397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46" name="Line 8">
              <a:extLst>
                <a:ext uri="{FF2B5EF4-FFF2-40B4-BE49-F238E27FC236}">
                  <a16:creationId xmlns:a16="http://schemas.microsoft.com/office/drawing/2014/main" xmlns="" id="{B42C7D8D-9BE6-7BEA-DF37-9400F208FE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1" y="2343"/>
              <a:ext cx="600" cy="818"/>
            </a:xfrm>
            <a:prstGeom prst="line">
              <a:avLst/>
            </a:prstGeom>
            <a:noFill/>
            <a:ln w="5397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47" name="Line 9">
              <a:extLst>
                <a:ext uri="{FF2B5EF4-FFF2-40B4-BE49-F238E27FC236}">
                  <a16:creationId xmlns:a16="http://schemas.microsoft.com/office/drawing/2014/main" xmlns="" id="{72B12157-8DA1-0436-E789-DB296A01F6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21" y="2343"/>
              <a:ext cx="910" cy="449"/>
            </a:xfrm>
            <a:prstGeom prst="line">
              <a:avLst/>
            </a:prstGeom>
            <a:noFill/>
            <a:ln w="5397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48" name="Line 10">
              <a:extLst>
                <a:ext uri="{FF2B5EF4-FFF2-40B4-BE49-F238E27FC236}">
                  <a16:creationId xmlns:a16="http://schemas.microsoft.com/office/drawing/2014/main" xmlns="" id="{0208E851-868F-D295-7A17-EE786EE8C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6" y="1413"/>
              <a:ext cx="1315" cy="1379"/>
            </a:xfrm>
            <a:prstGeom prst="line">
              <a:avLst/>
            </a:prstGeom>
            <a:noFill/>
            <a:ln w="5397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49" name="Line 11">
              <a:extLst>
                <a:ext uri="{FF2B5EF4-FFF2-40B4-BE49-F238E27FC236}">
                  <a16:creationId xmlns:a16="http://schemas.microsoft.com/office/drawing/2014/main" xmlns="" id="{2048C4BD-3184-BA9E-4F47-2037D6F837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1" y="1413"/>
              <a:ext cx="195" cy="1748"/>
            </a:xfrm>
            <a:prstGeom prst="line">
              <a:avLst/>
            </a:prstGeom>
            <a:noFill/>
            <a:ln w="5397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grpSp>
          <p:nvGrpSpPr>
            <p:cNvPr id="50" name="Group 14">
              <a:extLst>
                <a:ext uri="{FF2B5EF4-FFF2-40B4-BE49-F238E27FC236}">
                  <a16:creationId xmlns:a16="http://schemas.microsoft.com/office/drawing/2014/main" xmlns="" id="{C58F297F-1A2A-C62F-A28D-DCBB265E3F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3" y="2541"/>
              <a:ext cx="575" cy="336"/>
              <a:chOff x="3833" y="2541"/>
              <a:chExt cx="575" cy="336"/>
            </a:xfrm>
          </p:grpSpPr>
          <p:sp>
            <p:nvSpPr>
              <p:cNvPr id="70" name="Rectangle 12">
                <a:extLst>
                  <a:ext uri="{FF2B5EF4-FFF2-40B4-BE49-F238E27FC236}">
                    <a16:creationId xmlns:a16="http://schemas.microsoft.com/office/drawing/2014/main" xmlns="" id="{A0751345-3690-84A8-BB70-25A301D55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541"/>
                <a:ext cx="47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3100" b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100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Rectangle 13">
                <a:extLst>
                  <a:ext uri="{FF2B5EF4-FFF2-40B4-BE49-F238E27FC236}">
                    <a16:creationId xmlns:a16="http://schemas.microsoft.com/office/drawing/2014/main" xmlns="" id="{44D5A78B-FCBA-3642-ACD4-F3D928AB4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541"/>
                <a:ext cx="2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3100" b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°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" name="Group 18">
              <a:extLst>
                <a:ext uri="{FF2B5EF4-FFF2-40B4-BE49-F238E27FC236}">
                  <a16:creationId xmlns:a16="http://schemas.microsoft.com/office/drawing/2014/main" xmlns="" id="{01606055-DD70-E855-A4D5-895BC185D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3" y="2764"/>
              <a:ext cx="339" cy="362"/>
              <a:chOff x="4803" y="2764"/>
              <a:chExt cx="339" cy="362"/>
            </a:xfrm>
          </p:grpSpPr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xmlns="" id="{22F15B15-24F3-4F6A-512A-52EA290A1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3" y="2764"/>
                <a:ext cx="55" cy="55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Oval 16">
                <a:extLst>
                  <a:ext uri="{FF2B5EF4-FFF2-40B4-BE49-F238E27FC236}">
                    <a16:creationId xmlns:a16="http://schemas.microsoft.com/office/drawing/2014/main" xmlns="" id="{22B48C5B-13DC-D9E8-610F-BC472AABA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3" y="2764"/>
                <a:ext cx="55" cy="55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Rectangle 17">
                <a:extLst>
                  <a:ext uri="{FF2B5EF4-FFF2-40B4-BE49-F238E27FC236}">
                    <a16:creationId xmlns:a16="http://schemas.microsoft.com/office/drawing/2014/main" xmlns="" id="{11E9BDA2-1FD8-6C5C-64F4-8B71F7955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1" y="2793"/>
                <a:ext cx="281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31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N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2" name="Group 21">
              <a:extLst>
                <a:ext uri="{FF2B5EF4-FFF2-40B4-BE49-F238E27FC236}">
                  <a16:creationId xmlns:a16="http://schemas.microsoft.com/office/drawing/2014/main" xmlns="" id="{469A5EEC-3C08-64F5-93EC-9B135A2D1B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4" y="2316"/>
              <a:ext cx="54" cy="54"/>
              <a:chOff x="3894" y="2316"/>
              <a:chExt cx="54" cy="54"/>
            </a:xfrm>
          </p:grpSpPr>
          <p:sp>
            <p:nvSpPr>
              <p:cNvPr id="65" name="Oval 19">
                <a:extLst>
                  <a:ext uri="{FF2B5EF4-FFF2-40B4-BE49-F238E27FC236}">
                    <a16:creationId xmlns:a16="http://schemas.microsoft.com/office/drawing/2014/main" xmlns="" id="{DED38F18-B18C-43C5-F262-4D9CE3AA6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2316"/>
                <a:ext cx="54" cy="54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Oval 20">
                <a:extLst>
                  <a:ext uri="{FF2B5EF4-FFF2-40B4-BE49-F238E27FC236}">
                    <a16:creationId xmlns:a16="http://schemas.microsoft.com/office/drawing/2014/main" xmlns="" id="{B2F995F8-F887-5CB5-6DEA-56805E6F9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2316"/>
                <a:ext cx="54" cy="54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3" name="Group 25">
              <a:extLst>
                <a:ext uri="{FF2B5EF4-FFF2-40B4-BE49-F238E27FC236}">
                  <a16:creationId xmlns:a16="http://schemas.microsoft.com/office/drawing/2014/main" xmlns="" id="{656D80BA-22A5-E1F3-A040-A59FF9FD43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2" y="3134"/>
              <a:ext cx="324" cy="380"/>
              <a:chOff x="3062" y="3134"/>
              <a:chExt cx="324" cy="380"/>
            </a:xfrm>
          </p:grpSpPr>
          <p:sp>
            <p:nvSpPr>
              <p:cNvPr id="62" name="Oval 22">
                <a:extLst>
                  <a:ext uri="{FF2B5EF4-FFF2-40B4-BE49-F238E27FC236}">
                    <a16:creationId xmlns:a16="http://schemas.microsoft.com/office/drawing/2014/main" xmlns="" id="{698B9840-0E41-EED2-A4E2-3EE837560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" y="3134"/>
                <a:ext cx="54" cy="54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Oval 23">
                <a:extLst>
                  <a:ext uri="{FF2B5EF4-FFF2-40B4-BE49-F238E27FC236}">
                    <a16:creationId xmlns:a16="http://schemas.microsoft.com/office/drawing/2014/main" xmlns="" id="{4C1D6CA9-AA76-A2DD-04F5-88F56E2B8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" y="3134"/>
                <a:ext cx="54" cy="54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Rectangle 24">
                <a:extLst>
                  <a:ext uri="{FF2B5EF4-FFF2-40B4-BE49-F238E27FC236}">
                    <a16:creationId xmlns:a16="http://schemas.microsoft.com/office/drawing/2014/main" xmlns="" id="{F444ABEA-7663-8ADC-0C44-FD6F5DBB5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2" y="3181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31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M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4" name="Group 29">
              <a:extLst>
                <a:ext uri="{FF2B5EF4-FFF2-40B4-BE49-F238E27FC236}">
                  <a16:creationId xmlns:a16="http://schemas.microsoft.com/office/drawing/2014/main" xmlns="" id="{22DBBF2B-9100-9909-8038-AFDFF0BD6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4" y="2084"/>
              <a:ext cx="281" cy="333"/>
              <a:chOff x="3764" y="2084"/>
              <a:chExt cx="281" cy="333"/>
            </a:xfrm>
          </p:grpSpPr>
          <p:sp>
            <p:nvSpPr>
              <p:cNvPr id="59" name="Oval 26">
                <a:extLst>
                  <a:ext uri="{FF2B5EF4-FFF2-40B4-BE49-F238E27FC236}">
                    <a16:creationId xmlns:a16="http://schemas.microsoft.com/office/drawing/2014/main" xmlns="" id="{950D1BE9-82DD-7A91-B88B-23B7D1AB7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2316"/>
                <a:ext cx="54" cy="5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Oval 27">
                <a:extLst>
                  <a:ext uri="{FF2B5EF4-FFF2-40B4-BE49-F238E27FC236}">
                    <a16:creationId xmlns:a16="http://schemas.microsoft.com/office/drawing/2014/main" xmlns="" id="{7D34FF0F-501A-1087-5FD1-2FF0C3AF8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2316"/>
                <a:ext cx="54" cy="54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28">
                <a:extLst>
                  <a:ext uri="{FF2B5EF4-FFF2-40B4-BE49-F238E27FC236}">
                    <a16:creationId xmlns:a16="http://schemas.microsoft.com/office/drawing/2014/main" xmlns="" id="{BBD1A723-924A-D3E0-807A-B01C0C433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4" y="2084"/>
                <a:ext cx="281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3100" b="1" i="1">
                    <a:solidFill>
                      <a:srgbClr val="FCFCFC"/>
                    </a:solidFill>
                    <a:latin typeface="Times New Roman" panose="02020603050405020304" pitchFamily="18" charset="0"/>
                  </a:rPr>
                  <a:t>O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5" name="Group 33">
              <a:extLst>
                <a:ext uri="{FF2B5EF4-FFF2-40B4-BE49-F238E27FC236}">
                  <a16:creationId xmlns:a16="http://schemas.microsoft.com/office/drawing/2014/main" xmlns="" id="{06BE246F-2323-068F-97E6-4F2C879587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9" y="1151"/>
              <a:ext cx="200" cy="333"/>
              <a:chOff x="3389" y="1151"/>
              <a:chExt cx="200" cy="333"/>
            </a:xfrm>
          </p:grpSpPr>
          <p:sp>
            <p:nvSpPr>
              <p:cNvPr id="56" name="Oval 30">
                <a:extLst>
                  <a:ext uri="{FF2B5EF4-FFF2-40B4-BE49-F238E27FC236}">
                    <a16:creationId xmlns:a16="http://schemas.microsoft.com/office/drawing/2014/main" xmlns="" id="{DF2775CB-B94F-C55E-D4C1-948097C6D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9" y="1386"/>
                <a:ext cx="54" cy="54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Oval 31">
                <a:extLst>
                  <a:ext uri="{FF2B5EF4-FFF2-40B4-BE49-F238E27FC236}">
                    <a16:creationId xmlns:a16="http://schemas.microsoft.com/office/drawing/2014/main" xmlns="" id="{1AC9C95A-CCD4-BD9A-F224-4E7B68C94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9" y="1386"/>
                <a:ext cx="54" cy="54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Rectangle 32">
                <a:extLst>
                  <a:ext uri="{FF2B5EF4-FFF2-40B4-BE49-F238E27FC236}">
                    <a16:creationId xmlns:a16="http://schemas.microsoft.com/office/drawing/2014/main" xmlns="" id="{10710CA1-0C5C-6E14-6F1C-334A58778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9" y="1151"/>
                <a:ext cx="200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31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I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764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9" grpId="0"/>
      <p:bldP spid="1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0BCFF220-4ADB-C89D-254B-2A96C3291793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lang="vi-VN" sz="3600" u="sng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0E4A59D4-6164-170F-6D6B-F87A7F1DFAE2}"/>
              </a:ext>
            </a:extLst>
          </p:cNvPr>
          <p:cNvSpPr txBox="1"/>
          <p:nvPr/>
        </p:nvSpPr>
        <p:spPr>
          <a:xfrm>
            <a:off x="408214" y="1123136"/>
            <a:ext cx="6640286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i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i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vi-VN" sz="3200" b="1" i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quả:</a:t>
            </a:r>
          </a:p>
          <a:p>
            <a:pPr algn="just">
              <a:lnSpc>
                <a:spcPct val="115000"/>
              </a:lnSpc>
            </a:pPr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một đường tròn, góc nội tiếp có số đo bằng nửa số đo cung bị chắn</a:t>
            </a:r>
            <a:r>
              <a:rPr lang="vi-VN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i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>
                <a:extLst>
                  <a:ext uri="{FF2B5EF4-FFF2-40B4-BE49-F238E27FC236}">
                    <a16:creationId xmlns:a16="http://schemas.microsoft.com/office/drawing/2014/main" xmlns="" id="{17B4B478-459D-5DBF-C99C-6D69A1F70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3422" y="4956593"/>
                <a:ext cx="6913684" cy="801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32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altLang="vi-VN" sz="3200" i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vi-VN" sz="32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3200" i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vi-VN" sz="32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(O),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𝐴𝐼𝐵</m:t>
                        </m:r>
                      </m:e>
                    </m:acc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sđ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𝐴𝑚𝐵</m:t>
                        </m:r>
                      </m:e>
                    </m:groupChr>
                  </m:oMath>
                </a14:m>
                <a:endParaRPr lang="en-US" altLang="vi-VN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7B4B478-459D-5DBF-C99C-6D69A1F70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3422" y="4956593"/>
                <a:ext cx="6913684" cy="801310"/>
              </a:xfrm>
              <a:prstGeom prst="rect">
                <a:avLst/>
              </a:prstGeom>
              <a:blipFill rotWithShape="0">
                <a:blip r:embed="rId3"/>
                <a:stretch>
                  <a:fillRect l="-2293"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A52BB863-86D2-6E3F-21A4-F4FD71941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1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n-US" alt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93EA89-3C96-DC94-C713-69144841E5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35396" y="0"/>
            <a:ext cx="4219575" cy="5043114"/>
            <a:chOff x="2846" y="972"/>
            <a:chExt cx="1988" cy="2376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xmlns="" id="{70B9416B-CE43-7581-1E31-E0EB02B080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46" y="972"/>
              <a:ext cx="1988" cy="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grpSp>
          <p:nvGrpSpPr>
            <p:cNvPr id="39" name="Group 8">
              <a:extLst>
                <a:ext uri="{FF2B5EF4-FFF2-40B4-BE49-F238E27FC236}">
                  <a16:creationId xmlns:a16="http://schemas.microsoft.com/office/drawing/2014/main" xmlns="" id="{16975E11-A63D-2D6E-31B6-806A90F9E2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8" y="2235"/>
              <a:ext cx="307" cy="144"/>
              <a:chOff x="3658" y="2235"/>
              <a:chExt cx="307" cy="144"/>
            </a:xfrm>
          </p:grpSpPr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xmlns="" id="{79122BD0-8909-4C2B-7E6B-A605F44CD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2235"/>
                <a:ext cx="231" cy="89"/>
              </a:xfrm>
              <a:custGeom>
                <a:avLst/>
                <a:gdLst>
                  <a:gd name="T0" fmla="*/ 231 w 231"/>
                  <a:gd name="T1" fmla="*/ 0 h 89"/>
                  <a:gd name="T2" fmla="*/ 33 w 231"/>
                  <a:gd name="T3" fmla="*/ 48 h 89"/>
                  <a:gd name="T4" fmla="*/ 0 w 231"/>
                  <a:gd name="T5" fmla="*/ 2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" h="89">
                    <a:moveTo>
                      <a:pt x="231" y="0"/>
                    </a:moveTo>
                    <a:cubicBezTo>
                      <a:pt x="190" y="68"/>
                      <a:pt x="101" y="89"/>
                      <a:pt x="33" y="48"/>
                    </a:cubicBezTo>
                    <a:cubicBezTo>
                      <a:pt x="21" y="41"/>
                      <a:pt x="10" y="32"/>
                      <a:pt x="0" y="21"/>
                    </a:cubicBezTo>
                  </a:path>
                </a:pathLst>
              </a:custGeom>
              <a:noFill/>
              <a:ln w="47625" cap="flat">
                <a:solidFill>
                  <a:srgbClr val="FDFD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7">
                <a:extLst>
                  <a:ext uri="{FF2B5EF4-FFF2-40B4-BE49-F238E27FC236}">
                    <a16:creationId xmlns:a16="http://schemas.microsoft.com/office/drawing/2014/main" xmlns="" id="{8FF70D9E-F04D-1A08-683A-8E1095EFB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2259"/>
                <a:ext cx="307" cy="120"/>
              </a:xfrm>
              <a:custGeom>
                <a:avLst/>
                <a:gdLst>
                  <a:gd name="T0" fmla="*/ 307 w 307"/>
                  <a:gd name="T1" fmla="*/ 0 h 120"/>
                  <a:gd name="T2" fmla="*/ 43 w 307"/>
                  <a:gd name="T3" fmla="*/ 65 h 120"/>
                  <a:gd name="T4" fmla="*/ 0 w 307"/>
                  <a:gd name="T5" fmla="*/ 2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7" h="120">
                    <a:moveTo>
                      <a:pt x="307" y="0"/>
                    </a:moveTo>
                    <a:cubicBezTo>
                      <a:pt x="252" y="91"/>
                      <a:pt x="134" y="120"/>
                      <a:pt x="43" y="65"/>
                    </a:cubicBezTo>
                    <a:cubicBezTo>
                      <a:pt x="27" y="55"/>
                      <a:pt x="12" y="43"/>
                      <a:pt x="0" y="29"/>
                    </a:cubicBezTo>
                  </a:path>
                </a:pathLst>
              </a:custGeom>
              <a:noFill/>
              <a:ln w="47625" cap="flat">
                <a:solidFill>
                  <a:srgbClr val="FDFD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xmlns="" id="{65361508-8312-E874-3D0D-96FC080B2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3" y="1422"/>
              <a:ext cx="128" cy="38"/>
            </a:xfrm>
            <a:custGeom>
              <a:avLst/>
              <a:gdLst>
                <a:gd name="T0" fmla="*/ 128 w 128"/>
                <a:gd name="T1" fmla="*/ 0 h 38"/>
                <a:gd name="T2" fmla="*/ 0 w 128"/>
                <a:gd name="T3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8">
                  <a:moveTo>
                    <a:pt x="128" y="0"/>
                  </a:moveTo>
                  <a:cubicBezTo>
                    <a:pt x="92" y="29"/>
                    <a:pt x="44" y="38"/>
                    <a:pt x="0" y="26"/>
                  </a:cubicBezTo>
                </a:path>
              </a:pathLst>
            </a:cu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grpSp>
          <p:nvGrpSpPr>
            <p:cNvPr id="41" name="Group 12">
              <a:extLst>
                <a:ext uri="{FF2B5EF4-FFF2-40B4-BE49-F238E27FC236}">
                  <a16:creationId xmlns:a16="http://schemas.microsoft.com/office/drawing/2014/main" xmlns="" id="{73423DCE-B608-1692-A77F-9DA5042B4A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8" y="1268"/>
              <a:ext cx="1786" cy="2063"/>
              <a:chOff x="2908" y="1268"/>
              <a:chExt cx="1786" cy="2063"/>
            </a:xfrm>
          </p:grpSpPr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xmlns="" id="{F3B2E2DA-7648-0EF5-8E86-58891A1E7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8" y="1268"/>
                <a:ext cx="1786" cy="1784"/>
              </a:xfrm>
              <a:prstGeom prst="ellipse">
                <a:avLst/>
              </a:prstGeom>
              <a:noFill/>
              <a:ln w="47625" cap="flat">
                <a:solidFill>
                  <a:srgbClr val="FDFD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Rectangle 11">
                <a:extLst>
                  <a:ext uri="{FF2B5EF4-FFF2-40B4-BE49-F238E27FC236}">
                    <a16:creationId xmlns:a16="http://schemas.microsoft.com/office/drawing/2014/main" xmlns="" id="{29422821-D4E5-5656-0615-5994D7EC5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7" y="3042"/>
                <a:ext cx="258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m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Line 13">
              <a:extLst>
                <a:ext uri="{FF2B5EF4-FFF2-40B4-BE49-F238E27FC236}">
                  <a16:creationId xmlns:a16="http://schemas.microsoft.com/office/drawing/2014/main" xmlns="" id="{CC5FEF12-B002-7F71-5DC8-66016A9857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4" y="2622"/>
              <a:ext cx="1431" cy="132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43" name="Line 14">
              <a:extLst>
                <a:ext uri="{FF2B5EF4-FFF2-40B4-BE49-F238E27FC236}">
                  <a16:creationId xmlns:a16="http://schemas.microsoft.com/office/drawing/2014/main" xmlns="" id="{95AB0974-CC57-45A1-3090-DA96F6AAD7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4" y="1309"/>
              <a:ext cx="398" cy="144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44" name="Line 15">
              <a:extLst>
                <a:ext uri="{FF2B5EF4-FFF2-40B4-BE49-F238E27FC236}">
                  <a16:creationId xmlns:a16="http://schemas.microsoft.com/office/drawing/2014/main" xmlns="" id="{D5C424D9-5202-634F-5C6E-0114F3EFC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2" y="1309"/>
              <a:ext cx="1033" cy="1313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45" name="Line 16">
              <a:extLst>
                <a:ext uri="{FF2B5EF4-FFF2-40B4-BE49-F238E27FC236}">
                  <a16:creationId xmlns:a16="http://schemas.microsoft.com/office/drawing/2014/main" xmlns="" id="{AE4F1079-F662-4580-2497-0EDDCB6064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1" y="2160"/>
              <a:ext cx="764" cy="462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46" name="Line 17">
              <a:extLst>
                <a:ext uri="{FF2B5EF4-FFF2-40B4-BE49-F238E27FC236}">
                  <a16:creationId xmlns:a16="http://schemas.microsoft.com/office/drawing/2014/main" xmlns="" id="{F909CC49-4500-90D2-0EB0-77837C4830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4" y="2160"/>
              <a:ext cx="667" cy="594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grpSp>
          <p:nvGrpSpPr>
            <p:cNvPr id="47" name="Group 21">
              <a:extLst>
                <a:ext uri="{FF2B5EF4-FFF2-40B4-BE49-F238E27FC236}">
                  <a16:creationId xmlns:a16="http://schemas.microsoft.com/office/drawing/2014/main" xmlns="" id="{AD72EBBF-303D-D9D6-C826-7CAC5F0BF5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2" y="2730"/>
              <a:ext cx="234" cy="307"/>
              <a:chOff x="2972" y="2730"/>
              <a:chExt cx="234" cy="307"/>
            </a:xfrm>
          </p:grpSpPr>
          <p:sp>
            <p:nvSpPr>
              <p:cNvPr id="60" name="Oval 18">
                <a:extLst>
                  <a:ext uri="{FF2B5EF4-FFF2-40B4-BE49-F238E27FC236}">
                    <a16:creationId xmlns:a16="http://schemas.microsoft.com/office/drawing/2014/main" xmlns="" id="{2A015211-0E2B-AB70-953E-7FB8F4C3A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0" y="273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Oval 19">
                <a:extLst>
                  <a:ext uri="{FF2B5EF4-FFF2-40B4-BE49-F238E27FC236}">
                    <a16:creationId xmlns:a16="http://schemas.microsoft.com/office/drawing/2014/main" xmlns="" id="{09298B3E-C86D-B2A5-0CB1-A0B183490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0" y="273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Rectangle 20">
                <a:extLst>
                  <a:ext uri="{FF2B5EF4-FFF2-40B4-BE49-F238E27FC236}">
                    <a16:creationId xmlns:a16="http://schemas.microsoft.com/office/drawing/2014/main" xmlns="" id="{D8AF810D-0A17-67A2-E239-80021407F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2748"/>
                <a:ext cx="23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A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" name="Group 25">
              <a:extLst>
                <a:ext uri="{FF2B5EF4-FFF2-40B4-BE49-F238E27FC236}">
                  <a16:creationId xmlns:a16="http://schemas.microsoft.com/office/drawing/2014/main" xmlns="" id="{18DC0475-7FF9-A0C4-1FF9-143AFE88F9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5" y="1884"/>
              <a:ext cx="245" cy="300"/>
              <a:chOff x="3765" y="1884"/>
              <a:chExt cx="245" cy="300"/>
            </a:xfrm>
          </p:grpSpPr>
          <p:sp>
            <p:nvSpPr>
              <p:cNvPr id="57" name="Oval 22">
                <a:extLst>
                  <a:ext uri="{FF2B5EF4-FFF2-40B4-BE49-F238E27FC236}">
                    <a16:creationId xmlns:a16="http://schemas.microsoft.com/office/drawing/2014/main" xmlns="" id="{35B31D89-910E-B949-F5AB-6221592C2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7" y="2136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Oval 23">
                <a:extLst>
                  <a:ext uri="{FF2B5EF4-FFF2-40B4-BE49-F238E27FC236}">
                    <a16:creationId xmlns:a16="http://schemas.microsoft.com/office/drawing/2014/main" xmlns="" id="{9D6BE1DD-7A07-B7D8-BD3D-79B0E72BA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7" y="213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Rectangle 24">
                <a:extLst>
                  <a:ext uri="{FF2B5EF4-FFF2-40B4-BE49-F238E27FC236}">
                    <a16:creationId xmlns:a16="http://schemas.microsoft.com/office/drawing/2014/main" xmlns="" id="{C2DF71E2-965D-AD27-B6E0-32BDE2A0A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5" y="1884"/>
                <a:ext cx="24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O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" name="Group 29">
              <a:extLst>
                <a:ext uri="{FF2B5EF4-FFF2-40B4-BE49-F238E27FC236}">
                  <a16:creationId xmlns:a16="http://schemas.microsoft.com/office/drawing/2014/main" xmlns="" id="{E7DDF6B8-F88D-5328-BE94-1647903F63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1" y="2598"/>
              <a:ext cx="293" cy="289"/>
              <a:chOff x="4541" y="2598"/>
              <a:chExt cx="293" cy="289"/>
            </a:xfrm>
          </p:grpSpPr>
          <p:sp>
            <p:nvSpPr>
              <p:cNvPr id="54" name="Oval 26">
                <a:extLst>
                  <a:ext uri="{FF2B5EF4-FFF2-40B4-BE49-F238E27FC236}">
                    <a16:creationId xmlns:a16="http://schemas.microsoft.com/office/drawing/2014/main" xmlns="" id="{6B33C449-7F9D-BFF8-DAA7-F2A451895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1" y="2598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Oval 27">
                <a:extLst>
                  <a:ext uri="{FF2B5EF4-FFF2-40B4-BE49-F238E27FC236}">
                    <a16:creationId xmlns:a16="http://schemas.microsoft.com/office/drawing/2014/main" xmlns="" id="{FA4BE0D6-AEDB-6266-9DDB-D22C5BDE9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1" y="2598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Rectangle 28">
                <a:extLst>
                  <a:ext uri="{FF2B5EF4-FFF2-40B4-BE49-F238E27FC236}">
                    <a16:creationId xmlns:a16="http://schemas.microsoft.com/office/drawing/2014/main" xmlns="" id="{868ABCC3-F04F-4C83-E280-42CD9C722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0" y="2598"/>
                <a:ext cx="23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B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0" name="Group 33">
              <a:extLst>
                <a:ext uri="{FF2B5EF4-FFF2-40B4-BE49-F238E27FC236}">
                  <a16:creationId xmlns:a16="http://schemas.microsoft.com/office/drawing/2014/main" xmlns="" id="{F2C57CE5-CB80-D0C2-EADF-B4EB46F8B0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7" y="1033"/>
              <a:ext cx="221" cy="300"/>
              <a:chOff x="3507" y="1033"/>
              <a:chExt cx="221" cy="300"/>
            </a:xfrm>
          </p:grpSpPr>
          <p:sp>
            <p:nvSpPr>
              <p:cNvPr id="51" name="Oval 30">
                <a:extLst>
                  <a:ext uri="{FF2B5EF4-FFF2-40B4-BE49-F238E27FC236}">
                    <a16:creationId xmlns:a16="http://schemas.microsoft.com/office/drawing/2014/main" xmlns="" id="{C544F31A-8103-AC5B-5D39-A6A812F65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1285"/>
                <a:ext cx="49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1">
                <a:extLst>
                  <a:ext uri="{FF2B5EF4-FFF2-40B4-BE49-F238E27FC236}">
                    <a16:creationId xmlns:a16="http://schemas.microsoft.com/office/drawing/2014/main" xmlns="" id="{6570E4F9-731A-D402-BB81-D73E3DD94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1285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ectangle 32">
                <a:extLst>
                  <a:ext uri="{FF2B5EF4-FFF2-40B4-BE49-F238E27FC236}">
                    <a16:creationId xmlns:a16="http://schemas.microsoft.com/office/drawing/2014/main" xmlns="" id="{05B4423C-E0A9-1971-CF18-694147AD4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5" y="1033"/>
                <a:ext cx="17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I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1449" y="2856000"/>
                <a:ext cx="6096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 nội tiếp chắn nửa đường tròn có số đo bằng</a:t>
                </a:r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49" y="2856000"/>
                <a:ext cx="6096000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2600" t="-7955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2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4C92C851-F99F-32AF-43BA-9A48491AADA4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lang="vi-VN" sz="36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73CDBA58-C10C-045A-4FF8-49B8A2A4F304}"/>
              </a:ext>
            </a:extLst>
          </p:cNvPr>
          <p:cNvSpPr txBox="1"/>
          <p:nvPr/>
        </p:nvSpPr>
        <p:spPr>
          <a:xfrm>
            <a:off x="283028" y="768673"/>
            <a:ext cx="1251857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5 (SGK – trang 116). 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60 và nêu mối liên hệ giữa: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xmlns="" id="{F7BB5E30-2C45-5263-CA21-09D108C9EFA4}"/>
                  </a:ext>
                </a:extLst>
              </p:cNvPr>
              <p:cNvSpPr txBox="1"/>
              <p:nvPr/>
            </p:nvSpPr>
            <p:spPr>
              <a:xfrm>
                <a:off x="185295" y="3157363"/>
                <a:ext cx="10104416" cy="1209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Xét đường tròn (</a:t>
                </a:r>
                <a:r>
                  <a:rPr lang="vi-VN" sz="28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chắn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  <m:r>
                      <a:rPr lang="en-US" sz="28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i="1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28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7BB5E30-2C45-5263-CA21-09D108C9E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95" y="3157363"/>
                <a:ext cx="10104416" cy="1209370"/>
              </a:xfrm>
              <a:prstGeom prst="rect">
                <a:avLst/>
              </a:prstGeom>
              <a:blipFill rotWithShape="0">
                <a:blip r:embed="rId3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xmlns="" id="{E8D07F24-CE36-6984-0422-56A598AB26EF}"/>
                  </a:ext>
                </a:extLst>
              </p:cNvPr>
              <p:cNvSpPr txBox="1"/>
              <p:nvPr/>
            </p:nvSpPr>
            <p:spPr>
              <a:xfrm>
                <a:off x="185295" y="4085445"/>
                <a:ext cx="10104416" cy="778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Xét đường tròn (</a:t>
                </a:r>
                <a:r>
                  <a:rPr lang="vi-VN" sz="28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AKB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chắn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AKB</m:t>
                        </m:r>
                      </m:e>
                    </m:acc>
                    <m:r>
                      <a:rPr lang="en-US" sz="28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i="1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8D07F24-CE36-6984-0422-56A598AB2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95" y="4085445"/>
                <a:ext cx="10104416" cy="778483"/>
              </a:xfrm>
              <a:prstGeom prst="rect">
                <a:avLst/>
              </a:prstGeom>
              <a:blipFill rotWithShape="0">
                <a:blip r:embed="rId4"/>
                <a:stretch>
                  <a:fillRect l="-1206"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xmlns="" id="{73BD528B-872C-DCCC-A6B0-82C40773D939}"/>
                  </a:ext>
                </a:extLst>
              </p:cNvPr>
              <p:cNvSpPr txBox="1"/>
              <p:nvPr/>
            </p:nvSpPr>
            <p:spPr>
              <a:xfrm>
                <a:off x="156422" y="4940990"/>
                <a:ext cx="8999344" cy="777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Xét đường tròn (</a:t>
                </a:r>
                <a:r>
                  <a:rPr lang="vi-VN" sz="28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  <m:r>
                          <m:rPr>
                            <m:nor/>
                          </m:rPr>
                          <a:rPr lang="en-US" sz="3200" i="1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32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AKB</m:t>
                        </m:r>
                      </m:e>
                    </m:acc>
                    <m:r>
                      <a:rPr lang="en-US" sz="32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i="1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groupChr>
                    <m:r>
                      <a:rPr lang="en-US" sz="28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3BD528B-872C-DCCC-A6B0-82C40773D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22" y="4940990"/>
                <a:ext cx="8999344" cy="777970"/>
              </a:xfrm>
              <a:prstGeom prst="rect">
                <a:avLst/>
              </a:prstGeom>
              <a:blipFill rotWithShape="0">
                <a:blip r:embed="rId5"/>
                <a:stretch>
                  <a:fillRect l="-1423" b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Hộp Văn bản 57">
            <a:extLst>
              <a:ext uri="{FF2B5EF4-FFF2-40B4-BE49-F238E27FC236}">
                <a16:creationId xmlns:a16="http://schemas.microsoft.com/office/drawing/2014/main" xmlns="" id="{68DA3C66-843F-3991-EAA1-7AAB337FA0D3}"/>
              </a:ext>
            </a:extLst>
          </p:cNvPr>
          <p:cNvSpPr txBox="1"/>
          <p:nvPr/>
        </p:nvSpPr>
        <p:spPr>
          <a:xfrm>
            <a:off x="4539676" y="2457433"/>
            <a:ext cx="16394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iải: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xmlns="" id="{03A65FC6-4DF5-A4EB-1BAD-F8B2F8D75328}"/>
              </a:ext>
            </a:extLst>
          </p:cNvPr>
          <p:cNvSpPr txBox="1"/>
          <p:nvPr/>
        </p:nvSpPr>
        <p:spPr>
          <a:xfrm>
            <a:off x="156422" y="5826978"/>
            <a:ext cx="114469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 xét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b="1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một đường tròn, hai góc nội tiếp cùng chắn một cung thì bằng nhau.</a:t>
            </a:r>
            <a:endParaRPr lang="vi-VN" sz="2800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6CB49295-59B7-3E2F-D3D3-3E371B8A5C26}"/>
                  </a:ext>
                </a:extLst>
              </p:cNvPr>
              <p:cNvSpPr txBox="1"/>
              <p:nvPr/>
            </p:nvSpPr>
            <p:spPr>
              <a:xfrm>
                <a:off x="283028" y="1494275"/>
                <a:ext cx="3616531" cy="684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fr-FR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fr-FR" sz="32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sđ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groupChr>
                  </m:oMath>
                </a14:m>
                <a:r>
                  <a:rPr lang="fr-FR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CB49295-59B7-3E2F-D3D3-3E371B8A5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8" y="1494275"/>
                <a:ext cx="3616531" cy="684675"/>
              </a:xfrm>
              <a:prstGeom prst="rect">
                <a:avLst/>
              </a:prstGeom>
              <a:blipFill rotWithShape="0">
                <a:blip r:embed="rId6"/>
                <a:stretch>
                  <a:fillRect l="-420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3CECA7E-372C-B960-886A-334B60DF59DD}"/>
                  </a:ext>
                </a:extLst>
              </p:cNvPr>
              <p:cNvSpPr txBox="1"/>
              <p:nvPr/>
            </p:nvSpPr>
            <p:spPr>
              <a:xfrm>
                <a:off x="3888911" y="1494275"/>
                <a:ext cx="6400800" cy="684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fr-FR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AKB</m:t>
                        </m:r>
                      </m:e>
                    </m:acc>
                  </m:oMath>
                </a14:m>
                <a:r>
                  <a:rPr lang="fr-FR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sđ</a:t>
                </a:r>
                <a:r>
                  <a:rPr lang="fr-FR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groupChr>
                  </m:oMath>
                </a14:m>
                <a:r>
                  <a:rPr lang="fr-FR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3CECA7E-372C-B960-886A-334B60DF5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911" y="1494275"/>
                <a:ext cx="6400800" cy="684675"/>
              </a:xfrm>
              <a:prstGeom prst="rect">
                <a:avLst/>
              </a:prstGeom>
              <a:blipFill rotWithShape="0">
                <a:blip r:embed="rId7"/>
                <a:stretch>
                  <a:fillRect l="-247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F669503-F990-F0AE-5F84-D39C6931ED0F}"/>
                  </a:ext>
                </a:extLst>
              </p:cNvPr>
              <p:cNvSpPr txBox="1"/>
              <p:nvPr/>
            </p:nvSpPr>
            <p:spPr>
              <a:xfrm>
                <a:off x="287555" y="2275879"/>
                <a:ext cx="6400800" cy="626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fr-FR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fr-FR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AKB</m:t>
                        </m:r>
                      </m:e>
                    </m:acc>
                  </m:oMath>
                </a14:m>
                <a:r>
                  <a:rPr lang="fr-FR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F669503-F990-F0AE-5F84-D39C6931E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5" y="2275879"/>
                <a:ext cx="6400800" cy="626646"/>
              </a:xfrm>
              <a:prstGeom prst="rect">
                <a:avLst/>
              </a:prstGeom>
              <a:blipFill rotWithShape="0">
                <a:blip r:embed="rId8"/>
                <a:stretch>
                  <a:fillRect l="-2381" t="-5825" b="-3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E24A9F87-2DF3-8364-AC79-82C03373A0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265" y="149602"/>
            <a:ext cx="1109432" cy="74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54BC84F0-43D2-DD26-D1C2-461DDB7B98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9225" y="1408478"/>
            <a:ext cx="2410201" cy="264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3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8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5">
            <a:extLst>
              <a:ext uri="{FF2B5EF4-FFF2-40B4-BE49-F238E27FC236}">
                <a16:creationId xmlns:a16="http://schemas.microsoft.com/office/drawing/2014/main" xmlns="" id="{CEFABB4E-417F-44E9-975C-E3A52778F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2" y="983470"/>
            <a:ext cx="54101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6600"/>
                </a:solidFill>
                <a:latin typeface="Times New Roman" panose="02020603050405020304" pitchFamily="18" charset="0"/>
              </a:rPr>
              <a:t>III. GÓC NỘI TIẾP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EA3B7702-9321-2B4D-AC01-B3A6975A0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1CA857A0-CFF2-680E-8E07-DFE052D88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1D9DFE9F-871C-4C2C-3ACD-903626B28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3320AB-0140-63F4-CEB9-3EAC6CFF5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2" y="1515579"/>
            <a:ext cx="5244735" cy="2614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C166DB-BB25-5685-1EAA-FE669AC2FE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42" y="1368088"/>
            <a:ext cx="3291578" cy="412182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7C02450A-214B-7340-5E9F-13FDAF9B60B3}"/>
                  </a:ext>
                </a:extLst>
              </p:cNvPr>
              <p:cNvSpPr txBox="1"/>
              <p:nvPr/>
            </p:nvSpPr>
            <p:spPr>
              <a:xfrm>
                <a:off x="870860" y="4794338"/>
                <a:ext cx="6093822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𝑨𝑪𝑩</m:t>
                          </m:r>
                        </m:e>
                      </m:acc>
                      <m:r>
                        <a:rPr lang="en-US" sz="2800" b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sz="28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𝑨𝑶𝑩</m:t>
                          </m:r>
                        </m:e>
                      </m:acc>
                      <m:r>
                        <a:rPr lang="en-US" sz="2800" b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28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800" b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02450A-214B-7340-5E9F-13FDAF9B6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60" y="4794338"/>
                <a:ext cx="6093822" cy="8989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2FD3C5-88E2-41EC-FC44-30468A95AFAF}"/>
              </a:ext>
            </a:extLst>
          </p:cNvPr>
          <p:cNvSpPr txBox="1"/>
          <p:nvPr/>
        </p:nvSpPr>
        <p:spPr>
          <a:xfrm>
            <a:off x="1033121" y="4362559"/>
            <a:ext cx="564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FF0000"/>
                </a:solidFill>
              </a:rPr>
              <a:t>Đáp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án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2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776"/>
    </mc:Choice>
    <mc:Fallback xmlns="">
      <p:transition advTm="23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5">
            <a:extLst>
              <a:ext uri="{FF2B5EF4-FFF2-40B4-BE49-F238E27FC236}">
                <a16:creationId xmlns:a16="http://schemas.microsoft.com/office/drawing/2014/main" xmlns="" id="{CEFABB4E-417F-44E9-975C-E3A52778F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65" y="956052"/>
            <a:ext cx="54101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6600"/>
                </a:solidFill>
                <a:latin typeface="Times New Roman" panose="02020603050405020304" pitchFamily="18" charset="0"/>
              </a:rPr>
              <a:t>III. GÓC NỘI TIẾP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EA3B7702-9321-2B4D-AC01-B3A6975A0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1CA857A0-CFF2-680E-8E07-DFE052D88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1D9DFE9F-871C-4C2C-3ACD-903626B28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A074E7E-8908-1A9C-7D7D-295802B93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967921" y="45433"/>
            <a:ext cx="1616961" cy="471460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928EB97-A641-5FAE-BD25-04B346222B5F}"/>
              </a:ext>
            </a:extLst>
          </p:cNvPr>
          <p:cNvGrpSpPr/>
          <p:nvPr/>
        </p:nvGrpSpPr>
        <p:grpSpPr>
          <a:xfrm>
            <a:off x="5408026" y="1521036"/>
            <a:ext cx="2913197" cy="3380111"/>
            <a:chOff x="5133703" y="1050768"/>
            <a:chExt cx="2913197" cy="33801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02ADDD6-A73B-339E-7AAF-2E4B36BF5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33703" y="1050768"/>
              <a:ext cx="2913197" cy="338011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BCF2814-4A2D-7CF6-7014-18552E27240A}"/>
                </a:ext>
              </a:extLst>
            </p:cNvPr>
            <p:cNvSpPr txBox="1"/>
            <p:nvPr/>
          </p:nvSpPr>
          <p:spPr>
            <a:xfrm>
              <a:off x="6196148" y="1798269"/>
              <a:ext cx="731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BF46E0-5577-B479-7FC8-5445445F6008}"/>
              </a:ext>
            </a:extLst>
          </p:cNvPr>
          <p:cNvSpPr txBox="1"/>
          <p:nvPr/>
        </p:nvSpPr>
        <p:spPr>
          <a:xfrm>
            <a:off x="8575679" y="3846107"/>
            <a:ext cx="259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IA . ID = IB . 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080DF87-7252-6554-392A-967C91A4141E}"/>
              </a:ext>
            </a:extLst>
          </p:cNvPr>
          <p:cNvSpPr txBox="1"/>
          <p:nvPr/>
        </p:nvSpPr>
        <p:spPr>
          <a:xfrm rot="16200000">
            <a:off x="9517523" y="3406645"/>
            <a:ext cx="409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sym typeface="Symbol" panose="05050102010706020507" pitchFamily="18" charset="2"/>
              </a:rPr>
              <a:t></a:t>
            </a:r>
            <a:endParaRPr lang="en-US" sz="32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A5ED600F-C7E0-EBB7-D2F8-8D39D5E5C6EF}"/>
                  </a:ext>
                </a:extLst>
              </p:cNvPr>
              <p:cNvSpPr txBox="1"/>
              <p:nvPr/>
            </p:nvSpPr>
            <p:spPr>
              <a:xfrm>
                <a:off x="8812887" y="2534965"/>
                <a:ext cx="1885594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𝐼𝐴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𝐼𝐵</m:t>
                          </m:r>
                        </m:den>
                      </m:f>
                      <m:r>
                        <a:rPr lang="en-US" sz="240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𝐼𝐶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𝐼𝐷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5ED600F-C7E0-EBB7-D2F8-8D39D5E5C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887" y="2534965"/>
                <a:ext cx="1885594" cy="7838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6C2C3B8-42D2-3D77-E7A5-AB5D255FEFB3}"/>
              </a:ext>
            </a:extLst>
          </p:cNvPr>
          <p:cNvSpPr txBox="1"/>
          <p:nvPr/>
        </p:nvSpPr>
        <p:spPr>
          <a:xfrm rot="16200000">
            <a:off x="9550936" y="1941442"/>
            <a:ext cx="409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sym typeface="Symbol" panose="05050102010706020507" pitchFamily="18" charset="2"/>
              </a:rPr>
              <a:t></a:t>
            </a:r>
            <a:endParaRPr lang="en-US" sz="3200" b="1" dirty="0">
              <a:solidFill>
                <a:prstClr val="black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F79FA3D-8CDE-7826-291E-A46D81FDCB36}"/>
              </a:ext>
            </a:extLst>
          </p:cNvPr>
          <p:cNvGrpSpPr/>
          <p:nvPr/>
        </p:nvGrpSpPr>
        <p:grpSpPr>
          <a:xfrm>
            <a:off x="8550214" y="1355359"/>
            <a:ext cx="2410937" cy="461665"/>
            <a:chOff x="8550214" y="1355359"/>
            <a:chExt cx="2410937" cy="46166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B0C5A05-2B16-CB37-CAC2-3EF8D2B1ACB9}"/>
                </a:ext>
              </a:extLst>
            </p:cNvPr>
            <p:cNvSpPr txBox="1"/>
            <p:nvPr/>
          </p:nvSpPr>
          <p:spPr>
            <a:xfrm>
              <a:off x="8550214" y="1355359"/>
              <a:ext cx="24109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CC"/>
                  </a:solidFill>
                  <a:sym typeface="Symbol" panose="05050102010706020507" pitchFamily="18" charset="2"/>
                </a:rPr>
                <a:t>IAC       IBD</a:t>
              </a:r>
              <a:endParaRPr lang="en-US" sz="2400" dirty="0">
                <a:solidFill>
                  <a:srgbClr val="0000CC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F1F578DC-2BEB-A0C7-72F0-B99C6DB9E4B2}"/>
                </a:ext>
              </a:extLst>
            </p:cNvPr>
            <p:cNvSpPr/>
            <p:nvPr/>
          </p:nvSpPr>
          <p:spPr>
            <a:xfrm flipV="1">
              <a:off x="9638776" y="1521036"/>
              <a:ext cx="233812" cy="126968"/>
            </a:xfrm>
            <a:custGeom>
              <a:avLst/>
              <a:gdLst>
                <a:gd name="connsiteX0" fmla="*/ 0 w 524628"/>
                <a:gd name="connsiteY0" fmla="*/ 288002 h 314128"/>
                <a:gd name="connsiteX1" fmla="*/ 117565 w 524628"/>
                <a:gd name="connsiteY1" fmla="*/ 13682 h 314128"/>
                <a:gd name="connsiteX2" fmla="*/ 470263 w 524628"/>
                <a:gd name="connsiteY2" fmla="*/ 314128 h 314128"/>
                <a:gd name="connsiteX3" fmla="*/ 522514 w 524628"/>
                <a:gd name="connsiteY3" fmla="*/ 13682 h 314128"/>
                <a:gd name="connsiteX4" fmla="*/ 509451 w 524628"/>
                <a:gd name="connsiteY4" fmla="*/ 78996 h 31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628" h="314128">
                  <a:moveTo>
                    <a:pt x="0" y="288002"/>
                  </a:moveTo>
                  <a:cubicBezTo>
                    <a:pt x="19594" y="148665"/>
                    <a:pt x="39188" y="9328"/>
                    <a:pt x="117565" y="13682"/>
                  </a:cubicBezTo>
                  <a:cubicBezTo>
                    <a:pt x="195942" y="18036"/>
                    <a:pt x="402772" y="314128"/>
                    <a:pt x="470263" y="314128"/>
                  </a:cubicBezTo>
                  <a:cubicBezTo>
                    <a:pt x="537754" y="314128"/>
                    <a:pt x="515983" y="52871"/>
                    <a:pt x="522514" y="13682"/>
                  </a:cubicBezTo>
                  <a:cubicBezTo>
                    <a:pt x="529045" y="-25507"/>
                    <a:pt x="519248" y="26744"/>
                    <a:pt x="509451" y="78996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629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776"/>
    </mc:Choice>
    <mc:Fallback xmlns="">
      <p:transition advTm="23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55488" y="654878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3512" y="2880024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354" y="10400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48" y="2901605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152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046909" y="1936426"/>
            <a:ext cx="1139686" cy="773391"/>
          </a:xfrm>
          <a:prstGeom prst="rect">
            <a:avLst/>
          </a:prstGeom>
        </p:spPr>
      </p:pic>
      <p:pic>
        <p:nvPicPr>
          <p:cNvPr id="34" name="Picture 33" descr="152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108712" y="4977166"/>
            <a:ext cx="1139686" cy="773391"/>
          </a:xfrm>
          <a:prstGeom prst="rect">
            <a:avLst/>
          </a:prstGeom>
        </p:spPr>
      </p:pic>
      <p:pic>
        <p:nvPicPr>
          <p:cNvPr id="35" name="Picture 34" descr="152.png">
            <a:hlinkClick r:id="" action="ppaction://noaction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448878" y="3027575"/>
            <a:ext cx="1139686" cy="773391"/>
          </a:xfrm>
          <a:prstGeom prst="rect">
            <a:avLst/>
          </a:prstGeom>
        </p:spPr>
      </p:pic>
      <p:pic>
        <p:nvPicPr>
          <p:cNvPr id="36" name="Picture 35" descr="152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720276" y="3426076"/>
            <a:ext cx="1139686" cy="773391"/>
          </a:xfrm>
          <a:prstGeom prst="rect">
            <a:avLst/>
          </a:prstGeom>
        </p:spPr>
      </p:pic>
      <p:pic>
        <p:nvPicPr>
          <p:cNvPr id="38" name="Picture 37" descr="15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 flipH="1">
            <a:off x="-2599234" y="3980073"/>
            <a:ext cx="2195822" cy="1353732"/>
          </a:xfrm>
          <a:prstGeom prst="rect">
            <a:avLst/>
          </a:prstGeom>
        </p:spPr>
      </p:pic>
      <p:pic>
        <p:nvPicPr>
          <p:cNvPr id="26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3617" y="2793885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152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518964" y="3109713"/>
            <a:ext cx="1139686" cy="773391"/>
          </a:xfrm>
          <a:prstGeom prst="rect">
            <a:avLst/>
          </a:prstGeom>
        </p:spPr>
      </p:pic>
      <p:pic>
        <p:nvPicPr>
          <p:cNvPr id="27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6891" y="4953989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3581" y="4980493"/>
            <a:ext cx="2098888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0557" y="4940736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27660" y="900043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153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 flipH="1">
            <a:off x="-3200398" y="2433917"/>
            <a:ext cx="1976716" cy="1035421"/>
          </a:xfrm>
          <a:prstGeom prst="rect">
            <a:avLst/>
          </a:prstGeom>
        </p:spPr>
      </p:pic>
      <p:pic>
        <p:nvPicPr>
          <p:cNvPr id="20" name="Picture 19" descr="6a47e323f607fd7081d27d819f0cd3d1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2192000" y="4837042"/>
            <a:ext cx="1809585" cy="1775791"/>
          </a:xfrm>
          <a:prstGeom prst="rect">
            <a:avLst/>
          </a:prstGeom>
        </p:spPr>
      </p:pic>
      <p:sp>
        <p:nvSpPr>
          <p:cNvPr id="2" name="Text Box 15">
            <a:extLst>
              <a:ext uri="{FF2B5EF4-FFF2-40B4-BE49-F238E27FC236}">
                <a16:creationId xmlns:a16="http://schemas.microsoft.com/office/drawing/2014/main" xmlns="" id="{D082A35B-DD97-6A9D-A844-42B24F045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111" y="81888"/>
            <a:ext cx="69460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TRÒ CHƠI: “CHÓ CHĂN CỪU”</a:t>
            </a:r>
          </a:p>
        </p:txBody>
      </p:sp>
    </p:spTree>
    <p:extLst>
      <p:ext uri="{BB962C8B-B14F-4D97-AF65-F5344CB8AC3E}">
        <p14:creationId xmlns:p14="http://schemas.microsoft.com/office/powerpoint/2010/main" val="6843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134E-6 1.11111E-6 L 0.20357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30435E-6 L -0.07929 -1.3043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4921E-6 L -0.06302 -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5846E-6 L -0.11641 -2.8584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329E-7 0 L -0.06937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89E-6 2.96296E-6 L -0.09462 -0.00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825E-6 0.00926 C -0.28856 0.03726 -0.57712 0.06597 -0.71483 0.04421 C -0.85228 0.02268 -0.80724 -0.09213 -0.82572 -0.11899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57 -0.00024 C 0.11272 0.08912 0.02213 0.1787 0.1942 0.21736 C 0.36639 0.25625 1.06144 0.22962 1.23689 0.23125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" y="12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5645E-7 -4.07407E-6 L 0.23142 0.005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572 -0.11899 C -0.82 -0.19954 -0.81427 -0.27986 -0.81948 -0.3132 C -0.82468 -0.34653 -0.84069 -0.33287 -0.85657 -0.31899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2 0.00579 L -0.10673 0.011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657 -0.31899 L -1.18157 -0.312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909 0.60846 C 1.33959 0.39177 1.38086 0.1753 1.29336 0.09597 C 1.20691 0.01688 0.99206 0.07447 0.77774 0.13251 " pathEditMode="relative" rAng="0" ptsTypes="a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25 0.4364 C -0.02645 0.50601 0.08323 0.57631 0.12687 0.44287 C 0.17051 0.30966 0.14289 -0.22156 0.12557 -0.36171 C 0.10798 -0.50093 0.06187 -0.39385 0.02201 -0.39802 C -0.01785 -0.40218 -0.08623 -0.41883 -0.11385 -0.38807 C -0.14146 -0.35708 -0.1386 -0.24168 -0.14342 -0.213 " pathEditMode="relative" rAng="0" ptsTypes="aaaa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799 0.13251 L 0.02474 0.128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" y="-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-0.213 C -0.14336 -0.21277 -0.75586 -0.22572 -1.36836 -0.237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75 0.12858 C -0.00794 0.02914 -0.04077 -0.07008 0.031 -0.11471 C 0.10252 -0.15935 0.27811 -0.14963 0.45409 -0.13992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05 -0.65033 C 0.12505 -0.65033 -0.26873 -0.58997 -0.66237 -0.5291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362712"/>
            <a:ext cx="1178076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6510" y="2824019"/>
            <a:ext cx="8908472" cy="12003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defRPr/>
            </a:pP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……..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74327" y="2701636"/>
            <a:ext cx="11360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55" y="-1752601"/>
            <a:ext cx="13480473" cy="649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7072" y="2136524"/>
            <a:ext cx="10709016" cy="183126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7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……. </a:t>
            </a:r>
            <a:r>
              <a:rPr lang="en-US" sz="37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huộc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7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..……..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8324" y="2999386"/>
            <a:ext cx="217652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cạnh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4671" y="2999386"/>
            <a:ext cx="260776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rgbClr val="FF0000"/>
                </a:solidFill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dây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cung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6110" y="2260181"/>
            <a:ext cx="189099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rgbClr val="FF0000"/>
                </a:solidFill>
              </a:rPr>
              <a:t>đỉnh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1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55" y="-1752600"/>
            <a:ext cx="1364672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5127" y="1600200"/>
            <a:ext cx="10363199" cy="1261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defRPr/>
            </a:pPr>
            <a:r>
              <a:rPr lang="en-US" sz="37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85517" y="1476173"/>
            <a:ext cx="2237355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defRPr/>
            </a:pP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37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97" y="-1752600"/>
            <a:ext cx="1451113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20453" y="1384590"/>
            <a:ext cx="7995131" cy="126188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>
              <a:defRPr/>
            </a:pP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7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endParaRPr lang="en-US" sz="37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8748" y="3962400"/>
            <a:ext cx="168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826847"/>
              </p:ext>
            </p:extLst>
          </p:nvPr>
        </p:nvGraphicFramePr>
        <p:xfrm>
          <a:off x="7487478" y="1840061"/>
          <a:ext cx="810315" cy="694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266400" imgH="228600" progId="Equation.DSMT4">
                  <p:embed/>
                </p:oleObj>
              </mc:Choice>
              <mc:Fallback>
                <p:oleObj name="Equation" r:id="rId8" imgW="266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87478" y="1840061"/>
                        <a:ext cx="810315" cy="694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80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C8A8F4D3-C665-5119-9EF7-B318878DB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2C36A8-1507-F594-EB38-5C50ABD61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734" y="262311"/>
            <a:ext cx="4196187" cy="3166688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xmlns="" id="{9DADFD98-6808-633C-3690-BE7EA2BE8F28}"/>
              </a:ext>
            </a:extLst>
          </p:cNvPr>
          <p:cNvSpPr/>
          <p:nvPr/>
        </p:nvSpPr>
        <p:spPr>
          <a:xfrm>
            <a:off x="3254828" y="3692707"/>
            <a:ext cx="5682343" cy="2050868"/>
          </a:xfrm>
          <a:prstGeom prst="cloudCallout">
            <a:avLst>
              <a:gd name="adj1" fmla="val -65763"/>
              <a:gd name="adj2" fmla="val -8418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C2D7BD6-6269-6CBC-54E7-2E71B305E8D8}"/>
              </a:ext>
            </a:extLst>
          </p:cNvPr>
          <p:cNvSpPr txBox="1"/>
          <p:nvPr/>
        </p:nvSpPr>
        <p:spPr>
          <a:xfrm>
            <a:off x="6096000" y="548640"/>
            <a:ext cx="5600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bac_ngoc_du_dinh_lam_khung_sat_cho_khung_cua_so_985f0087-16b3-4729-8805-68fd2a7f716b">
            <a:hlinkClick r:id="" action="ppaction://media"/>
            <a:extLst>
              <a:ext uri="{FF2B5EF4-FFF2-40B4-BE49-F238E27FC236}">
                <a16:creationId xmlns:a16="http://schemas.microsoft.com/office/drawing/2014/main" xmlns="" id="{4E20CDF3-7E21-2045-3742-C178C9C081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71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5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4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497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4A3C80-C68A-C5E0-C367-0AC89DE172C0}"/>
              </a:ext>
            </a:extLst>
          </p:cNvPr>
          <p:cNvSpPr txBox="1"/>
          <p:nvPr/>
        </p:nvSpPr>
        <p:spPr>
          <a:xfrm>
            <a:off x="1149928" y="1396777"/>
            <a:ext cx="95873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…………….. </a:t>
            </a:r>
            <a:r>
              <a:rPr lang="en-US" sz="3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7746" y="2140075"/>
            <a:ext cx="22444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4" name="Picture 20">
            <a:extLst>
              <a:ext uri="{FF2B5EF4-FFF2-40B4-BE49-F238E27FC236}">
                <a16:creationId xmlns:a16="http://schemas.microsoft.com/office/drawing/2014/main" xmlns="" id="{87F4D1EA-F269-0E8B-989F-3868CAE05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5699125"/>
            <a:ext cx="3924300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>
            <a:extLst>
              <a:ext uri="{FF2B5EF4-FFF2-40B4-BE49-F238E27FC236}">
                <a16:creationId xmlns:a16="http://schemas.microsoft.com/office/drawing/2014/main" xmlns="" id="{DBAA0D14-64A4-4D0E-7DFC-3123CD341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5368925"/>
            <a:ext cx="31686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>
            <a:extLst>
              <a:ext uri="{FF2B5EF4-FFF2-40B4-BE49-F238E27FC236}">
                <a16:creationId xmlns:a16="http://schemas.microsoft.com/office/drawing/2014/main" xmlns="" id="{CFB4739E-13D8-EDAB-F65B-2615F74D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9" y="5053014"/>
            <a:ext cx="1525587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>
            <a:extLst>
              <a:ext uri="{FF2B5EF4-FFF2-40B4-BE49-F238E27FC236}">
                <a16:creationId xmlns:a16="http://schemas.microsoft.com/office/drawing/2014/main" xmlns="" id="{284B4891-2ACF-E303-F784-F990B3647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3784600"/>
            <a:ext cx="4173538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>
            <a:extLst>
              <a:ext uri="{FF2B5EF4-FFF2-40B4-BE49-F238E27FC236}">
                <a16:creationId xmlns:a16="http://schemas.microsoft.com/office/drawing/2014/main" xmlns="" id="{756B987C-96FE-A264-C276-736CAD7BA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4386264"/>
            <a:ext cx="41592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>
            <a:extLst>
              <a:ext uri="{FF2B5EF4-FFF2-40B4-BE49-F238E27FC236}">
                <a16:creationId xmlns:a16="http://schemas.microsoft.com/office/drawing/2014/main" xmlns="" id="{A3938195-D34D-7459-9ED9-86852FD36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210050"/>
            <a:ext cx="1517650" cy="10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xmlns="" id="{42C54398-6109-6DA2-1820-97294B71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3219451"/>
            <a:ext cx="1130300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xmlns="" id="{F1A8AC48-6C86-E401-4B2C-96ECFA0A2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2824163"/>
            <a:ext cx="4217988" cy="10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xmlns="" id="{CCDE8B89-2ED1-59B8-242E-F2E8B8BB0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2443163"/>
            <a:ext cx="3132138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xmlns="" id="{9DE2926E-AAF0-E149-E2C5-12B43A8FA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9" y="1914526"/>
            <a:ext cx="2244725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xmlns="" id="{7389BFA5-0DF5-13C9-D72D-2A983C037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2589213"/>
            <a:ext cx="2846388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xmlns="" id="{E90E50A8-B0A1-A035-0A9A-3F9F96AFF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1150938"/>
            <a:ext cx="1833562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xmlns="" id="{D20EF4AE-E0D4-B0EE-C1D4-1DE457A9D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1" y="461963"/>
            <a:ext cx="1884363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xmlns="" id="{5A5DBC4C-161E-B4A5-EB50-E60CB83FC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9" y="638176"/>
            <a:ext cx="1995487" cy="15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xmlns="" id="{8EC37525-2B2C-E3F5-2A1B-2EFDEC329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4" y="1"/>
            <a:ext cx="3557587" cy="10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xmlns="" id="{12B50294-577C-A5D4-69AD-17A5E8D86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674688"/>
            <a:ext cx="2698750" cy="29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xmlns="" id="{4F2F9446-0B72-3DB6-E08C-38E3E7E14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6" y="2809876"/>
            <a:ext cx="2009775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F22FF198-D68B-E53F-952E-CB347D4EB72C}"/>
              </a:ext>
            </a:extLst>
          </p:cNvPr>
          <p:cNvSpPr/>
          <p:nvPr/>
        </p:nvSpPr>
        <p:spPr>
          <a:xfrm>
            <a:off x="1" y="114300"/>
            <a:ext cx="4567239" cy="1800226"/>
          </a:xfrm>
          <a:prstGeom prst="wedgeEllipseCallout">
            <a:avLst>
              <a:gd name="adj1" fmla="val 30587"/>
              <a:gd name="adj2" fmla="val 73302"/>
            </a:avLst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</a:rPr>
              <a:t>Trong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bài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học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này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chúng</a:t>
            </a:r>
            <a:r>
              <a:rPr lang="en-US" sz="2400" b="1" dirty="0">
                <a:solidFill>
                  <a:srgbClr val="0000CC"/>
                </a:solidFill>
              </a:rPr>
              <a:t> ta </a:t>
            </a:r>
            <a:r>
              <a:rPr lang="en-US" sz="2400" b="1" dirty="0" err="1">
                <a:solidFill>
                  <a:srgbClr val="0000CC"/>
                </a:solidFill>
              </a:rPr>
              <a:t>đã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tìm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hiểu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được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những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kiến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thức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gì</a:t>
            </a:r>
            <a:r>
              <a:rPr lang="en-US" sz="2400" b="1" dirty="0">
                <a:solidFill>
                  <a:srgbClr val="0000CC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433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GÓC Ở TÂM – GÓC NỘI TIẾP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17" y="2656419"/>
            <a:ext cx="5253797" cy="350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607671" y="1037618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defRPr/>
            </a:pPr>
            <a:r>
              <a:rPr lang="en-GB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VẬN DỤNG</a:t>
            </a:r>
          </a:p>
        </p:txBody>
      </p:sp>
      <p:cxnSp>
        <p:nvCxnSpPr>
          <p:cNvPr id="3" name="Straight Connecto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07671" y="187356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CDB12D72-8C65-90E0-16F9-2C616D33BB58}"/>
              </a:ext>
            </a:extLst>
          </p:cNvPr>
          <p:cNvSpPr txBox="1"/>
          <p:nvPr/>
        </p:nvSpPr>
        <p:spPr>
          <a:xfrm>
            <a:off x="607671" y="2270654"/>
            <a:ext cx="5413514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3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1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2EE0C182-9866-06F0-3719-341D662E13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63" r="21037" b="1"/>
          <a:stretch/>
        </p:blipFill>
        <p:spPr>
          <a:xfrm>
            <a:off x="43801" y="1010946"/>
            <a:ext cx="3628389" cy="3628413"/>
          </a:xfrm>
          <a:prstGeom prst="rect">
            <a:avLst/>
          </a:prstGeom>
        </p:spPr>
      </p:pic>
      <p:sp>
        <p:nvSpPr>
          <p:cNvPr id="37" name="Chỗ dành sẵn cho Văn bản 15">
            <a:extLst>
              <a:ext uri="{FF2B5EF4-FFF2-40B4-BE49-F238E27FC236}">
                <a16:creationId xmlns:a16="http://schemas.microsoft.com/office/drawing/2014/main" xmlns="" id="{C51AD3E2-70B7-9B0C-75BA-AAFDD68AD20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189693" y="1254996"/>
            <a:ext cx="7579646" cy="460482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Pe-nan-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7,32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55" name="Picture 11" descr="Top 41+ bài viết: cách làm việc nhóm hiệu quả vừa cập nhật - lagroup.edu.vn">
            <a:extLst>
              <a:ext uri="{FF2B5EF4-FFF2-40B4-BE49-F238E27FC236}">
                <a16:creationId xmlns:a16="http://schemas.microsoft.com/office/drawing/2014/main" xmlns="" id="{958292D7-A597-786A-8037-2932C2C85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408" y="88823"/>
            <a:ext cx="2078067" cy="1166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Digit 120">
            <a:extLst>
              <a:ext uri="{FF2B5EF4-FFF2-40B4-BE49-F238E27FC236}">
                <a16:creationId xmlns:a16="http://schemas.microsoft.com/office/drawing/2014/main" xmlns="" id="{0D786733-7320-E9FF-631C-E9E241BF57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1" y="5727154"/>
            <a:ext cx="1678472" cy="92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94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FEABE5F8-1EF6-C985-97B7-A6BB5CE88B24}"/>
                  </a:ext>
                </a:extLst>
              </p:cNvPr>
              <p:cNvSpPr txBox="1"/>
              <p:nvPr/>
            </p:nvSpPr>
            <p:spPr>
              <a:xfrm>
                <a:off x="3359327" y="542256"/>
                <a:ext cx="8621030" cy="2502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sút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phạt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đền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bề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môn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PQ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fr-FR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PQ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80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HP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HQ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r>
                      <a:rPr lang="en-US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PQ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3,66 (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vi-VN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EABE5F8-1EF6-C985-97B7-A6BB5CE88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327" y="542256"/>
                <a:ext cx="8621030" cy="2502608"/>
              </a:xfrm>
              <a:prstGeom prst="rect">
                <a:avLst/>
              </a:prstGeom>
              <a:blipFill rotWithShape="0">
                <a:blip r:embed="rId3"/>
                <a:stretch>
                  <a:fillRect l="-1414" t="-2683" r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04BD6B99-1524-A56F-0405-7B23052C4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607" y="28545"/>
            <a:ext cx="2487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altLang="vi-V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xmlns="" id="{A86CEEE6-D8C3-DB88-0726-6856C6EEB5D2}"/>
                  </a:ext>
                </a:extLst>
              </p:cNvPr>
              <p:cNvSpPr txBox="1"/>
              <p:nvPr/>
            </p:nvSpPr>
            <p:spPr>
              <a:xfrm>
                <a:off x="3269673" y="2693915"/>
                <a:ext cx="9732350" cy="811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800"/>
                  </a:lnSpc>
                </a:pPr>
                <a:r>
                  <a:rPr lang="fr-FR" altLang="vi-VN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PMH</m:t>
                        </m:r>
                      </m:e>
                    </m:acc>
                    <m:r>
                      <a:rPr lang="en-US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fr-FR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1800"/>
                  </a:lnSpc>
                </a:pPr>
                <a:endParaRPr lang="fr-FR" sz="280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1800"/>
                  </a:lnSpc>
                </a:pPr>
                <a:r>
                  <a:rPr lang="fr-FR" sz="280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fr-FR" sz="28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MH</a:t>
                </a:r>
                <a:r>
                  <a:rPr lang="fr-FR" sz="280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</a:t>
                </a:r>
                <a:r>
                  <a:rPr lang="fr-FR" sz="280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PQ.</a:t>
                </a:r>
                <a:endParaRPr lang="vi-VN" sz="2800" i="1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86CEEE6-D8C3-DB88-0726-6856C6EEB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673" y="2693915"/>
                <a:ext cx="9732350" cy="811248"/>
              </a:xfrm>
              <a:prstGeom prst="rect">
                <a:avLst/>
              </a:prstGeom>
              <a:blipFill rotWithShape="0">
                <a:blip r:embed="rId4"/>
                <a:stretch>
                  <a:fillRect l="-1252" t="-29323" b="-20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0630CDB-E014-2610-B12B-540DC240EAEA}"/>
              </a:ext>
            </a:extLst>
          </p:cNvPr>
          <p:cNvSpPr txBox="1"/>
          <p:nvPr/>
        </p:nvSpPr>
        <p:spPr>
          <a:xfrm>
            <a:off x="235297" y="4143363"/>
            <a:ext cx="11429375" cy="349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MPH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vuông có:</a:t>
            </a:r>
            <a:endParaRPr lang="vi-VN" sz="2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xmlns="" id="{A1D0E3CC-13E5-0C46-DE47-541BFBF806EF}"/>
                  </a:ext>
                </a:extLst>
              </p:cNvPr>
              <p:cNvSpPr txBox="1"/>
              <p:nvPr/>
            </p:nvSpPr>
            <p:spPr>
              <a:xfrm>
                <a:off x="311327" y="5493017"/>
                <a:ext cx="6096000" cy="599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sút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phạt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đền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≈ 37°1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1D0E3CC-13E5-0C46-DE47-541BFBF80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27" y="5493017"/>
                <a:ext cx="6096000" cy="599395"/>
              </a:xfrm>
              <a:prstGeom prst="rect">
                <a:avLst/>
              </a:prstGeom>
              <a:blipFill rotWithShape="0">
                <a:blip r:embed="rId5"/>
                <a:stretch>
                  <a:fillRect l="-2000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7" name="Picture 5" descr="Ilustración de Ilustración Vectorial Aislada De Balón De Fútbol Lindo ...">
            <a:extLst>
              <a:ext uri="{FF2B5EF4-FFF2-40B4-BE49-F238E27FC236}">
                <a16:creationId xmlns:a16="http://schemas.microsoft.com/office/drawing/2014/main" xmlns="" id="{361F4187-5084-7715-1A42-EE7D712B6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992" y="5236197"/>
            <a:ext cx="1504619" cy="15046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AADDA3C-2A02-9F91-85A1-1C64BBB1E9A7}"/>
                  </a:ext>
                </a:extLst>
              </p:cNvPr>
              <p:cNvSpPr txBox="1"/>
              <p:nvPr/>
            </p:nvSpPr>
            <p:spPr>
              <a:xfrm>
                <a:off x="1886984" y="4680984"/>
                <a:ext cx="4501573" cy="778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</m:func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PH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HM</m:t>
                        </m:r>
                      </m:den>
                    </m:f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3,66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≈ 0,333</m:t>
                    </m: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AADDA3C-2A02-9F91-85A1-1C64BBB1E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984" y="4680984"/>
                <a:ext cx="4501573" cy="778483"/>
              </a:xfrm>
              <a:prstGeom prst="rect">
                <a:avLst/>
              </a:prstGeom>
              <a:blipFill rotWithShape="0">
                <a:blip r:embed="rId7"/>
                <a:stretch>
                  <a:fillRect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502E8564-7054-1BE7-D244-F5A2108A6BBA}"/>
                  </a:ext>
                </a:extLst>
              </p:cNvPr>
              <p:cNvSpPr txBox="1"/>
              <p:nvPr/>
            </p:nvSpPr>
            <p:spPr>
              <a:xfrm>
                <a:off x="6220393" y="5017756"/>
                <a:ext cx="3244241" cy="348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800"/>
                  </a:lnSpc>
                </a:pPr>
                <a:r>
                  <a:rPr lang="en-US" sz="280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 18°3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02E8564-7054-1BE7-D244-F5A2108A6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393" y="5017756"/>
                <a:ext cx="3244241" cy="348878"/>
              </a:xfrm>
              <a:prstGeom prst="rect">
                <a:avLst/>
              </a:prstGeom>
              <a:blipFill rotWithShape="0">
                <a:blip r:embed="rId8"/>
                <a:stretch>
                  <a:fillRect l="-3752" t="-66667" b="-49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7">
            <a:extLst>
              <a:ext uri="{FF2B5EF4-FFF2-40B4-BE49-F238E27FC236}">
                <a16:creationId xmlns:a16="http://schemas.microsoft.com/office/drawing/2014/main" xmlns="" id="{31A24528-882F-2DE5-FAF6-3AD024CE69B6}"/>
              </a:ext>
            </a:extLst>
          </p:cNvPr>
          <p:cNvSpPr>
            <a:spLocks/>
          </p:cNvSpPr>
          <p:nvPr/>
        </p:nvSpPr>
        <p:spPr bwMode="auto">
          <a:xfrm>
            <a:off x="23221" y="530740"/>
            <a:ext cx="3155451" cy="2642088"/>
          </a:xfrm>
          <a:custGeom>
            <a:avLst/>
            <a:gdLst>
              <a:gd name="T0" fmla="*/ 1665 w 2096"/>
              <a:gd name="T1" fmla="*/ 0 h 1755"/>
              <a:gd name="T2" fmla="*/ 1755 w 2096"/>
              <a:gd name="T3" fmla="*/ 1324 h 1755"/>
              <a:gd name="T4" fmla="*/ 431 w 2096"/>
              <a:gd name="T5" fmla="*/ 1414 h 1755"/>
              <a:gd name="T6" fmla="*/ 341 w 2096"/>
              <a:gd name="T7" fmla="*/ 90 h 1755"/>
              <a:gd name="T8" fmla="*/ 412 w 2096"/>
              <a:gd name="T9" fmla="*/ 17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6" h="1755">
                <a:moveTo>
                  <a:pt x="1665" y="0"/>
                </a:moveTo>
                <a:cubicBezTo>
                  <a:pt x="2056" y="341"/>
                  <a:pt x="2096" y="934"/>
                  <a:pt x="1755" y="1324"/>
                </a:cubicBezTo>
                <a:cubicBezTo>
                  <a:pt x="1414" y="1715"/>
                  <a:pt x="821" y="1755"/>
                  <a:pt x="431" y="1414"/>
                </a:cubicBezTo>
                <a:cubicBezTo>
                  <a:pt x="41" y="1073"/>
                  <a:pt x="0" y="481"/>
                  <a:pt x="341" y="90"/>
                </a:cubicBezTo>
                <a:cubicBezTo>
                  <a:pt x="363" y="64"/>
                  <a:pt x="387" y="40"/>
                  <a:pt x="412" y="17"/>
                </a:cubicBezTo>
              </a:path>
            </a:pathLst>
          </a:cu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Line 10">
            <a:extLst>
              <a:ext uri="{FF2B5EF4-FFF2-40B4-BE49-F238E27FC236}">
                <a16:creationId xmlns:a16="http://schemas.microsoft.com/office/drawing/2014/main" xmlns="" id="{311C550E-79C6-637B-35D6-D7236F6BBD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3472" y="556333"/>
            <a:ext cx="977046" cy="2452400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Line 11">
            <a:extLst>
              <a:ext uri="{FF2B5EF4-FFF2-40B4-BE49-F238E27FC236}">
                <a16:creationId xmlns:a16="http://schemas.microsoft.com/office/drawing/2014/main" xmlns="" id="{AB770BDE-75E3-4CB5-306B-81971342A2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20518" y="530740"/>
            <a:ext cx="909300" cy="2477993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E52B8D5B-C604-8A40-2321-3C2CB9BE5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403" y="97167"/>
            <a:ext cx="707568" cy="43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2700" b="1" dirty="0">
                <a:solidFill>
                  <a:srgbClr val="FBFBFB"/>
                </a:solidFill>
                <a:latin typeface="Times New Roman" panose="02020603050405020304" pitchFamily="18" charset="0"/>
              </a:rPr>
              <a:t>7,32</a:t>
            </a:r>
            <a:endParaRPr lang="vi-VN" altLang="vi-VN" dirty="0">
              <a:solidFill>
                <a:prstClr val="black"/>
              </a:solidFill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223E188D-F368-D97C-D612-5E3D74D8B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143" y="1479182"/>
            <a:ext cx="463683" cy="43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2700" b="1" dirty="0">
                <a:solidFill>
                  <a:srgbClr val="FBFBFB"/>
                </a:solidFill>
                <a:latin typeface="Times New Roman" panose="02020603050405020304" pitchFamily="18" charset="0"/>
              </a:rPr>
              <a:t>11</a:t>
            </a:r>
            <a:endParaRPr lang="vi-VN" altLang="vi-VN" dirty="0">
              <a:solidFill>
                <a:prstClr val="black"/>
              </a:solidFill>
            </a:endParaRP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xmlns="" id="{E0FE7F28-B2F9-9A8C-1088-3B25518880FF}"/>
              </a:ext>
            </a:extLst>
          </p:cNvPr>
          <p:cNvGrpSpPr>
            <a:grpSpLocks/>
          </p:cNvGrpSpPr>
          <p:nvPr/>
        </p:nvGrpSpPr>
        <p:grpSpPr bwMode="auto">
          <a:xfrm>
            <a:off x="1530190" y="2972602"/>
            <a:ext cx="423035" cy="511858"/>
            <a:chOff x="3790" y="2973"/>
            <a:chExt cx="281" cy="340"/>
          </a:xfrm>
        </p:grpSpPr>
        <p:sp>
          <p:nvSpPr>
            <p:cNvPr id="12" name="Oval 14">
              <a:extLst>
                <a:ext uri="{FF2B5EF4-FFF2-40B4-BE49-F238E27FC236}">
                  <a16:creationId xmlns:a16="http://schemas.microsoft.com/office/drawing/2014/main" xmlns="" id="{12566DD8-83C1-EBC2-3AAA-EC5C03350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6" y="2973"/>
              <a:ext cx="48" cy="48"/>
            </a:xfrm>
            <a:prstGeom prst="ellipse">
              <a:avLst/>
            </a:prstGeom>
            <a:solidFill>
              <a:srgbClr val="FDFD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xmlns="" id="{84238E1C-21F2-04B5-3697-E5B98586A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6" y="2973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xmlns="" id="{CE02FA7B-618E-E28D-9FCB-401A3258D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3024"/>
              <a:ext cx="28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vi-VN" altLang="vi-VN" sz="2700" b="1" i="1" dirty="0">
                  <a:solidFill>
                    <a:srgbClr val="FBFBFB"/>
                  </a:solidFill>
                  <a:latin typeface="Times New Roman" panose="02020603050405020304" pitchFamily="18" charset="0"/>
                </a:rPr>
                <a:t>M</a:t>
              </a:r>
              <a:endParaRPr lang="vi-VN" altLang="vi-VN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xmlns="" id="{073BC394-B39C-5184-09AC-AD8E2CF6D067}"/>
              </a:ext>
            </a:extLst>
          </p:cNvPr>
          <p:cNvGrpSpPr>
            <a:grpSpLocks/>
          </p:cNvGrpSpPr>
          <p:nvPr/>
        </p:nvGrpSpPr>
        <p:grpSpPr bwMode="auto">
          <a:xfrm>
            <a:off x="1257701" y="508158"/>
            <a:ext cx="386904" cy="483254"/>
            <a:chOff x="3609" y="1336"/>
            <a:chExt cx="257" cy="321"/>
          </a:xfrm>
        </p:grpSpPr>
        <p:sp>
          <p:nvSpPr>
            <p:cNvPr id="18" name="Oval 18">
              <a:extLst>
                <a:ext uri="{FF2B5EF4-FFF2-40B4-BE49-F238E27FC236}">
                  <a16:creationId xmlns:a16="http://schemas.microsoft.com/office/drawing/2014/main" xmlns="" id="{08625DDC-C2B1-9FBE-6A20-6590B68B4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1336"/>
              <a:ext cx="48" cy="48"/>
            </a:xfrm>
            <a:prstGeom prst="ellipse">
              <a:avLst/>
            </a:prstGeom>
            <a:solidFill>
              <a:srgbClr val="FDFD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E7F19998-6810-40B6-9FE9-65867E46B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1336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C82B137-A63D-C977-B912-8126484DE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1368"/>
              <a:ext cx="25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vi-VN" altLang="vi-VN" sz="2700" b="1" i="1" dirty="0">
                  <a:solidFill>
                    <a:srgbClr val="FBFBFB"/>
                  </a:solidFill>
                  <a:latin typeface="Times New Roman" panose="02020603050405020304" pitchFamily="18" charset="0"/>
                </a:rPr>
                <a:t>H</a:t>
              </a:r>
              <a:endParaRPr lang="vi-VN" altLang="vi-VN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xmlns="" id="{35AA7B40-99D0-FA60-97C0-F05B436C0784}"/>
              </a:ext>
            </a:extLst>
          </p:cNvPr>
          <p:cNvGrpSpPr>
            <a:grpSpLocks/>
          </p:cNvGrpSpPr>
          <p:nvPr/>
        </p:nvGrpSpPr>
        <p:grpSpPr bwMode="auto">
          <a:xfrm>
            <a:off x="571210" y="140825"/>
            <a:ext cx="332707" cy="451639"/>
            <a:chOff x="3153" y="1092"/>
            <a:chExt cx="221" cy="300"/>
          </a:xfrm>
        </p:grpSpPr>
        <p:sp>
          <p:nvSpPr>
            <p:cNvPr id="25" name="Oval 22">
              <a:extLst>
                <a:ext uri="{FF2B5EF4-FFF2-40B4-BE49-F238E27FC236}">
                  <a16:creationId xmlns:a16="http://schemas.microsoft.com/office/drawing/2014/main" xmlns="" id="{852A01FB-ECEA-722D-5B55-E2EF6CE23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1344"/>
              <a:ext cx="48" cy="48"/>
            </a:xfrm>
            <a:prstGeom prst="ellipse">
              <a:avLst/>
            </a:prstGeom>
            <a:solidFill>
              <a:srgbClr val="FDFD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26" name="Oval 23">
              <a:extLst>
                <a:ext uri="{FF2B5EF4-FFF2-40B4-BE49-F238E27FC236}">
                  <a16:creationId xmlns:a16="http://schemas.microsoft.com/office/drawing/2014/main" xmlns="" id="{89937599-C0EB-36FB-2B3C-70430DFA1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1344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xmlns="" id="{02E5059A-608D-4E55-82C6-474A01C7A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1092"/>
              <a:ext cx="22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vi-VN" altLang="vi-VN" sz="2700" b="1" i="1" dirty="0">
                  <a:solidFill>
                    <a:srgbClr val="FBFBFB"/>
                  </a:solidFill>
                  <a:latin typeface="Times New Roman" panose="02020603050405020304" pitchFamily="18" charset="0"/>
                </a:rPr>
                <a:t>P</a:t>
              </a:r>
              <a:endParaRPr lang="vi-VN" altLang="vi-VN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9">
            <a:extLst>
              <a:ext uri="{FF2B5EF4-FFF2-40B4-BE49-F238E27FC236}">
                <a16:creationId xmlns:a16="http://schemas.microsoft.com/office/drawing/2014/main" xmlns="" id="{5F3C4322-BB64-3241-5AC4-8D5D70950A61}"/>
              </a:ext>
            </a:extLst>
          </p:cNvPr>
          <p:cNvGrpSpPr>
            <a:grpSpLocks/>
          </p:cNvGrpSpPr>
          <p:nvPr/>
        </p:nvGrpSpPr>
        <p:grpSpPr bwMode="auto">
          <a:xfrm>
            <a:off x="2493686" y="115232"/>
            <a:ext cx="380882" cy="451639"/>
            <a:chOff x="4430" y="1075"/>
            <a:chExt cx="253" cy="300"/>
          </a:xfrm>
        </p:grpSpPr>
        <p:sp>
          <p:nvSpPr>
            <p:cNvPr id="29" name="Oval 26">
              <a:extLst>
                <a:ext uri="{FF2B5EF4-FFF2-40B4-BE49-F238E27FC236}">
                  <a16:creationId xmlns:a16="http://schemas.microsoft.com/office/drawing/2014/main" xmlns="" id="{1A4D99A4-C02C-5370-327F-AD6D05206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" y="1327"/>
              <a:ext cx="48" cy="48"/>
            </a:xfrm>
            <a:prstGeom prst="ellipse">
              <a:avLst/>
            </a:prstGeom>
            <a:solidFill>
              <a:srgbClr val="FDFD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30" name="Oval 27">
              <a:extLst>
                <a:ext uri="{FF2B5EF4-FFF2-40B4-BE49-F238E27FC236}">
                  <a16:creationId xmlns:a16="http://schemas.microsoft.com/office/drawing/2014/main" xmlns="" id="{42CE67B3-9046-83B2-12BE-CF0B875C3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" y="1327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xmlns="" id="{0C66B1F0-0CB4-09A4-E38F-4B9ABA98A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8" y="1075"/>
              <a:ext cx="24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vi-VN" altLang="vi-VN" sz="2700" b="1" i="1">
                  <a:solidFill>
                    <a:srgbClr val="FBFBFB"/>
                  </a:solidFill>
                  <a:latin typeface="Times New Roman" panose="02020603050405020304" pitchFamily="18" charset="0"/>
                </a:rPr>
                <a:t>Q</a:t>
              </a:r>
              <a:endParaRPr lang="vi-VN" altLang="vi-VN">
                <a:solidFill>
                  <a:prstClr val="black"/>
                </a:solidFill>
              </a:endParaRPr>
            </a:p>
          </p:txBody>
        </p:sp>
      </p:grpSp>
      <p:sp>
        <p:nvSpPr>
          <p:cNvPr id="8192" name="Freeform 6">
            <a:extLst>
              <a:ext uri="{FF2B5EF4-FFF2-40B4-BE49-F238E27FC236}">
                <a16:creationId xmlns:a16="http://schemas.microsoft.com/office/drawing/2014/main" xmlns="" id="{4553AE43-3FEF-B9B9-CE26-31B8C0FEB40F}"/>
              </a:ext>
            </a:extLst>
          </p:cNvPr>
          <p:cNvSpPr>
            <a:spLocks/>
          </p:cNvSpPr>
          <p:nvPr/>
        </p:nvSpPr>
        <p:spPr bwMode="auto">
          <a:xfrm>
            <a:off x="1576935" y="529987"/>
            <a:ext cx="153557" cy="155063"/>
          </a:xfrm>
          <a:custGeom>
            <a:avLst/>
            <a:gdLst>
              <a:gd name="T0" fmla="*/ 100 w 102"/>
              <a:gd name="T1" fmla="*/ 0 h 103"/>
              <a:gd name="T2" fmla="*/ 102 w 102"/>
              <a:gd name="T3" fmla="*/ 102 h 103"/>
              <a:gd name="T4" fmla="*/ 0 w 102"/>
              <a:gd name="T5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03">
                <a:moveTo>
                  <a:pt x="100" y="0"/>
                </a:moveTo>
                <a:lnTo>
                  <a:pt x="102" y="102"/>
                </a:lnTo>
                <a:lnTo>
                  <a:pt x="0" y="103"/>
                </a:lnTo>
              </a:path>
            </a:pathLst>
          </a:cu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8193" name="Line 8">
            <a:extLst>
              <a:ext uri="{FF2B5EF4-FFF2-40B4-BE49-F238E27FC236}">
                <a16:creationId xmlns:a16="http://schemas.microsoft.com/office/drawing/2014/main" xmlns="" id="{8B853EEA-8C2F-38EF-B2AA-72645C0EA5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1504" y="519449"/>
            <a:ext cx="1886345" cy="25593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8194" name="Line 9">
            <a:extLst>
              <a:ext uri="{FF2B5EF4-FFF2-40B4-BE49-F238E27FC236}">
                <a16:creationId xmlns:a16="http://schemas.microsoft.com/office/drawing/2014/main" xmlns="" id="{C20C23EF-023B-7004-73EA-021C7FE7C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5429" y="532998"/>
            <a:ext cx="33120" cy="2464443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9" grpId="0"/>
      <p:bldP spid="24" grpId="0"/>
      <p:bldP spid="17" grpId="0"/>
      <p:bldP spid="23" grpId="0"/>
      <p:bldP spid="2" grpId="0" animBg="1"/>
      <p:bldP spid="3" grpId="0" animBg="1"/>
      <p:bldP spid="5" grpId="0" animBg="1"/>
      <p:bldP spid="6" grpId="0"/>
      <p:bldP spid="8" grpId="0"/>
      <p:bldP spid="8192" grpId="0" animBg="1"/>
      <p:bldP spid="8193" grpId="0" animBg="1"/>
      <p:bldP spid="81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04BD6B99-1524-A56F-0405-7B23052C4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607" y="28545"/>
            <a:ext cx="2487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altLang="vi-VN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786C6F10-387C-862F-FABB-33432DB96083}"/>
              </a:ext>
            </a:extLst>
          </p:cNvPr>
          <p:cNvSpPr txBox="1"/>
          <p:nvPr/>
        </p:nvSpPr>
        <p:spPr>
          <a:xfrm>
            <a:off x="3333750" y="386822"/>
            <a:ext cx="73802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Có những vị trí khác trên sân có cùng "góc sút" như quả phạt 11 mét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.</a:t>
            </a:r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 Đó là các góc có đỉnh nằm trên cung </a:t>
            </a:r>
            <a:r>
              <a:rPr lang="vi-VN" sz="32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PMQ</a:t>
            </a:r>
            <a:r>
              <a:rPr lang="vi-VN" sz="3200" i="1" dirty="0">
                <a:solidFill>
                  <a:prstClr val="white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.</a:t>
            </a:r>
            <a:endParaRPr lang="vi-VN" sz="3200" i="1" dirty="0">
              <a:solidFill>
                <a:prstClr val="white"/>
              </a:solidFill>
            </a:endParaRPr>
          </a:p>
        </p:txBody>
      </p:sp>
      <p:pic>
        <p:nvPicPr>
          <p:cNvPr id="8197" name="Picture 5" descr="Ilustración de Ilustración Vectorial Aislada De Balón De Fútbol Lindo ...">
            <a:extLst>
              <a:ext uri="{FF2B5EF4-FFF2-40B4-BE49-F238E27FC236}">
                <a16:creationId xmlns:a16="http://schemas.microsoft.com/office/drawing/2014/main" xmlns="" id="{361F4187-5084-7715-1A42-EE7D712B6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974" y="5301021"/>
            <a:ext cx="1504619" cy="15046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2">
            <a:extLst>
              <a:ext uri="{FF2B5EF4-FFF2-40B4-BE49-F238E27FC236}">
                <a16:creationId xmlns:a16="http://schemas.microsoft.com/office/drawing/2014/main" xmlns="" id="{9919A4AC-A444-C579-4D5A-57B4D6AD72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182464"/>
            <a:ext cx="2790825" cy="3003551"/>
            <a:chOff x="67" y="105"/>
            <a:chExt cx="1758" cy="1892"/>
          </a:xfrm>
        </p:grpSpPr>
        <p:sp>
          <p:nvSpPr>
            <p:cNvPr id="4" name="Freeform 34">
              <a:extLst>
                <a:ext uri="{FF2B5EF4-FFF2-40B4-BE49-F238E27FC236}">
                  <a16:creationId xmlns:a16="http://schemas.microsoft.com/office/drawing/2014/main" xmlns="" id="{65D58E08-4A45-C247-2AAB-6694CA8C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353"/>
              <a:ext cx="85" cy="86"/>
            </a:xfrm>
            <a:custGeom>
              <a:avLst/>
              <a:gdLst>
                <a:gd name="T0" fmla="*/ 84 w 85"/>
                <a:gd name="T1" fmla="*/ 0 h 86"/>
                <a:gd name="T2" fmla="*/ 85 w 85"/>
                <a:gd name="T3" fmla="*/ 85 h 86"/>
                <a:gd name="T4" fmla="*/ 0 w 85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4" y="0"/>
                  </a:moveTo>
                  <a:lnTo>
                    <a:pt x="85" y="85"/>
                  </a:lnTo>
                  <a:lnTo>
                    <a:pt x="0" y="86"/>
                  </a:lnTo>
                </a:path>
              </a:pathLst>
            </a:cu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5" name="Freeform 35">
              <a:extLst>
                <a:ext uri="{FF2B5EF4-FFF2-40B4-BE49-F238E27FC236}">
                  <a16:creationId xmlns:a16="http://schemas.microsoft.com/office/drawing/2014/main" xmlns="" id="{415233D2-B377-ECC3-A15D-75B6D141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" y="347"/>
              <a:ext cx="1758" cy="1472"/>
            </a:xfrm>
            <a:custGeom>
              <a:avLst/>
              <a:gdLst>
                <a:gd name="T0" fmla="*/ 1396 w 1758"/>
                <a:gd name="T1" fmla="*/ 0 h 1472"/>
                <a:gd name="T2" fmla="*/ 1472 w 1758"/>
                <a:gd name="T3" fmla="*/ 1111 h 1472"/>
                <a:gd name="T4" fmla="*/ 361 w 1758"/>
                <a:gd name="T5" fmla="*/ 1186 h 1472"/>
                <a:gd name="T6" fmla="*/ 286 w 1758"/>
                <a:gd name="T7" fmla="*/ 75 h 1472"/>
                <a:gd name="T8" fmla="*/ 345 w 1758"/>
                <a:gd name="T9" fmla="*/ 1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8" h="1472">
                  <a:moveTo>
                    <a:pt x="1396" y="0"/>
                  </a:moveTo>
                  <a:cubicBezTo>
                    <a:pt x="1724" y="286"/>
                    <a:pt x="1758" y="783"/>
                    <a:pt x="1472" y="1111"/>
                  </a:cubicBezTo>
                  <a:cubicBezTo>
                    <a:pt x="1186" y="1438"/>
                    <a:pt x="688" y="1472"/>
                    <a:pt x="361" y="1186"/>
                  </a:cubicBezTo>
                  <a:cubicBezTo>
                    <a:pt x="33" y="900"/>
                    <a:pt x="0" y="403"/>
                    <a:pt x="286" y="75"/>
                  </a:cubicBezTo>
                  <a:cubicBezTo>
                    <a:pt x="304" y="54"/>
                    <a:pt x="324" y="33"/>
                    <a:pt x="345" y="14"/>
                  </a:cubicBezTo>
                </a:path>
              </a:pathLst>
            </a:cu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8" name="Line 36">
              <a:extLst>
                <a:ext uri="{FF2B5EF4-FFF2-40B4-BE49-F238E27FC236}">
                  <a16:creationId xmlns:a16="http://schemas.microsoft.com/office/drawing/2014/main" xmlns="" id="{8DE8E5AE-EA53-2817-1492-0B366606B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" y="347"/>
              <a:ext cx="1051" cy="14"/>
            </a:xfrm>
            <a:prstGeom prst="line">
              <a:avLst/>
            </a:pr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1" name="Line 37">
              <a:extLst>
                <a:ext uri="{FF2B5EF4-FFF2-40B4-BE49-F238E27FC236}">
                  <a16:creationId xmlns:a16="http://schemas.microsoft.com/office/drawing/2014/main" xmlns="" id="{459F176B-571B-2F44-6081-C301E89E4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8" y="354"/>
              <a:ext cx="18" cy="1373"/>
            </a:xfrm>
            <a:prstGeom prst="line">
              <a:avLst/>
            </a:pr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2" name="Line 38">
              <a:extLst>
                <a:ext uri="{FF2B5EF4-FFF2-40B4-BE49-F238E27FC236}">
                  <a16:creationId xmlns:a16="http://schemas.microsoft.com/office/drawing/2014/main" xmlns="" id="{BEDA4519-F5A6-98FA-9CCF-B7A9A35E20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2" y="361"/>
              <a:ext cx="544" cy="1366"/>
            </a:xfrm>
            <a:prstGeom prst="line">
              <a:avLst/>
            </a:pr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5" name="Line 39">
              <a:extLst>
                <a:ext uri="{FF2B5EF4-FFF2-40B4-BE49-F238E27FC236}">
                  <a16:creationId xmlns:a16="http://schemas.microsoft.com/office/drawing/2014/main" xmlns="" id="{8963B1B8-2474-C6EC-798D-39C10660B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6" y="347"/>
              <a:ext cx="507" cy="1380"/>
            </a:xfrm>
            <a:prstGeom prst="line">
              <a:avLst/>
            </a:pr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9" name="Rectangle 40">
              <a:extLst>
                <a:ext uri="{FF2B5EF4-FFF2-40B4-BE49-F238E27FC236}">
                  <a16:creationId xmlns:a16="http://schemas.microsoft.com/office/drawing/2014/main" xmlns="" id="{91F1AF53-0BEA-B910-C8A9-5B3869EBD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1217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vi-VN" altLang="vi-VN" sz="1500" b="1" i="1" dirty="0">
                  <a:solidFill>
                    <a:srgbClr val="FDFDFD"/>
                  </a:solidFill>
                  <a:latin typeface="Times New Roman" panose="02020603050405020304" pitchFamily="18" charset="0"/>
                </a:rPr>
                <a:t>α</a:t>
              </a:r>
              <a:endParaRPr lang="vi-VN" altLang="vi-VN" dirty="0">
                <a:solidFill>
                  <a:prstClr val="black"/>
                </a:solidFill>
              </a:endParaRPr>
            </a:p>
          </p:txBody>
        </p:sp>
        <p:sp>
          <p:nvSpPr>
            <p:cNvPr id="20" name="Rectangle 41">
              <a:extLst>
                <a:ext uri="{FF2B5EF4-FFF2-40B4-BE49-F238E27FC236}">
                  <a16:creationId xmlns:a16="http://schemas.microsoft.com/office/drawing/2014/main" xmlns="" id="{01231804-2A0C-4FD3-D975-53AD1EA49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" y="105"/>
              <a:ext cx="40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vi-VN" altLang="vi-VN" sz="2300" b="1">
                  <a:solidFill>
                    <a:srgbClr val="FBFBFB"/>
                  </a:solidFill>
                  <a:latin typeface="Times New Roman" panose="02020603050405020304" pitchFamily="18" charset="0"/>
                </a:rPr>
                <a:t>7,32</a:t>
              </a:r>
              <a:endParaRPr lang="vi-VN" altLang="vi-VN">
                <a:solidFill>
                  <a:prstClr val="black"/>
                </a:solidFill>
              </a:endParaRPr>
            </a:p>
          </p:txBody>
        </p:sp>
        <p:sp>
          <p:nvSpPr>
            <p:cNvPr id="21" name="Rectangle 42">
              <a:extLst>
                <a:ext uri="{FF2B5EF4-FFF2-40B4-BE49-F238E27FC236}">
                  <a16:creationId xmlns:a16="http://schemas.microsoft.com/office/drawing/2014/main" xmlns="" id="{D27C39D1-C6BE-74B9-917B-A9E525732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875"/>
              <a:ext cx="263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vi-VN" altLang="vi-VN" sz="2300" b="1">
                  <a:solidFill>
                    <a:srgbClr val="FBFBFB"/>
                  </a:solidFill>
                  <a:latin typeface="Times New Roman" panose="02020603050405020304" pitchFamily="18" charset="0"/>
                </a:rPr>
                <a:t>11</a:t>
              </a:r>
              <a:endParaRPr lang="vi-VN" altLang="vi-VN">
                <a:solidFill>
                  <a:prstClr val="black"/>
                </a:solidFill>
              </a:endParaRPr>
            </a:p>
          </p:txBody>
        </p:sp>
        <p:grpSp>
          <p:nvGrpSpPr>
            <p:cNvPr id="24" name="Group 46">
              <a:extLst>
                <a:ext uri="{FF2B5EF4-FFF2-40B4-BE49-F238E27FC236}">
                  <a16:creationId xmlns:a16="http://schemas.microsoft.com/office/drawing/2014/main" xmlns="" id="{27B8070F-4D9C-7688-812C-AAAB20572A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6" y="1707"/>
              <a:ext cx="240" cy="290"/>
              <a:chOff x="906" y="1707"/>
              <a:chExt cx="240" cy="290"/>
            </a:xfrm>
          </p:grpSpPr>
          <p:sp>
            <p:nvSpPr>
              <p:cNvPr id="54" name="Oval 43">
                <a:extLst>
                  <a:ext uri="{FF2B5EF4-FFF2-40B4-BE49-F238E27FC236}">
                    <a16:creationId xmlns:a16="http://schemas.microsoft.com/office/drawing/2014/main" xmlns="" id="{262B829A-C52B-071D-1E2A-1602B26C1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" y="1707"/>
                <a:ext cx="40" cy="40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Oval 44">
                <a:extLst>
                  <a:ext uri="{FF2B5EF4-FFF2-40B4-BE49-F238E27FC236}">
                    <a16:creationId xmlns:a16="http://schemas.microsoft.com/office/drawing/2014/main" xmlns="" id="{AAA1C494-09FA-BB63-4D6D-DC2D5E902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" y="1707"/>
                <a:ext cx="40" cy="40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Rectangle 45">
                <a:extLst>
                  <a:ext uri="{FF2B5EF4-FFF2-40B4-BE49-F238E27FC236}">
                    <a16:creationId xmlns:a16="http://schemas.microsoft.com/office/drawing/2014/main" xmlns="" id="{4B70E8D8-CE5F-6789-AB0F-FBEC4B1CD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751"/>
                <a:ext cx="240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3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M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xmlns="" id="{9D060FD7-D0A3-140E-6BC7-5B889098A6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" y="334"/>
              <a:ext cx="219" cy="273"/>
              <a:chOff x="754" y="334"/>
              <a:chExt cx="219" cy="273"/>
            </a:xfrm>
          </p:grpSpPr>
          <p:sp>
            <p:nvSpPr>
              <p:cNvPr id="51" name="Oval 47">
                <a:extLst>
                  <a:ext uri="{FF2B5EF4-FFF2-40B4-BE49-F238E27FC236}">
                    <a16:creationId xmlns:a16="http://schemas.microsoft.com/office/drawing/2014/main" xmlns="" id="{0309A191-9768-2757-40C5-15FCA2452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" y="334"/>
                <a:ext cx="41" cy="40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48">
                <a:extLst>
                  <a:ext uri="{FF2B5EF4-FFF2-40B4-BE49-F238E27FC236}">
                    <a16:creationId xmlns:a16="http://schemas.microsoft.com/office/drawing/2014/main" xmlns="" id="{ACB75382-63E1-353A-457D-AC1F6DF92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" y="334"/>
                <a:ext cx="41" cy="40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ectangle 49">
                <a:extLst>
                  <a:ext uri="{FF2B5EF4-FFF2-40B4-BE49-F238E27FC236}">
                    <a16:creationId xmlns:a16="http://schemas.microsoft.com/office/drawing/2014/main" xmlns="" id="{1B064FE4-8D54-B849-D4DE-F25EE7B40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" y="361"/>
                <a:ext cx="219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3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H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54">
              <a:extLst>
                <a:ext uri="{FF2B5EF4-FFF2-40B4-BE49-F238E27FC236}">
                  <a16:creationId xmlns:a16="http://schemas.microsoft.com/office/drawing/2014/main" xmlns="" id="{CD4091C7-D2FC-FAAE-F00F-207EC8E5E1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" y="129"/>
              <a:ext cx="188" cy="252"/>
              <a:chOff x="372" y="129"/>
              <a:chExt cx="188" cy="252"/>
            </a:xfrm>
          </p:grpSpPr>
          <p:sp>
            <p:nvSpPr>
              <p:cNvPr id="48" name="Oval 51">
                <a:extLst>
                  <a:ext uri="{FF2B5EF4-FFF2-40B4-BE49-F238E27FC236}">
                    <a16:creationId xmlns:a16="http://schemas.microsoft.com/office/drawing/2014/main" xmlns="" id="{F4418B30-8B05-C9DC-AA4F-E3DC84516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" y="341"/>
                <a:ext cx="40" cy="40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Oval 52">
                <a:extLst>
                  <a:ext uri="{FF2B5EF4-FFF2-40B4-BE49-F238E27FC236}">
                    <a16:creationId xmlns:a16="http://schemas.microsoft.com/office/drawing/2014/main" xmlns="" id="{B9D4E7A5-64F5-3C26-B8B9-B283EB473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" y="341"/>
                <a:ext cx="40" cy="40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Rectangle 53">
                <a:extLst>
                  <a:ext uri="{FF2B5EF4-FFF2-40B4-BE49-F238E27FC236}">
                    <a16:creationId xmlns:a16="http://schemas.microsoft.com/office/drawing/2014/main" xmlns="" id="{88F0FE22-CA6F-1B4D-09F9-2146AA1E6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" y="129"/>
                <a:ext cx="1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3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P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4" name="Group 58">
              <a:extLst>
                <a:ext uri="{FF2B5EF4-FFF2-40B4-BE49-F238E27FC236}">
                  <a16:creationId xmlns:a16="http://schemas.microsoft.com/office/drawing/2014/main" xmlns="" id="{55A77681-A944-A23C-18FD-ADFC948D11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3" y="115"/>
              <a:ext cx="215" cy="252"/>
              <a:chOff x="1443" y="115"/>
              <a:chExt cx="215" cy="252"/>
            </a:xfrm>
          </p:grpSpPr>
          <p:sp>
            <p:nvSpPr>
              <p:cNvPr id="45" name="Oval 55">
                <a:extLst>
                  <a:ext uri="{FF2B5EF4-FFF2-40B4-BE49-F238E27FC236}">
                    <a16:creationId xmlns:a16="http://schemas.microsoft.com/office/drawing/2014/main" xmlns="" id="{F8BF977D-7A38-8D7E-2185-688617E9B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" y="327"/>
                <a:ext cx="40" cy="40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56">
                <a:extLst>
                  <a:ext uri="{FF2B5EF4-FFF2-40B4-BE49-F238E27FC236}">
                    <a16:creationId xmlns:a16="http://schemas.microsoft.com/office/drawing/2014/main" xmlns="" id="{5EDCF76C-3B5F-DE8F-1C74-64D2A1577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" y="327"/>
                <a:ext cx="40" cy="40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Rectangle 57">
                <a:extLst>
                  <a:ext uri="{FF2B5EF4-FFF2-40B4-BE49-F238E27FC236}">
                    <a16:creationId xmlns:a16="http://schemas.microsoft.com/office/drawing/2014/main" xmlns="" id="{9E3D1C6B-F1F5-950A-3D65-2B3B54256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9" y="115"/>
                <a:ext cx="209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3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Q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487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3042799" y="0"/>
            <a:ext cx="6372133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316" y="731796"/>
            <a:ext cx="11087100" cy="389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  <a:defRPr/>
            </a:pPr>
            <a:r>
              <a:rPr lang="vi-VN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 Ghi nhớ kiến thức trong bài. 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>
              <a:lnSpc>
                <a:spcPct val="140000"/>
              </a:lnSpc>
              <a:defRPr/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Xem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lại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các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bài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tập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các ví dụ đã làm.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>
              <a:lnSpc>
                <a:spcPct val="140000"/>
              </a:lnSpc>
              <a:defRPr/>
            </a:pPr>
            <a:r>
              <a:rPr lang="vi-VN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 Làm bài tập 1 </a:t>
            </a:r>
            <a:r>
              <a:rPr lang="vi-VN" sz="3000" b="1" dirty="0">
                <a:solidFill>
                  <a:schemeClr val="accent1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6 SGK/117.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>
              <a:lnSpc>
                <a:spcPct val="140000"/>
              </a:lnSpc>
              <a:defRPr/>
            </a:pPr>
            <a:r>
              <a:rPr lang="vi-VN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-</a:t>
            </a:r>
            <a:r>
              <a:rPr lang="vi-VN" sz="3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Vẽ sơ đồ tư duy kiến thức Bài Góc ở tâm – góc nội tiếp – Hoạt động nhóm </a:t>
            </a:r>
            <a:r>
              <a:rPr lang="vi-VN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stem </a:t>
            </a: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" name="Picture 11" descr="A1">
            <a:extLst>
              <a:ext uri="{FF2B5EF4-FFF2-40B4-BE49-F238E27FC236}">
                <a16:creationId xmlns:a16="http://schemas.microsoft.com/office/drawing/2014/main" xmlns="" id="{41121C62-D185-CFC5-2717-70E78E0CD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72919"/>
            <a:ext cx="579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>
            <a:extLst>
              <a:ext uri="{FF2B5EF4-FFF2-40B4-BE49-F238E27FC236}">
                <a16:creationId xmlns:a16="http://schemas.microsoft.com/office/drawing/2014/main" xmlns="" id="{3F5BAE80-35BE-A12F-0AD4-383CFC2F94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286" y="4285397"/>
            <a:ext cx="11723428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119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Xin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qúy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0539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7" y="1339090"/>
            <a:ext cx="11110293" cy="85407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GÓC Ở TÂM – GÓC NỘI TIẾP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032" y="3384927"/>
            <a:ext cx="2180399" cy="531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090"/>
          <a:stretch/>
        </p:blipFill>
        <p:spPr>
          <a:xfrm>
            <a:off x="-19042" y="0"/>
            <a:ext cx="2030217" cy="6891453"/>
          </a:xfrm>
          <a:prstGeom prst="rect">
            <a:avLst/>
          </a:prstGeom>
        </p:spPr>
      </p:pic>
      <p:sp>
        <p:nvSpPr>
          <p:cNvPr id="1910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3088933" y="1650340"/>
            <a:ext cx="6402472" cy="6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sz="30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sz="3000" b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11" name="Google Shape;1911;p36"/>
          <p:cNvGrpSpPr/>
          <p:nvPr/>
        </p:nvGrpSpPr>
        <p:grpSpPr>
          <a:xfrm rot="635347">
            <a:off x="1637322" y="1368192"/>
            <a:ext cx="1109951" cy="1087537"/>
            <a:chOff x="4954259" y="1138378"/>
            <a:chExt cx="616622" cy="610761"/>
          </a:xfrm>
        </p:grpSpPr>
        <p:sp>
          <p:nvSpPr>
            <p:cNvPr id="1912" name="Google Shape;1912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3" name="Google Shape;1913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4" name="Google Shape;1914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5" name="Google Shape;1915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6" name="Google Shape;1916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22" name="Google Shape;1922;p36"/>
          <p:cNvSpPr txBox="1">
            <a:spLocks noGrp="1"/>
          </p:cNvSpPr>
          <p:nvPr>
            <p:ph type="title" idx="5"/>
          </p:nvPr>
        </p:nvSpPr>
        <p:spPr>
          <a:xfrm>
            <a:off x="1796252" y="1575500"/>
            <a:ext cx="890545" cy="59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733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endParaRPr sz="3733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928" name="Google Shape;1928;p36"/>
          <p:cNvGrpSpPr/>
          <p:nvPr/>
        </p:nvGrpSpPr>
        <p:grpSpPr>
          <a:xfrm rot="635347">
            <a:off x="1637322" y="2734190"/>
            <a:ext cx="1109951" cy="1087537"/>
            <a:chOff x="4954259" y="1138378"/>
            <a:chExt cx="616622" cy="610761"/>
          </a:xfrm>
        </p:grpSpPr>
        <p:sp>
          <p:nvSpPr>
            <p:cNvPr id="1929" name="Google Shape;1929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0" name="Google Shape;1930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1" name="Google Shape;1931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2" name="Google Shape;1932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3" name="Google Shape;1933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34" name="Google Shape;1934;p36"/>
          <p:cNvSpPr txBox="1">
            <a:spLocks noGrp="1"/>
          </p:cNvSpPr>
          <p:nvPr>
            <p:ph type="title" idx="7"/>
          </p:nvPr>
        </p:nvSpPr>
        <p:spPr>
          <a:xfrm>
            <a:off x="1730521" y="2973003"/>
            <a:ext cx="979600" cy="59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733">
                <a:solidFill>
                  <a:schemeClr val="accent6">
                    <a:lumMod val="50000"/>
                  </a:schemeClr>
                </a:solidFill>
                <a:latin typeface="+mj-lt"/>
              </a:rPr>
              <a:t>II</a:t>
            </a:r>
            <a:endParaRPr sz="3733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8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3099402" y="3016339"/>
            <a:ext cx="8132597" cy="6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sz="30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3000" b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oogle Shape;1928;p36"/>
          <p:cNvGrpSpPr/>
          <p:nvPr/>
        </p:nvGrpSpPr>
        <p:grpSpPr>
          <a:xfrm rot="635347">
            <a:off x="1622594" y="4097154"/>
            <a:ext cx="1109951" cy="1087537"/>
            <a:chOff x="4954259" y="1138378"/>
            <a:chExt cx="616622" cy="610761"/>
          </a:xfrm>
        </p:grpSpPr>
        <p:sp>
          <p:nvSpPr>
            <p:cNvPr id="23" name="Google Shape;1929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1930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1931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1932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1933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" name="Google Shape;1934;p36"/>
          <p:cNvSpPr txBox="1">
            <a:spLocks noGrp="1"/>
          </p:cNvSpPr>
          <p:nvPr>
            <p:ph type="title" idx="7"/>
          </p:nvPr>
        </p:nvSpPr>
        <p:spPr>
          <a:xfrm>
            <a:off x="1726395" y="4346568"/>
            <a:ext cx="979600" cy="59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733">
                <a:solidFill>
                  <a:schemeClr val="accent6">
                    <a:lumMod val="50000"/>
                  </a:schemeClr>
                </a:solidFill>
                <a:latin typeface="+mj-lt"/>
              </a:rPr>
              <a:t>III</a:t>
            </a:r>
            <a:endParaRPr sz="3733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9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3072128" y="4406129"/>
            <a:ext cx="5155649" cy="6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sz="30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000" b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80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0" grpId="0" build="p"/>
      <p:bldP spid="1922" grpId="0"/>
      <p:bldP spid="1934" grpId="0"/>
      <p:bldP spid="48" grpId="0" build="p"/>
      <p:bldP spid="28" grpId="0"/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3A4C2A80-BC32-CBEF-AD61-C28FA93E8629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lang="vi-VN" sz="3600" u="sng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9FC76C32-B911-77BC-D52B-611AC964724F}"/>
                  </a:ext>
                </a:extLst>
              </p:cNvPr>
              <p:cNvSpPr txBox="1"/>
              <p:nvPr/>
            </p:nvSpPr>
            <p:spPr>
              <a:xfrm>
                <a:off x="56981" y="666998"/>
                <a:ext cx="9040872" cy="1994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30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Hoạt động 3. (SGK- </a:t>
                </a:r>
                <a:r>
                  <a:rPr lang="en-US" sz="30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 </a:t>
                </a:r>
                <a:r>
                  <a:rPr lang="vi-VN" sz="30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115)</a:t>
                </a:r>
              </a:p>
              <a:p>
                <a:pPr algn="just"/>
                <a:r>
                  <a:rPr lang="vi-VN" sz="30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Hình 55, đỉnh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vi-VN" sz="30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thuộc đường tròn hay không? </a:t>
                </a:r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30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cạnh của góc chứa hai dây cung nào của đường tròn?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FC76C32-B911-77BC-D52B-611AC9647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1" y="666998"/>
                <a:ext cx="9040872" cy="1994329"/>
              </a:xfrm>
              <a:prstGeom prst="rect">
                <a:avLst/>
              </a:prstGeom>
              <a:blipFill rotWithShape="0">
                <a:blip r:embed="rId2"/>
                <a:stretch>
                  <a:fillRect l="-1551" t="-3963" r="-1618" b="-6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Đám mây 12">
            <a:extLst>
              <a:ext uri="{FF2B5EF4-FFF2-40B4-BE49-F238E27FC236}">
                <a16:creationId xmlns:a16="http://schemas.microsoft.com/office/drawing/2014/main" xmlns="" id="{07F022EC-B1B9-D707-A35C-234C3B578396}"/>
              </a:ext>
            </a:extLst>
          </p:cNvPr>
          <p:cNvSpPr/>
          <p:nvPr/>
        </p:nvSpPr>
        <p:spPr>
          <a:xfrm>
            <a:off x="283028" y="5605671"/>
            <a:ext cx="3082183" cy="880677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87D2A1BD-15D1-4EB6-D69B-DADD7C356060}"/>
              </a:ext>
            </a:extLst>
          </p:cNvPr>
          <p:cNvSpPr txBox="1"/>
          <p:nvPr/>
        </p:nvSpPr>
        <p:spPr>
          <a:xfrm>
            <a:off x="9820178" y="3501741"/>
            <a:ext cx="23431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55</a:t>
            </a:r>
            <a:endParaRPr lang="vi-VN" sz="3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Nhóm 55">
            <a:extLst>
              <a:ext uri="{FF2B5EF4-FFF2-40B4-BE49-F238E27FC236}">
                <a16:creationId xmlns:a16="http://schemas.microsoft.com/office/drawing/2014/main" xmlns="" id="{2F0631D5-79B9-2786-A3B4-02FDA74C6F15}"/>
              </a:ext>
            </a:extLst>
          </p:cNvPr>
          <p:cNvGrpSpPr/>
          <p:nvPr/>
        </p:nvGrpSpPr>
        <p:grpSpPr>
          <a:xfrm>
            <a:off x="9097853" y="152400"/>
            <a:ext cx="2971800" cy="3276600"/>
            <a:chOff x="9056590" y="90346"/>
            <a:chExt cx="2971800" cy="3276600"/>
          </a:xfrm>
        </p:grpSpPr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xmlns="" id="{421A3737-EBF9-28B1-D1E1-21E5FED46A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056590" y="90346"/>
              <a:ext cx="297180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xmlns="" id="{060D7149-9F13-CCBF-4DF5-B077906B2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6378" y="806309"/>
              <a:ext cx="176213" cy="52388"/>
            </a:xfrm>
            <a:custGeom>
              <a:avLst/>
              <a:gdLst>
                <a:gd name="T0" fmla="*/ 111 w 111"/>
                <a:gd name="T1" fmla="*/ 0 h 33"/>
                <a:gd name="T2" fmla="*/ 0 w 111"/>
                <a:gd name="T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1" h="33">
                  <a:moveTo>
                    <a:pt x="111" y="0"/>
                  </a:moveTo>
                  <a:cubicBezTo>
                    <a:pt x="79" y="24"/>
                    <a:pt x="39" y="33"/>
                    <a:pt x="0" y="26"/>
                  </a:cubicBezTo>
                </a:path>
              </a:pathLst>
            </a:cu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7">
              <a:extLst>
                <a:ext uri="{FF2B5EF4-FFF2-40B4-BE49-F238E27FC236}">
                  <a16:creationId xmlns:a16="http://schemas.microsoft.com/office/drawing/2014/main" xmlns="" id="{1DF6833E-45BB-6A21-994F-9A4B0F176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5015" y="484046"/>
              <a:ext cx="2774950" cy="2774950"/>
            </a:xfrm>
            <a:prstGeom prst="ellips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Line 8">
              <a:extLst>
                <a:ext uri="{FF2B5EF4-FFF2-40B4-BE49-F238E27FC236}">
                  <a16:creationId xmlns:a16="http://schemas.microsoft.com/office/drawing/2014/main" xmlns="" id="{A2CD0C19-486C-C155-9C0A-BF1A0D37EE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42365" y="623746"/>
              <a:ext cx="395288" cy="2209800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ine 9">
              <a:extLst>
                <a:ext uri="{FF2B5EF4-FFF2-40B4-BE49-F238E27FC236}">
                  <a16:creationId xmlns:a16="http://schemas.microsoft.com/office/drawing/2014/main" xmlns="" id="{9A2E5B1E-F05E-9750-4CB0-33AA8278A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7653" y="623746"/>
              <a:ext cx="1620838" cy="219392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10">
              <a:extLst>
                <a:ext uri="{FF2B5EF4-FFF2-40B4-BE49-F238E27FC236}">
                  <a16:creationId xmlns:a16="http://schemas.microsoft.com/office/drawing/2014/main" xmlns="" id="{F6DCC835-8156-C36B-0B15-158253CD3C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42365" y="2817671"/>
              <a:ext cx="2016125" cy="1587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14">
              <a:extLst>
                <a:ext uri="{FF2B5EF4-FFF2-40B4-BE49-F238E27FC236}">
                  <a16:creationId xmlns:a16="http://schemas.microsoft.com/office/drawing/2014/main" xmlns="" id="{BB511EB0-3895-856E-936A-C6FF58FBF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8182" y="1833425"/>
              <a:ext cx="250825" cy="484188"/>
              <a:chOff x="3768" y="2226"/>
              <a:chExt cx="158" cy="305"/>
            </a:xfrm>
          </p:grpSpPr>
          <p:sp>
            <p:nvSpPr>
              <p:cNvPr id="53" name="Oval 11">
                <a:extLst>
                  <a:ext uri="{FF2B5EF4-FFF2-40B4-BE49-F238E27FC236}">
                    <a16:creationId xmlns:a16="http://schemas.microsoft.com/office/drawing/2014/main" xmlns="" id="{831B5D1D-3244-8C43-9850-DA560FF7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226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Oval 12">
                <a:extLst>
                  <a:ext uri="{FF2B5EF4-FFF2-40B4-BE49-F238E27FC236}">
                    <a16:creationId xmlns:a16="http://schemas.microsoft.com/office/drawing/2014/main" xmlns="" id="{77E9A197-F6D2-333B-495E-2606A0655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22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 13">
                <a:extLst>
                  <a:ext uri="{FF2B5EF4-FFF2-40B4-BE49-F238E27FC236}">
                    <a16:creationId xmlns:a16="http://schemas.microsoft.com/office/drawing/2014/main" xmlns="" id="{9502BDB5-D165-1480-703B-82160752B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8" y="2269"/>
                <a:ext cx="158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 dirty="0">
                    <a:solidFill>
                      <a:srgbClr val="FBFBF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vi-VN" altLang="vi-V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" name="Group 18">
              <a:extLst>
                <a:ext uri="{FF2B5EF4-FFF2-40B4-BE49-F238E27FC236}">
                  <a16:creationId xmlns:a16="http://schemas.microsoft.com/office/drawing/2014/main" xmlns="" id="{FE6C0E9E-0216-5339-2572-A465FE632F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1528" y="2795442"/>
              <a:ext cx="388938" cy="501650"/>
              <a:chOff x="2989" y="2832"/>
              <a:chExt cx="245" cy="316"/>
            </a:xfrm>
          </p:grpSpPr>
          <p:sp>
            <p:nvSpPr>
              <p:cNvPr id="50" name="Oval 15">
                <a:extLst>
                  <a:ext uri="{FF2B5EF4-FFF2-40B4-BE49-F238E27FC236}">
                    <a16:creationId xmlns:a16="http://schemas.microsoft.com/office/drawing/2014/main" xmlns="" id="{1171BB41-C17A-8E83-9090-83781677D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283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16">
                <a:extLst>
                  <a:ext uri="{FF2B5EF4-FFF2-40B4-BE49-F238E27FC236}">
                    <a16:creationId xmlns:a16="http://schemas.microsoft.com/office/drawing/2014/main" xmlns="" id="{A836D84A-2112-0D62-5F9D-6034805FF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283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 17">
                <a:extLst>
                  <a:ext uri="{FF2B5EF4-FFF2-40B4-BE49-F238E27FC236}">
                    <a16:creationId xmlns:a16="http://schemas.microsoft.com/office/drawing/2014/main" xmlns="" id="{160D76AC-2937-2E53-408E-B7C4E0C27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" y="2886"/>
                <a:ext cx="145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>
                    <a:solidFill>
                      <a:srgbClr val="FBFBF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alt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22">
              <a:extLst>
                <a:ext uri="{FF2B5EF4-FFF2-40B4-BE49-F238E27FC236}">
                  <a16:creationId xmlns:a16="http://schemas.microsoft.com/office/drawing/2014/main" xmlns="" id="{95A93A98-BBB3-EE7C-7037-3E71084AC9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99553" y="187184"/>
              <a:ext cx="158750" cy="474663"/>
              <a:chOff x="3435" y="1189"/>
              <a:chExt cx="100" cy="299"/>
            </a:xfrm>
          </p:grpSpPr>
          <p:sp>
            <p:nvSpPr>
              <p:cNvPr id="47" name="Oval 19">
                <a:extLst>
                  <a:ext uri="{FF2B5EF4-FFF2-40B4-BE49-F238E27FC236}">
                    <a16:creationId xmlns:a16="http://schemas.microsoft.com/office/drawing/2014/main" xmlns="" id="{12716D38-5CE5-24A2-0B9E-30F218219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" y="144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Oval 20">
                <a:extLst>
                  <a:ext uri="{FF2B5EF4-FFF2-40B4-BE49-F238E27FC236}">
                    <a16:creationId xmlns:a16="http://schemas.microsoft.com/office/drawing/2014/main" xmlns="" id="{1047805C-FDB4-DEB8-C618-126F8D84A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" y="144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ectangle 21">
                <a:extLst>
                  <a:ext uri="{FF2B5EF4-FFF2-40B4-BE49-F238E27FC236}">
                    <a16:creationId xmlns:a16="http://schemas.microsoft.com/office/drawing/2014/main" xmlns="" id="{1345F014-7581-0FC8-60E8-1A260B95A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0" y="1189"/>
                <a:ext cx="85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>
                    <a:solidFill>
                      <a:srgbClr val="FBFBF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vi-VN" alt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3" name="Group 26">
              <a:extLst>
                <a:ext uri="{FF2B5EF4-FFF2-40B4-BE49-F238E27FC236}">
                  <a16:creationId xmlns:a16="http://schemas.microsoft.com/office/drawing/2014/main" xmlns="" id="{1F8D54C1-9853-D7AF-F112-5B144723FB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0394" y="2779576"/>
              <a:ext cx="309563" cy="452438"/>
              <a:chOff x="4456" y="2822"/>
              <a:chExt cx="195" cy="285"/>
            </a:xfrm>
          </p:grpSpPr>
          <p:sp>
            <p:nvSpPr>
              <p:cNvPr id="44" name="Oval 23">
                <a:extLst>
                  <a:ext uri="{FF2B5EF4-FFF2-40B4-BE49-F238E27FC236}">
                    <a16:creationId xmlns:a16="http://schemas.microsoft.com/office/drawing/2014/main" xmlns="" id="{F11B93C9-FFBE-4398-B85A-2C709C709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" y="282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Oval 24">
                <a:extLst>
                  <a:ext uri="{FF2B5EF4-FFF2-40B4-BE49-F238E27FC236}">
                    <a16:creationId xmlns:a16="http://schemas.microsoft.com/office/drawing/2014/main" xmlns="" id="{F5C71E6F-EDB8-F968-9597-E8308F13D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" y="282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Rectangle 25">
                <a:extLst>
                  <a:ext uri="{FF2B5EF4-FFF2-40B4-BE49-F238E27FC236}">
                    <a16:creationId xmlns:a16="http://schemas.microsoft.com/office/drawing/2014/main" xmlns="" id="{68DD132D-7AB9-9AEF-09B8-7182EC0B8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6" y="2845"/>
                <a:ext cx="145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>
                    <a:solidFill>
                      <a:srgbClr val="FBFBF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alt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11">
                <a:extLst>
                  <a:ext uri="{FF2B5EF4-FFF2-40B4-BE49-F238E27FC236}">
                    <a16:creationId xmlns:a16="http://schemas.microsoft.com/office/drawing/2014/main" xmlns="" id="{CF048409-41B8-00E4-F2E3-3F4992C9EF2E}"/>
                  </a:ext>
                </a:extLst>
              </p:cNvPr>
              <p:cNvSpPr txBox="1"/>
              <p:nvPr/>
            </p:nvSpPr>
            <p:spPr>
              <a:xfrm>
                <a:off x="283028" y="2800013"/>
                <a:ext cx="8546119" cy="2430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vi-VN" sz="3000" b="1" dirty="0">
                    <a:solidFill>
                      <a:srgbClr val="FFC000"/>
                    </a:solidFill>
                    <a:latin typeface="Times New Roman" panose="02020603050405020304" pitchFamily="18" charset="0"/>
                  </a:rPr>
                  <a:t>Lời giải: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lang="vi-VN" sz="30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Đỉnh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vi-VN" sz="30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là đỉnh </a:t>
                </a:r>
                <a:r>
                  <a:rPr lang="vi-VN" sz="3000" i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I</a:t>
                </a:r>
                <a:r>
                  <a:rPr lang="vi-VN" sz="30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nằm trên đường tròn.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lang="vi-VN" sz="30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Hai cạnh của góc chứa hai dây cung của đường tròn là dây cung </a:t>
                </a:r>
                <a:r>
                  <a:rPr lang="vi-VN" sz="3000" i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IA</a:t>
                </a:r>
                <a:r>
                  <a:rPr lang="vi-VN" sz="30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và dây cung </a:t>
                </a:r>
                <a:r>
                  <a:rPr lang="vi-VN" sz="3000" i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IB</a:t>
                </a:r>
                <a:r>
                  <a:rPr lang="vi-VN" sz="30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lang="vi-VN" sz="30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vi-VN" sz="30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là góc nội tiếp của đường tròn (</a:t>
                </a:r>
                <a:r>
                  <a:rPr lang="vi-VN" sz="3000" i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O</a:t>
                </a:r>
                <a:r>
                  <a:rPr lang="vi-VN" sz="30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)</a:t>
                </a:r>
                <a:r>
                  <a:rPr lang="vi-VN" sz="3000" i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sz="30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048409-41B8-00E4-F2E3-3F4992C9E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8" y="2800013"/>
                <a:ext cx="8546119" cy="2430922"/>
              </a:xfrm>
              <a:prstGeom prst="rect">
                <a:avLst/>
              </a:prstGeom>
              <a:blipFill rotWithShape="0">
                <a:blip r:embed="rId3"/>
                <a:stretch>
                  <a:fillRect l="-1641" t="-3258" r="-1712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ộp Văn bản 15">
            <a:extLst>
              <a:ext uri="{FF2B5EF4-FFF2-40B4-BE49-F238E27FC236}">
                <a16:creationId xmlns:a16="http://schemas.microsoft.com/office/drawing/2014/main" xmlns="" id="{AC915748-37B7-BD76-12AA-CD105D4B0E5B}"/>
              </a:ext>
            </a:extLst>
          </p:cNvPr>
          <p:cNvSpPr txBox="1"/>
          <p:nvPr/>
        </p:nvSpPr>
        <p:spPr>
          <a:xfrm>
            <a:off x="5179825" y="6046010"/>
            <a:ext cx="64580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1">
            <a:extLst>
              <a:ext uri="{FF2B5EF4-FFF2-40B4-BE49-F238E27FC236}">
                <a16:creationId xmlns:a16="http://schemas.microsoft.com/office/drawing/2014/main" xmlns="" id="{109A1841-1187-03FD-888A-F2DB86256757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lang="vi-VN" sz="3600" u="sng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6">
                <a:extLst>
                  <a:ext uri="{FF2B5EF4-FFF2-40B4-BE49-F238E27FC236}">
                    <a16:creationId xmlns:a16="http://schemas.microsoft.com/office/drawing/2014/main" xmlns="" id="{0F2AFDF8-0DF1-532A-1690-2EE892C95DED}"/>
                  </a:ext>
                </a:extLst>
              </p:cNvPr>
              <p:cNvSpPr txBox="1"/>
              <p:nvPr/>
            </p:nvSpPr>
            <p:spPr>
              <a:xfrm>
                <a:off x="2839996" y="5506978"/>
                <a:ext cx="7121768" cy="5372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1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vi-VN" sz="2800" b="1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là góc nội tiếp của đường tròn </a:t>
                </a:r>
                <a:r>
                  <a:rPr lang="en-US" sz="2800" b="1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2800" b="1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="1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2800" b="1" i="1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F2AFDF8-0DF1-532A-1690-2EE892C95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996" y="5506978"/>
                <a:ext cx="7121768" cy="537263"/>
              </a:xfrm>
              <a:prstGeom prst="rect">
                <a:avLst/>
              </a:prstGeom>
              <a:blipFill rotWithShape="0">
                <a:blip r:embed="rId3"/>
                <a:stretch>
                  <a:fillRect t="-7865" b="-30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F3668BC8-C734-E3B4-2443-989BDA198C63}"/>
              </a:ext>
            </a:extLst>
          </p:cNvPr>
          <p:cNvSpPr txBox="1"/>
          <p:nvPr/>
        </p:nvSpPr>
        <p:spPr>
          <a:xfrm>
            <a:off x="631821" y="930031"/>
            <a:ext cx="11038563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000" b="1" i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b="1" i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</a:pP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2" name="Nhóm 51">
            <a:extLst>
              <a:ext uri="{FF2B5EF4-FFF2-40B4-BE49-F238E27FC236}">
                <a16:creationId xmlns:a16="http://schemas.microsoft.com/office/drawing/2014/main" xmlns="" id="{FD132EFB-EE72-8010-5A38-394A3ABF021B}"/>
              </a:ext>
            </a:extLst>
          </p:cNvPr>
          <p:cNvGrpSpPr/>
          <p:nvPr/>
        </p:nvGrpSpPr>
        <p:grpSpPr>
          <a:xfrm>
            <a:off x="5029200" y="2661447"/>
            <a:ext cx="2639397" cy="2867172"/>
            <a:chOff x="4479925" y="2889677"/>
            <a:chExt cx="2814638" cy="3284537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xmlns="" id="{8148B12F-C00C-1F69-3E6C-E94691FE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288" y="3640564"/>
              <a:ext cx="176213" cy="52388"/>
            </a:xfrm>
            <a:custGeom>
              <a:avLst/>
              <a:gdLst>
                <a:gd name="T0" fmla="*/ 111 w 111"/>
                <a:gd name="T1" fmla="*/ 0 h 33"/>
                <a:gd name="T2" fmla="*/ 0 w 111"/>
                <a:gd name="T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1" h="33">
                  <a:moveTo>
                    <a:pt x="111" y="0"/>
                  </a:moveTo>
                  <a:cubicBezTo>
                    <a:pt x="79" y="24"/>
                    <a:pt x="39" y="33"/>
                    <a:pt x="0" y="26"/>
                  </a:cubicBezTo>
                </a:path>
              </a:pathLst>
            </a:cu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33" name="Oval 7">
              <a:extLst>
                <a:ext uri="{FF2B5EF4-FFF2-40B4-BE49-F238E27FC236}">
                  <a16:creationId xmlns:a16="http://schemas.microsoft.com/office/drawing/2014/main" xmlns="" id="{8B401C41-908C-B552-64FA-43EEE0C5F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925" y="3318301"/>
              <a:ext cx="2774950" cy="2774950"/>
            </a:xfrm>
            <a:prstGeom prst="ellips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34" name="Line 8">
              <a:extLst>
                <a:ext uri="{FF2B5EF4-FFF2-40B4-BE49-F238E27FC236}">
                  <a16:creationId xmlns:a16="http://schemas.microsoft.com/office/drawing/2014/main" xmlns="" id="{69334A5B-61F0-C237-BA5F-7CF96D4D04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7275" y="3458001"/>
              <a:ext cx="395288" cy="2209800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35" name="Line 9">
              <a:extLst>
                <a:ext uri="{FF2B5EF4-FFF2-40B4-BE49-F238E27FC236}">
                  <a16:creationId xmlns:a16="http://schemas.microsoft.com/office/drawing/2014/main" xmlns="" id="{3ADE1CEB-877B-C2A1-334A-2713E6C0C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2563" y="3458001"/>
              <a:ext cx="1620838" cy="219392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grpSp>
          <p:nvGrpSpPr>
            <p:cNvPr id="36" name="Group 13">
              <a:extLst>
                <a:ext uri="{FF2B5EF4-FFF2-40B4-BE49-F238E27FC236}">
                  <a16:creationId xmlns:a16="http://schemas.microsoft.com/office/drawing/2014/main" xmlns="" id="{BC87CF20-C52E-7DD0-9440-A40013A7C5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3100" y="4667676"/>
              <a:ext cx="388938" cy="527050"/>
              <a:chOff x="3768" y="2226"/>
              <a:chExt cx="245" cy="332"/>
            </a:xfrm>
          </p:grpSpPr>
          <p:sp>
            <p:nvSpPr>
              <p:cNvPr id="49" name="Oval 10">
                <a:extLst>
                  <a:ext uri="{FF2B5EF4-FFF2-40B4-BE49-F238E27FC236}">
                    <a16:creationId xmlns:a16="http://schemas.microsoft.com/office/drawing/2014/main" xmlns="" id="{320CB2A0-22D9-C496-D174-282633871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226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11">
                <a:extLst>
                  <a:ext uri="{FF2B5EF4-FFF2-40B4-BE49-F238E27FC236}">
                    <a16:creationId xmlns:a16="http://schemas.microsoft.com/office/drawing/2014/main" xmlns="" id="{0146A6DD-E791-9650-1E9B-FC6BD98F0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22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Rectangle 12">
                <a:extLst>
                  <a:ext uri="{FF2B5EF4-FFF2-40B4-BE49-F238E27FC236}">
                    <a16:creationId xmlns:a16="http://schemas.microsoft.com/office/drawing/2014/main" xmlns="" id="{3A0EE4E5-7225-45E6-56CD-B6BA6DA41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8" y="2269"/>
                <a:ext cx="24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O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17">
              <a:extLst>
                <a:ext uri="{FF2B5EF4-FFF2-40B4-BE49-F238E27FC236}">
                  <a16:creationId xmlns:a16="http://schemas.microsoft.com/office/drawing/2014/main" xmlns="" id="{FA3C19AE-A1C8-BE56-E6E0-EE1DC649EC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6438" y="5629701"/>
              <a:ext cx="388938" cy="544513"/>
              <a:chOff x="2989" y="2832"/>
              <a:chExt cx="245" cy="343"/>
            </a:xfrm>
          </p:grpSpPr>
          <p:sp>
            <p:nvSpPr>
              <p:cNvPr id="46" name="Oval 14">
                <a:extLst>
                  <a:ext uri="{FF2B5EF4-FFF2-40B4-BE49-F238E27FC236}">
                    <a16:creationId xmlns:a16="http://schemas.microsoft.com/office/drawing/2014/main" xmlns="" id="{F93DD020-18C7-EBAC-466E-068B20BE2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283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15">
                <a:extLst>
                  <a:ext uri="{FF2B5EF4-FFF2-40B4-BE49-F238E27FC236}">
                    <a16:creationId xmlns:a16="http://schemas.microsoft.com/office/drawing/2014/main" xmlns="" id="{7257FE53-9A41-EFA1-BC61-F318B625D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283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Rectangle 16">
                <a:extLst>
                  <a:ext uri="{FF2B5EF4-FFF2-40B4-BE49-F238E27FC236}">
                    <a16:creationId xmlns:a16="http://schemas.microsoft.com/office/drawing/2014/main" xmlns="" id="{08B60242-6CCF-68C6-BBCC-719C7C824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" y="2886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A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21">
              <a:extLst>
                <a:ext uri="{FF2B5EF4-FFF2-40B4-BE49-F238E27FC236}">
                  <a16:creationId xmlns:a16="http://schemas.microsoft.com/office/drawing/2014/main" xmlns="" id="{FDE8D28F-D9C7-F2AF-B920-293387A1A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72085" y="2889677"/>
              <a:ext cx="274638" cy="606426"/>
              <a:chOff x="3402" y="1106"/>
              <a:chExt cx="173" cy="382"/>
            </a:xfrm>
          </p:grpSpPr>
          <p:sp>
            <p:nvSpPr>
              <p:cNvPr id="43" name="Oval 18">
                <a:extLst>
                  <a:ext uri="{FF2B5EF4-FFF2-40B4-BE49-F238E27FC236}">
                    <a16:creationId xmlns:a16="http://schemas.microsoft.com/office/drawing/2014/main" xmlns="" id="{659BD6F2-9DDE-ED1A-7DCB-5A8F557FC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" y="144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19">
                <a:extLst>
                  <a:ext uri="{FF2B5EF4-FFF2-40B4-BE49-F238E27FC236}">
                    <a16:creationId xmlns:a16="http://schemas.microsoft.com/office/drawing/2014/main" xmlns="" id="{D585DD3C-2857-54C6-7085-321939606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" y="144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Rectangle 20">
                <a:extLst>
                  <a:ext uri="{FF2B5EF4-FFF2-40B4-BE49-F238E27FC236}">
                    <a16:creationId xmlns:a16="http://schemas.microsoft.com/office/drawing/2014/main" xmlns="" id="{53C4016E-F989-506A-3A39-91C1219A9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2" y="1106"/>
                <a:ext cx="17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 dirty="0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I</a:t>
                </a:r>
                <a:endParaRPr lang="vi-VN" altLang="vi-VN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25">
              <a:extLst>
                <a:ext uri="{FF2B5EF4-FFF2-40B4-BE49-F238E27FC236}">
                  <a16:creationId xmlns:a16="http://schemas.microsoft.com/office/drawing/2014/main" xmlns="" id="{2647CC23-8BAB-AD4E-D4CF-CECFBFEBAB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45300" y="5613826"/>
              <a:ext cx="449263" cy="495300"/>
              <a:chOff x="4456" y="2822"/>
              <a:chExt cx="283" cy="312"/>
            </a:xfrm>
          </p:grpSpPr>
          <p:sp>
            <p:nvSpPr>
              <p:cNvPr id="40" name="Oval 22">
                <a:extLst>
                  <a:ext uri="{FF2B5EF4-FFF2-40B4-BE49-F238E27FC236}">
                    <a16:creationId xmlns:a16="http://schemas.microsoft.com/office/drawing/2014/main" xmlns="" id="{F631E183-1928-B389-641E-8A4B35AAF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" y="282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Oval 23">
                <a:extLst>
                  <a:ext uri="{FF2B5EF4-FFF2-40B4-BE49-F238E27FC236}">
                    <a16:creationId xmlns:a16="http://schemas.microsoft.com/office/drawing/2014/main" xmlns="" id="{47714F4C-CD8A-256E-02D2-C2548CE95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" y="282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Rectangle 24">
                <a:extLst>
                  <a:ext uri="{FF2B5EF4-FFF2-40B4-BE49-F238E27FC236}">
                    <a16:creationId xmlns:a16="http://schemas.microsoft.com/office/drawing/2014/main" xmlns="" id="{ED00E40C-AAAC-4976-A1C9-AFF1E82A9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6" y="2845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B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6" name="Hộp Văn bản 6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0F2AFDF8-0DF1-532A-1690-2EE892C95DED}"/>
              </a:ext>
            </a:extLst>
          </p:cNvPr>
          <p:cNvSpPr txBox="1"/>
          <p:nvPr/>
        </p:nvSpPr>
        <p:spPr>
          <a:xfrm>
            <a:off x="2653048" y="6198974"/>
            <a:ext cx="7495664" cy="5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nhỏ</a:t>
            </a:r>
            <a:r>
              <a:rPr lang="vi-VN" sz="28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cung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chắn</a:t>
            </a:r>
            <a:r>
              <a:rPr lang="vi-VN" sz="28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endParaRPr lang="vi-VN" sz="2800" b="1" i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02999"/>
              </p:ext>
            </p:extLst>
          </p:nvPr>
        </p:nvGraphicFramePr>
        <p:xfrm>
          <a:off x="3093036" y="6139196"/>
          <a:ext cx="564563" cy="537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4" imgW="266400" imgH="253800" progId="Equation.DSMT4">
                  <p:embed/>
                </p:oleObj>
              </mc:Choice>
              <mc:Fallback>
                <p:oleObj name="Equation" r:id="rId4" imgW="266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3036" y="6139196"/>
                        <a:ext cx="564563" cy="537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373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CB8E0F05-F193-5D85-72C3-EA3F3F5C765F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lang="vi-VN" sz="36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5AECBF51-3154-EE06-A077-B2116285575C}"/>
              </a:ext>
            </a:extLst>
          </p:cNvPr>
          <p:cNvSpPr txBox="1"/>
          <p:nvPr/>
        </p:nvSpPr>
        <p:spPr>
          <a:xfrm>
            <a:off x="283028" y="768673"/>
            <a:ext cx="8685125" cy="2140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vi-VN" sz="3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5 (SGK – </a:t>
            </a:r>
            <a:r>
              <a:rPr lang="en-US" sz="3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115).</a:t>
            </a:r>
            <a:r>
              <a:rPr lang="vi-VN" sz="30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56</a:t>
            </a:r>
            <a:r>
              <a:rPr lang="en-US" sz="30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56</a:t>
            </a:r>
            <a:r>
              <a:rPr lang="en-US" sz="30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56</a:t>
            </a:r>
            <a:r>
              <a:rPr lang="en-US" sz="30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56</a:t>
            </a:r>
            <a:r>
              <a:rPr lang="en-US" sz="30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defRPr/>
            </a:pP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1589C0F-E6B7-0713-FB09-FB3F61C307FD}"/>
              </a:ext>
            </a:extLst>
          </p:cNvPr>
          <p:cNvSpPr txBox="1"/>
          <p:nvPr/>
        </p:nvSpPr>
        <p:spPr>
          <a:xfrm>
            <a:off x="1839233" y="5789463"/>
            <a:ext cx="618308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pt-BR" sz="28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56</a:t>
            </a:r>
            <a:endParaRPr lang="vi-VN" sz="2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Đám mây 12">
            <a:extLst>
              <a:ext uri="{FF2B5EF4-FFF2-40B4-BE49-F238E27FC236}">
                <a16:creationId xmlns:a16="http://schemas.microsoft.com/office/drawing/2014/main" xmlns="" id="{20BE4D3F-DFB0-6886-8BD7-386D81EC2D63}"/>
              </a:ext>
            </a:extLst>
          </p:cNvPr>
          <p:cNvSpPr/>
          <p:nvPr/>
        </p:nvSpPr>
        <p:spPr>
          <a:xfrm>
            <a:off x="8966200" y="461944"/>
            <a:ext cx="3239097" cy="1733686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97" name="TextBox 6196">
            <a:extLst>
              <a:ext uri="{FF2B5EF4-FFF2-40B4-BE49-F238E27FC236}">
                <a16:creationId xmlns:a16="http://schemas.microsoft.com/office/drawing/2014/main" xmlns="" id="{B2814FBC-1D5B-987B-7D6B-243B6236338F}"/>
              </a:ext>
            </a:extLst>
          </p:cNvPr>
          <p:cNvSpPr txBox="1"/>
          <p:nvPr/>
        </p:nvSpPr>
        <p:spPr>
          <a:xfrm>
            <a:off x="1141050" y="5115152"/>
            <a:ext cx="938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6198" name="TextBox 6197">
            <a:extLst>
              <a:ext uri="{FF2B5EF4-FFF2-40B4-BE49-F238E27FC236}">
                <a16:creationId xmlns:a16="http://schemas.microsoft.com/office/drawing/2014/main" xmlns="" id="{A25AFC9C-252B-3BE8-0C5A-6F852E5F927C}"/>
              </a:ext>
            </a:extLst>
          </p:cNvPr>
          <p:cNvSpPr txBox="1"/>
          <p:nvPr/>
        </p:nvSpPr>
        <p:spPr>
          <a:xfrm>
            <a:off x="3967831" y="5205037"/>
            <a:ext cx="938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6199" name="TextBox 6198">
            <a:extLst>
              <a:ext uri="{FF2B5EF4-FFF2-40B4-BE49-F238E27FC236}">
                <a16:creationId xmlns:a16="http://schemas.microsoft.com/office/drawing/2014/main" xmlns="" id="{A3F1D67C-A730-DE62-C4B5-68709172A580}"/>
              </a:ext>
            </a:extLst>
          </p:cNvPr>
          <p:cNvSpPr txBox="1"/>
          <p:nvPr/>
        </p:nvSpPr>
        <p:spPr>
          <a:xfrm>
            <a:off x="6815514" y="5225411"/>
            <a:ext cx="938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6200" name="TextBox 6199">
            <a:extLst>
              <a:ext uri="{FF2B5EF4-FFF2-40B4-BE49-F238E27FC236}">
                <a16:creationId xmlns:a16="http://schemas.microsoft.com/office/drawing/2014/main" xmlns="" id="{3D92B6D0-2DE3-AB89-0335-ED2977CBC99F}"/>
              </a:ext>
            </a:extLst>
          </p:cNvPr>
          <p:cNvSpPr txBox="1"/>
          <p:nvPr/>
        </p:nvSpPr>
        <p:spPr>
          <a:xfrm>
            <a:off x="9901389" y="5281192"/>
            <a:ext cx="938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grpSp>
        <p:nvGrpSpPr>
          <p:cNvPr id="42" name="Nhóm 41">
            <a:extLst>
              <a:ext uri="{FF2B5EF4-FFF2-40B4-BE49-F238E27FC236}">
                <a16:creationId xmlns:a16="http://schemas.microsoft.com/office/drawing/2014/main" xmlns="" id="{A92EE2B2-95CF-7153-58ED-DDCB836F7EE7}"/>
              </a:ext>
            </a:extLst>
          </p:cNvPr>
          <p:cNvGrpSpPr/>
          <p:nvPr/>
        </p:nvGrpSpPr>
        <p:grpSpPr>
          <a:xfrm>
            <a:off x="266776" y="2797335"/>
            <a:ext cx="2141538" cy="2141537"/>
            <a:chOff x="283027" y="2863014"/>
            <a:chExt cx="2141538" cy="2141537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xmlns="" id="{8D36B43A-FC2D-8203-760E-E1E6E34253B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027" y="2863014"/>
              <a:ext cx="2141538" cy="214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5DB4E40C-E73F-8E0F-0206-23528620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990" y="3202739"/>
              <a:ext cx="152400" cy="38100"/>
            </a:xfrm>
            <a:custGeom>
              <a:avLst/>
              <a:gdLst>
                <a:gd name="T0" fmla="*/ 96 w 96"/>
                <a:gd name="T1" fmla="*/ 0 h 24"/>
                <a:gd name="T2" fmla="*/ 0 w 96"/>
                <a:gd name="T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" h="24">
                  <a:moveTo>
                    <a:pt x="96" y="0"/>
                  </a:moveTo>
                  <a:cubicBezTo>
                    <a:pt x="67" y="18"/>
                    <a:pt x="33" y="24"/>
                    <a:pt x="0" y="15"/>
                  </a:cubicBezTo>
                </a:path>
              </a:pathLst>
            </a:cu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xmlns="" id="{E17DC8C9-6250-AEFA-7253-E0FF2EA87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90" y="2943976"/>
              <a:ext cx="1979613" cy="1979612"/>
            </a:xfrm>
            <a:prstGeom prst="ellipse">
              <a:avLst/>
            </a:pr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xmlns="" id="{8C6082A4-5D95-513E-7D31-158DDDA122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502" y="3043989"/>
              <a:ext cx="395288" cy="1433512"/>
            </a:xfrm>
            <a:prstGeom prst="line">
              <a:avLst/>
            </a:pr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xmlns="" id="{1CA7270C-067B-7812-8674-A5C535054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790" y="3043989"/>
              <a:ext cx="1058863" cy="1654175"/>
            </a:xfrm>
            <a:prstGeom prst="line">
              <a:avLst/>
            </a:pr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xmlns="" id="{9B2C6491-94A4-B844-BDB6-02EF88C685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2840" y="3902826"/>
              <a:ext cx="61913" cy="61912"/>
              <a:chOff x="833" y="2468"/>
              <a:chExt cx="39" cy="39"/>
            </a:xfrm>
          </p:grpSpPr>
          <p:sp>
            <p:nvSpPr>
              <p:cNvPr id="40" name="Oval 10">
                <a:extLst>
                  <a:ext uri="{FF2B5EF4-FFF2-40B4-BE49-F238E27FC236}">
                    <a16:creationId xmlns:a16="http://schemas.microsoft.com/office/drawing/2014/main" xmlns="" id="{F05AC244-BBEE-5550-25C9-8B75EA12D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" y="2468"/>
                <a:ext cx="39" cy="39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Oval 11">
                <a:extLst>
                  <a:ext uri="{FF2B5EF4-FFF2-40B4-BE49-F238E27FC236}">
                    <a16:creationId xmlns:a16="http://schemas.microsoft.com/office/drawing/2014/main" xmlns="" id="{448020B2-44DF-9138-C4B8-8E357500C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" y="2468"/>
                <a:ext cx="39" cy="39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15">
              <a:extLst>
                <a:ext uri="{FF2B5EF4-FFF2-40B4-BE49-F238E27FC236}">
                  <a16:creationId xmlns:a16="http://schemas.microsoft.com/office/drawing/2014/main" xmlns="" id="{A8FEAA12-3DA8-72F6-594D-1038FC71C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752" y="4445751"/>
              <a:ext cx="63500" cy="63500"/>
              <a:chOff x="312" y="2810"/>
              <a:chExt cx="40" cy="40"/>
            </a:xfrm>
          </p:grpSpPr>
          <p:sp>
            <p:nvSpPr>
              <p:cNvPr id="38" name="Oval 13">
                <a:extLst>
                  <a:ext uri="{FF2B5EF4-FFF2-40B4-BE49-F238E27FC236}">
                    <a16:creationId xmlns:a16="http://schemas.microsoft.com/office/drawing/2014/main" xmlns="" id="{347444DD-4757-CAD7-57C9-72F6B1F8A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" y="2810"/>
                <a:ext cx="40" cy="40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Oval 14">
                <a:extLst>
                  <a:ext uri="{FF2B5EF4-FFF2-40B4-BE49-F238E27FC236}">
                    <a16:creationId xmlns:a16="http://schemas.microsoft.com/office/drawing/2014/main" xmlns="" id="{3F9811DF-CD47-CC4E-325E-2E55E9983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" y="2810"/>
                <a:ext cx="40" cy="40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18">
              <a:extLst>
                <a:ext uri="{FF2B5EF4-FFF2-40B4-BE49-F238E27FC236}">
                  <a16:creationId xmlns:a16="http://schemas.microsoft.com/office/drawing/2014/main" xmlns="" id="{E762E97F-8ABD-AF94-9780-491673BC4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1040" y="3012239"/>
              <a:ext cx="63500" cy="63500"/>
              <a:chOff x="561" y="1907"/>
              <a:chExt cx="40" cy="40"/>
            </a:xfrm>
          </p:grpSpPr>
          <p:sp>
            <p:nvSpPr>
              <p:cNvPr id="36" name="Oval 16">
                <a:extLst>
                  <a:ext uri="{FF2B5EF4-FFF2-40B4-BE49-F238E27FC236}">
                    <a16:creationId xmlns:a16="http://schemas.microsoft.com/office/drawing/2014/main" xmlns="" id="{D9BD034B-4988-5143-09D8-7EC9A7C9D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1907"/>
                <a:ext cx="40" cy="40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Oval 17">
                <a:extLst>
                  <a:ext uri="{FF2B5EF4-FFF2-40B4-BE49-F238E27FC236}">
                    <a16:creationId xmlns:a16="http://schemas.microsoft.com/office/drawing/2014/main" xmlns="" id="{EDD0C158-3721-2F9C-1EAF-158E46AFA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1907"/>
                <a:ext cx="40" cy="40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roup 21">
              <a:extLst>
                <a:ext uri="{FF2B5EF4-FFF2-40B4-BE49-F238E27FC236}">
                  <a16:creationId xmlns:a16="http://schemas.microsoft.com/office/drawing/2014/main" xmlns="" id="{74FB1C90-57F3-7207-B018-E9BCC8FBAE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1490" y="4666414"/>
              <a:ext cx="61913" cy="63500"/>
              <a:chOff x="1229" y="2949"/>
              <a:chExt cx="39" cy="40"/>
            </a:xfrm>
          </p:grpSpPr>
          <p:sp>
            <p:nvSpPr>
              <p:cNvPr id="34" name="Oval 19">
                <a:extLst>
                  <a:ext uri="{FF2B5EF4-FFF2-40B4-BE49-F238E27FC236}">
                    <a16:creationId xmlns:a16="http://schemas.microsoft.com/office/drawing/2014/main" xmlns="" id="{2A053E01-EF2A-2EDC-207E-CC0A10F5B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9" y="2949"/>
                <a:ext cx="39" cy="40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Oval 20">
                <a:extLst>
                  <a:ext uri="{FF2B5EF4-FFF2-40B4-BE49-F238E27FC236}">
                    <a16:creationId xmlns:a16="http://schemas.microsoft.com/office/drawing/2014/main" xmlns="" id="{4D3DB064-9278-4204-54D1-B0CE458D9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9" y="2949"/>
                <a:ext cx="39" cy="40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202" name="Group 44">
            <a:extLst>
              <a:ext uri="{FF2B5EF4-FFF2-40B4-BE49-F238E27FC236}">
                <a16:creationId xmlns:a16="http://schemas.microsoft.com/office/drawing/2014/main" xmlns="" id="{C6930066-F270-0C4E-3D1F-C922DF75C9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48627" y="2625028"/>
            <a:ext cx="2214109" cy="2405760"/>
            <a:chOff x="3075" y="1661"/>
            <a:chExt cx="1421" cy="1544"/>
          </a:xfrm>
        </p:grpSpPr>
        <p:sp>
          <p:nvSpPr>
            <p:cNvPr id="6203" name="AutoShape 43">
              <a:extLst>
                <a:ext uri="{FF2B5EF4-FFF2-40B4-BE49-F238E27FC236}">
                  <a16:creationId xmlns:a16="http://schemas.microsoft.com/office/drawing/2014/main" xmlns="" id="{6F422852-A08E-4DEA-9438-701F3ED8256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75" y="1661"/>
              <a:ext cx="1421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6205" name="Freeform 46">
              <a:extLst>
                <a:ext uri="{FF2B5EF4-FFF2-40B4-BE49-F238E27FC236}">
                  <a16:creationId xmlns:a16="http://schemas.microsoft.com/office/drawing/2014/main" xmlns="" id="{08C92313-3E6D-989C-1642-11203A97B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1822"/>
              <a:ext cx="174" cy="138"/>
            </a:xfrm>
            <a:custGeom>
              <a:avLst/>
              <a:gdLst>
                <a:gd name="T0" fmla="*/ 162 w 174"/>
                <a:gd name="T1" fmla="*/ 0 h 138"/>
                <a:gd name="T2" fmla="*/ 73 w 174"/>
                <a:gd name="T3" fmla="*/ 133 h 138"/>
                <a:gd name="T4" fmla="*/ 0 w 174"/>
                <a:gd name="T5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" h="138">
                  <a:moveTo>
                    <a:pt x="162" y="0"/>
                  </a:moveTo>
                  <a:cubicBezTo>
                    <a:pt x="174" y="62"/>
                    <a:pt x="134" y="121"/>
                    <a:pt x="73" y="133"/>
                  </a:cubicBezTo>
                  <a:cubicBezTo>
                    <a:pt x="48" y="138"/>
                    <a:pt x="22" y="135"/>
                    <a:pt x="0" y="123"/>
                  </a:cubicBezTo>
                </a:path>
              </a:pathLst>
            </a:cu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6" name="Oval 47">
              <a:extLst>
                <a:ext uri="{FF2B5EF4-FFF2-40B4-BE49-F238E27FC236}">
                  <a16:creationId xmlns:a16="http://schemas.microsoft.com/office/drawing/2014/main" xmlns="" id="{36E0EB33-78CA-E823-4FD1-F6A10FE0D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" y="1832"/>
              <a:ext cx="1327" cy="1326"/>
            </a:xfrm>
            <a:prstGeom prst="ellipse">
              <a:avLst/>
            </a:pr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7" name="Line 48">
              <a:extLst>
                <a:ext uri="{FF2B5EF4-FFF2-40B4-BE49-F238E27FC236}">
                  <a16:creationId xmlns:a16="http://schemas.microsoft.com/office/drawing/2014/main" xmlns="" id="{EAFFECE8-926E-154F-5B29-9E536B7296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9" y="1844"/>
              <a:ext cx="470" cy="940"/>
            </a:xfrm>
            <a:prstGeom prst="line">
              <a:avLst/>
            </a:pr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8" name="Line 49">
              <a:extLst>
                <a:ext uri="{FF2B5EF4-FFF2-40B4-BE49-F238E27FC236}">
                  <a16:creationId xmlns:a16="http://schemas.microsoft.com/office/drawing/2014/main" xmlns="" id="{330DFB99-5C04-5FE9-DC56-9B284E785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9" y="1707"/>
              <a:ext cx="705" cy="137"/>
            </a:xfrm>
            <a:prstGeom prst="line">
              <a:avLst/>
            </a:pr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209" name="Group 52">
              <a:extLst>
                <a:ext uri="{FF2B5EF4-FFF2-40B4-BE49-F238E27FC236}">
                  <a16:creationId xmlns:a16="http://schemas.microsoft.com/office/drawing/2014/main" xmlns="" id="{45C8C814-D86A-22F8-203A-5764D3867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0" y="2765"/>
              <a:ext cx="38" cy="37"/>
              <a:chOff x="3170" y="2765"/>
              <a:chExt cx="38" cy="37"/>
            </a:xfrm>
          </p:grpSpPr>
          <p:sp>
            <p:nvSpPr>
              <p:cNvPr id="6219" name="Oval 50">
                <a:extLst>
                  <a:ext uri="{FF2B5EF4-FFF2-40B4-BE49-F238E27FC236}">
                    <a16:creationId xmlns:a16="http://schemas.microsoft.com/office/drawing/2014/main" xmlns="" id="{96D06865-0E22-A350-A583-8A9BDF27D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2765"/>
                <a:ext cx="38" cy="37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20" name="Oval 51">
                <a:extLst>
                  <a:ext uri="{FF2B5EF4-FFF2-40B4-BE49-F238E27FC236}">
                    <a16:creationId xmlns:a16="http://schemas.microsoft.com/office/drawing/2014/main" xmlns="" id="{A6927FB8-6C7C-516E-B268-C288970D4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2765"/>
                <a:ext cx="38" cy="37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10" name="Group 55">
              <a:extLst>
                <a:ext uri="{FF2B5EF4-FFF2-40B4-BE49-F238E27FC236}">
                  <a16:creationId xmlns:a16="http://schemas.microsoft.com/office/drawing/2014/main" xmlns="" id="{3A471253-5736-6B46-1364-0FD7AAD8DA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7" y="2476"/>
              <a:ext cx="37" cy="38"/>
              <a:chOff x="3767" y="2476"/>
              <a:chExt cx="37" cy="38"/>
            </a:xfrm>
          </p:grpSpPr>
          <p:sp>
            <p:nvSpPr>
              <p:cNvPr id="6217" name="Oval 53">
                <a:extLst>
                  <a:ext uri="{FF2B5EF4-FFF2-40B4-BE49-F238E27FC236}">
                    <a16:creationId xmlns:a16="http://schemas.microsoft.com/office/drawing/2014/main" xmlns="" id="{FEC44C40-2EFB-D77D-06F0-753001665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7" y="2476"/>
                <a:ext cx="37" cy="3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18" name="Oval 54">
                <a:extLst>
                  <a:ext uri="{FF2B5EF4-FFF2-40B4-BE49-F238E27FC236}">
                    <a16:creationId xmlns:a16="http://schemas.microsoft.com/office/drawing/2014/main" xmlns="" id="{116A5956-A06B-8E24-8AAF-1F1D7970C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7" y="2476"/>
                <a:ext cx="37" cy="38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11" name="Group 58">
              <a:extLst>
                <a:ext uri="{FF2B5EF4-FFF2-40B4-BE49-F238E27FC236}">
                  <a16:creationId xmlns:a16="http://schemas.microsoft.com/office/drawing/2014/main" xmlns="" id="{A5F188DD-3548-68F3-DD69-FC9FDC4F9B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0" y="1825"/>
              <a:ext cx="38" cy="38"/>
              <a:chOff x="3640" y="1825"/>
              <a:chExt cx="38" cy="38"/>
            </a:xfrm>
          </p:grpSpPr>
          <p:sp>
            <p:nvSpPr>
              <p:cNvPr id="6215" name="Oval 56">
                <a:extLst>
                  <a:ext uri="{FF2B5EF4-FFF2-40B4-BE49-F238E27FC236}">
                    <a16:creationId xmlns:a16="http://schemas.microsoft.com/office/drawing/2014/main" xmlns="" id="{653005D8-1C87-7B8D-39A4-FD3F04788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0" y="1825"/>
                <a:ext cx="38" cy="3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16" name="Oval 57">
                <a:extLst>
                  <a:ext uri="{FF2B5EF4-FFF2-40B4-BE49-F238E27FC236}">
                    <a16:creationId xmlns:a16="http://schemas.microsoft.com/office/drawing/2014/main" xmlns="" id="{DB132AAC-8D52-FC29-6538-E89665F09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0" y="1825"/>
                <a:ext cx="38" cy="38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12" name="Group 61">
              <a:extLst>
                <a:ext uri="{FF2B5EF4-FFF2-40B4-BE49-F238E27FC236}">
                  <a16:creationId xmlns:a16="http://schemas.microsoft.com/office/drawing/2014/main" xmlns="" id="{AFACC55E-797B-6440-254B-EFB965D707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5" y="1688"/>
              <a:ext cx="38" cy="37"/>
              <a:chOff x="4345" y="1688"/>
              <a:chExt cx="38" cy="37"/>
            </a:xfrm>
          </p:grpSpPr>
          <p:sp>
            <p:nvSpPr>
              <p:cNvPr id="6213" name="Oval 59">
                <a:extLst>
                  <a:ext uri="{FF2B5EF4-FFF2-40B4-BE49-F238E27FC236}">
                    <a16:creationId xmlns:a16="http://schemas.microsoft.com/office/drawing/2014/main" xmlns="" id="{FB560EC0-1B82-55DB-6C89-093C318C1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1688"/>
                <a:ext cx="38" cy="37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14" name="Oval 60">
                <a:extLst>
                  <a:ext uri="{FF2B5EF4-FFF2-40B4-BE49-F238E27FC236}">
                    <a16:creationId xmlns:a16="http://schemas.microsoft.com/office/drawing/2014/main" xmlns="" id="{3591AFF0-DB7D-74C6-D4C1-5701B9E30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1688"/>
                <a:ext cx="38" cy="37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223" name="Group 64">
            <a:extLst>
              <a:ext uri="{FF2B5EF4-FFF2-40B4-BE49-F238E27FC236}">
                <a16:creationId xmlns:a16="http://schemas.microsoft.com/office/drawing/2014/main" xmlns="" id="{3EAA70D7-E919-45D7-BCDC-D570BD5AE3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24277" y="2733587"/>
            <a:ext cx="2254250" cy="2254250"/>
            <a:chOff x="1614" y="1749"/>
            <a:chExt cx="1420" cy="1420"/>
          </a:xfrm>
        </p:grpSpPr>
        <p:sp>
          <p:nvSpPr>
            <p:cNvPr id="6224" name="AutoShape 63">
              <a:extLst>
                <a:ext uri="{FF2B5EF4-FFF2-40B4-BE49-F238E27FC236}">
                  <a16:creationId xmlns:a16="http://schemas.microsoft.com/office/drawing/2014/main" xmlns="" id="{FF9DED15-ABA2-95E9-4DDF-E2D98714267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14" y="1749"/>
              <a:ext cx="1420" cy="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6226" name="Freeform 66">
              <a:extLst>
                <a:ext uri="{FF2B5EF4-FFF2-40B4-BE49-F238E27FC236}">
                  <a16:creationId xmlns:a16="http://schemas.microsoft.com/office/drawing/2014/main" xmlns="" id="{313AA9B4-3ED0-CD3B-C567-6562D1C2C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328"/>
              <a:ext cx="103" cy="28"/>
            </a:xfrm>
            <a:custGeom>
              <a:avLst/>
              <a:gdLst>
                <a:gd name="T0" fmla="*/ 103 w 103"/>
                <a:gd name="T1" fmla="*/ 17 h 28"/>
                <a:gd name="T2" fmla="*/ 0 w 103"/>
                <a:gd name="T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3" h="28">
                  <a:moveTo>
                    <a:pt x="103" y="17"/>
                  </a:moveTo>
                  <a:cubicBezTo>
                    <a:pt x="68" y="28"/>
                    <a:pt x="29" y="22"/>
                    <a:pt x="0" y="0"/>
                  </a:cubicBezTo>
                </a:path>
              </a:pathLst>
            </a:cu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27" name="Oval 67">
              <a:extLst>
                <a:ext uri="{FF2B5EF4-FFF2-40B4-BE49-F238E27FC236}">
                  <a16:creationId xmlns:a16="http://schemas.microsoft.com/office/drawing/2014/main" xmlns="" id="{0E11EE0D-0859-EA47-F936-E8A979449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1796"/>
              <a:ext cx="1326" cy="1326"/>
            </a:xfrm>
            <a:prstGeom prst="ellipse">
              <a:avLst/>
            </a:pr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28" name="Line 68">
              <a:extLst>
                <a:ext uri="{FF2B5EF4-FFF2-40B4-BE49-F238E27FC236}">
                  <a16:creationId xmlns:a16="http://schemas.microsoft.com/office/drawing/2014/main" xmlns="" id="{CC4D9C66-9206-CE8B-7C39-282BB02DD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3" y="2234"/>
              <a:ext cx="461" cy="622"/>
            </a:xfrm>
            <a:prstGeom prst="line">
              <a:avLst/>
            </a:pr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29" name="Line 69">
              <a:extLst>
                <a:ext uri="{FF2B5EF4-FFF2-40B4-BE49-F238E27FC236}">
                  <a16:creationId xmlns:a16="http://schemas.microsoft.com/office/drawing/2014/main" xmlns="" id="{8C0143E6-C89A-7368-6011-2700309C6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4" y="2234"/>
              <a:ext cx="268" cy="858"/>
            </a:xfrm>
            <a:prstGeom prst="line">
              <a:avLst/>
            </a:pr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230" name="Group 72">
              <a:extLst>
                <a:ext uri="{FF2B5EF4-FFF2-40B4-BE49-F238E27FC236}">
                  <a16:creationId xmlns:a16="http://schemas.microsoft.com/office/drawing/2014/main" xmlns="" id="{8410DD4D-D254-63CF-EAA7-E6AD29522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3" y="3072"/>
              <a:ext cx="38" cy="39"/>
              <a:chOff x="2503" y="3072"/>
              <a:chExt cx="38" cy="39"/>
            </a:xfrm>
          </p:grpSpPr>
          <p:sp>
            <p:nvSpPr>
              <p:cNvPr id="6240" name="Oval 70">
                <a:extLst>
                  <a:ext uri="{FF2B5EF4-FFF2-40B4-BE49-F238E27FC236}">
                    <a16:creationId xmlns:a16="http://schemas.microsoft.com/office/drawing/2014/main" xmlns="" id="{F7FF80A9-4018-2495-2DAE-E11A85B57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3" y="3072"/>
                <a:ext cx="38" cy="39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41" name="Oval 71">
                <a:extLst>
                  <a:ext uri="{FF2B5EF4-FFF2-40B4-BE49-F238E27FC236}">
                    <a16:creationId xmlns:a16="http://schemas.microsoft.com/office/drawing/2014/main" xmlns="" id="{A62DD17A-91E3-2F43-F1A9-49E606679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3" y="3072"/>
                <a:ext cx="38" cy="39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31" name="Group 75">
              <a:extLst>
                <a:ext uri="{FF2B5EF4-FFF2-40B4-BE49-F238E27FC236}">
                  <a16:creationId xmlns:a16="http://schemas.microsoft.com/office/drawing/2014/main" xmlns="" id="{3DBE29DA-2D63-37DA-26B4-66544EC097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5" y="2440"/>
              <a:ext cx="38" cy="38"/>
              <a:chOff x="2305" y="2440"/>
              <a:chExt cx="38" cy="38"/>
            </a:xfrm>
          </p:grpSpPr>
          <p:sp>
            <p:nvSpPr>
              <p:cNvPr id="6238" name="Oval 73">
                <a:extLst>
                  <a:ext uri="{FF2B5EF4-FFF2-40B4-BE49-F238E27FC236}">
                    <a16:creationId xmlns:a16="http://schemas.microsoft.com/office/drawing/2014/main" xmlns="" id="{D50760E1-DD61-7446-D8C5-174529227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2440"/>
                <a:ext cx="38" cy="3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39" name="Oval 74">
                <a:extLst>
                  <a:ext uri="{FF2B5EF4-FFF2-40B4-BE49-F238E27FC236}">
                    <a16:creationId xmlns:a16="http://schemas.microsoft.com/office/drawing/2014/main" xmlns="" id="{09DFD243-7DBE-8E40-9E3F-F781532B8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2440"/>
                <a:ext cx="38" cy="38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32" name="Group 78">
              <a:extLst>
                <a:ext uri="{FF2B5EF4-FFF2-40B4-BE49-F238E27FC236}">
                  <a16:creationId xmlns:a16="http://schemas.microsoft.com/office/drawing/2014/main" xmlns="" id="{49310B24-CD45-C2C6-1F72-CD701EA21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4" y="2837"/>
              <a:ext cx="38" cy="38"/>
              <a:chOff x="1774" y="2837"/>
              <a:chExt cx="38" cy="38"/>
            </a:xfrm>
          </p:grpSpPr>
          <p:sp>
            <p:nvSpPr>
              <p:cNvPr id="6236" name="Oval 76">
                <a:extLst>
                  <a:ext uri="{FF2B5EF4-FFF2-40B4-BE49-F238E27FC236}">
                    <a16:creationId xmlns:a16="http://schemas.microsoft.com/office/drawing/2014/main" xmlns="" id="{F815EFB8-6A98-9765-8A12-D2FFF1BDF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" y="2837"/>
                <a:ext cx="38" cy="3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37" name="Oval 77">
                <a:extLst>
                  <a:ext uri="{FF2B5EF4-FFF2-40B4-BE49-F238E27FC236}">
                    <a16:creationId xmlns:a16="http://schemas.microsoft.com/office/drawing/2014/main" xmlns="" id="{4FF70269-3904-D6D5-2182-A3103CA4A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" y="2837"/>
                <a:ext cx="38" cy="38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33" name="Group 81">
              <a:extLst>
                <a:ext uri="{FF2B5EF4-FFF2-40B4-BE49-F238E27FC236}">
                  <a16:creationId xmlns:a16="http://schemas.microsoft.com/office/drawing/2014/main" xmlns="" id="{D78A9546-E18F-CC6C-DBDF-71F7CA9219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4" y="2215"/>
              <a:ext cx="39" cy="39"/>
              <a:chOff x="2234" y="2215"/>
              <a:chExt cx="39" cy="39"/>
            </a:xfrm>
          </p:grpSpPr>
          <p:sp>
            <p:nvSpPr>
              <p:cNvPr id="6234" name="Oval 79">
                <a:extLst>
                  <a:ext uri="{FF2B5EF4-FFF2-40B4-BE49-F238E27FC236}">
                    <a16:creationId xmlns:a16="http://schemas.microsoft.com/office/drawing/2014/main" xmlns="" id="{49E54024-DB68-4AC0-D56F-E43B6182F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4" y="2215"/>
                <a:ext cx="39" cy="39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35" name="Oval 80">
                <a:extLst>
                  <a:ext uri="{FF2B5EF4-FFF2-40B4-BE49-F238E27FC236}">
                    <a16:creationId xmlns:a16="http://schemas.microsoft.com/office/drawing/2014/main" xmlns="" id="{F7334F40-1A52-B5D2-B32F-E35C138C3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4" y="2215"/>
                <a:ext cx="39" cy="39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244" name="Group 84">
            <a:extLst>
              <a:ext uri="{FF2B5EF4-FFF2-40B4-BE49-F238E27FC236}">
                <a16:creationId xmlns:a16="http://schemas.microsoft.com/office/drawing/2014/main" xmlns="" id="{E6920072-8D86-93CA-6705-E55D81C952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18013" y="2518942"/>
            <a:ext cx="2360612" cy="2513012"/>
            <a:chOff x="4549" y="1575"/>
            <a:chExt cx="1487" cy="1583"/>
          </a:xfrm>
        </p:grpSpPr>
        <p:sp>
          <p:nvSpPr>
            <p:cNvPr id="6245" name="AutoShape 83">
              <a:extLst>
                <a:ext uri="{FF2B5EF4-FFF2-40B4-BE49-F238E27FC236}">
                  <a16:creationId xmlns:a16="http://schemas.microsoft.com/office/drawing/2014/main" xmlns="" id="{045F45C1-A7FD-3749-33F3-9A97F5AFEEC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549" y="1575"/>
              <a:ext cx="1487" cy="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6247" name="Freeform 86">
              <a:extLst>
                <a:ext uri="{FF2B5EF4-FFF2-40B4-BE49-F238E27FC236}">
                  <a16:creationId xmlns:a16="http://schemas.microsoft.com/office/drawing/2014/main" xmlns="" id="{64A4E5F5-0F85-444D-915C-36344FCFA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5" y="1753"/>
              <a:ext cx="32" cy="86"/>
            </a:xfrm>
            <a:custGeom>
              <a:avLst/>
              <a:gdLst>
                <a:gd name="T0" fmla="*/ 0 w 32"/>
                <a:gd name="T1" fmla="*/ 0 h 86"/>
                <a:gd name="T2" fmla="*/ 29 w 32"/>
                <a:gd name="T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" h="86">
                  <a:moveTo>
                    <a:pt x="0" y="0"/>
                  </a:moveTo>
                  <a:cubicBezTo>
                    <a:pt x="22" y="24"/>
                    <a:pt x="32" y="55"/>
                    <a:pt x="29" y="86"/>
                  </a:cubicBezTo>
                </a:path>
              </a:pathLst>
            </a:custGeom>
            <a:noFill/>
            <a:ln w="36513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48" name="Oval 87">
              <a:extLst>
                <a:ext uri="{FF2B5EF4-FFF2-40B4-BE49-F238E27FC236}">
                  <a16:creationId xmlns:a16="http://schemas.microsoft.com/office/drawing/2014/main" xmlns="" id="{F79E85A3-D697-150E-9E87-103FC88FB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1825"/>
              <a:ext cx="1287" cy="1286"/>
            </a:xfrm>
            <a:prstGeom prst="ellipse">
              <a:avLst/>
            </a:prstGeom>
            <a:noFill/>
            <a:ln w="36513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49" name="Line 88">
              <a:extLst>
                <a:ext uri="{FF2B5EF4-FFF2-40B4-BE49-F238E27FC236}">
                  <a16:creationId xmlns:a16="http://schemas.microsoft.com/office/drawing/2014/main" xmlns="" id="{323B8C18-9332-FCAD-92A4-64E8EE1A5A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04" y="1621"/>
              <a:ext cx="226" cy="207"/>
            </a:xfrm>
            <a:prstGeom prst="line">
              <a:avLst/>
            </a:prstGeom>
            <a:noFill/>
            <a:ln w="36513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50" name="Line 89">
              <a:extLst>
                <a:ext uri="{FF2B5EF4-FFF2-40B4-BE49-F238E27FC236}">
                  <a16:creationId xmlns:a16="http://schemas.microsoft.com/office/drawing/2014/main" xmlns="" id="{53837BD3-E88E-4DFE-AE1E-11F55F061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4" y="1828"/>
              <a:ext cx="688" cy="69"/>
            </a:xfrm>
            <a:prstGeom prst="line">
              <a:avLst/>
            </a:prstGeom>
            <a:noFill/>
            <a:ln w="36513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251" name="Group 92">
              <a:extLst>
                <a:ext uri="{FF2B5EF4-FFF2-40B4-BE49-F238E27FC236}">
                  <a16:creationId xmlns:a16="http://schemas.microsoft.com/office/drawing/2014/main" xmlns="" id="{E8E10DF5-2EC2-EFDC-8EBB-132729C836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1" y="2449"/>
              <a:ext cx="37" cy="37"/>
              <a:chOff x="5221" y="2449"/>
              <a:chExt cx="37" cy="37"/>
            </a:xfrm>
          </p:grpSpPr>
          <p:sp>
            <p:nvSpPr>
              <p:cNvPr id="6261" name="Oval 90">
                <a:extLst>
                  <a:ext uri="{FF2B5EF4-FFF2-40B4-BE49-F238E27FC236}">
                    <a16:creationId xmlns:a16="http://schemas.microsoft.com/office/drawing/2014/main" xmlns="" id="{C6DD2A20-8CEC-09CD-8958-B8A711B79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" y="2449"/>
                <a:ext cx="37" cy="37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62" name="Oval 91">
                <a:extLst>
                  <a:ext uri="{FF2B5EF4-FFF2-40B4-BE49-F238E27FC236}">
                    <a16:creationId xmlns:a16="http://schemas.microsoft.com/office/drawing/2014/main" xmlns="" id="{CEDE4EDF-A685-58FA-68AF-A6F9C4AD8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" y="2449"/>
                <a:ext cx="37" cy="37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52" name="Group 95">
              <a:extLst>
                <a:ext uri="{FF2B5EF4-FFF2-40B4-BE49-F238E27FC236}">
                  <a16:creationId xmlns:a16="http://schemas.microsoft.com/office/drawing/2014/main" xmlns="" id="{997F9A50-F310-0D5B-691F-3A2B1F3F13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6" y="1810"/>
              <a:ext cx="36" cy="37"/>
              <a:chOff x="5286" y="1810"/>
              <a:chExt cx="36" cy="37"/>
            </a:xfrm>
          </p:grpSpPr>
          <p:sp>
            <p:nvSpPr>
              <p:cNvPr id="6259" name="Oval 93">
                <a:extLst>
                  <a:ext uri="{FF2B5EF4-FFF2-40B4-BE49-F238E27FC236}">
                    <a16:creationId xmlns:a16="http://schemas.microsoft.com/office/drawing/2014/main" xmlns="" id="{F4253BE0-7248-DFF1-8297-21D7D541B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6" y="1810"/>
                <a:ext cx="36" cy="37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60" name="Oval 94">
                <a:extLst>
                  <a:ext uri="{FF2B5EF4-FFF2-40B4-BE49-F238E27FC236}">
                    <a16:creationId xmlns:a16="http://schemas.microsoft.com/office/drawing/2014/main" xmlns="" id="{792D2D37-7147-55B1-0B03-82DE649B7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6" y="1810"/>
                <a:ext cx="36" cy="37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53" name="Group 98">
              <a:extLst>
                <a:ext uri="{FF2B5EF4-FFF2-40B4-BE49-F238E27FC236}">
                  <a16:creationId xmlns:a16="http://schemas.microsoft.com/office/drawing/2014/main" xmlns="" id="{3014D63B-16CF-DD9C-24D8-60D124835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1" y="1603"/>
              <a:ext cx="37" cy="36"/>
              <a:chOff x="5511" y="1603"/>
              <a:chExt cx="37" cy="36"/>
            </a:xfrm>
          </p:grpSpPr>
          <p:sp>
            <p:nvSpPr>
              <p:cNvPr id="6257" name="Oval 96">
                <a:extLst>
                  <a:ext uri="{FF2B5EF4-FFF2-40B4-BE49-F238E27FC236}">
                    <a16:creationId xmlns:a16="http://schemas.microsoft.com/office/drawing/2014/main" xmlns="" id="{B9FDF901-1999-86A3-D9FA-2C082B393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1" y="1603"/>
                <a:ext cx="37" cy="36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58" name="Oval 97">
                <a:extLst>
                  <a:ext uri="{FF2B5EF4-FFF2-40B4-BE49-F238E27FC236}">
                    <a16:creationId xmlns:a16="http://schemas.microsoft.com/office/drawing/2014/main" xmlns="" id="{C898BB61-0DF6-EDAA-7031-C7FE53686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1" y="1603"/>
                <a:ext cx="37" cy="36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54" name="Group 101">
              <a:extLst>
                <a:ext uri="{FF2B5EF4-FFF2-40B4-BE49-F238E27FC236}">
                  <a16:creationId xmlns:a16="http://schemas.microsoft.com/office/drawing/2014/main" xmlns="" id="{E18946EE-07F2-5B3E-B2C9-568BC975D2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73" y="1879"/>
              <a:ext cx="37" cy="37"/>
              <a:chOff x="5973" y="1879"/>
              <a:chExt cx="37" cy="37"/>
            </a:xfrm>
          </p:grpSpPr>
          <p:sp>
            <p:nvSpPr>
              <p:cNvPr id="6255" name="Oval 99">
                <a:extLst>
                  <a:ext uri="{FF2B5EF4-FFF2-40B4-BE49-F238E27FC236}">
                    <a16:creationId xmlns:a16="http://schemas.microsoft.com/office/drawing/2014/main" xmlns="" id="{FFDE1D57-E0E7-36C3-6B49-989998A65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3" y="1879"/>
                <a:ext cx="37" cy="37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56" name="Oval 100">
                <a:extLst>
                  <a:ext uri="{FF2B5EF4-FFF2-40B4-BE49-F238E27FC236}">
                    <a16:creationId xmlns:a16="http://schemas.microsoft.com/office/drawing/2014/main" xmlns="" id="{2E4728A0-5FB8-30A1-E8C4-57A015BC4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3" y="1879"/>
                <a:ext cx="37" cy="37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455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197" grpId="0"/>
      <p:bldP spid="6198" grpId="0"/>
      <p:bldP spid="6199" grpId="0"/>
      <p:bldP spid="62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9208FCB7-4ED9-E555-16AF-2D41E1DBF4D2}"/>
              </a:ext>
            </a:extLst>
          </p:cNvPr>
          <p:cNvSpPr txBox="1"/>
          <p:nvPr/>
        </p:nvSpPr>
        <p:spPr>
          <a:xfrm>
            <a:off x="0" y="28219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lang="vi-VN" sz="36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1718D1D-99EB-8E2A-E084-F7014F6D4F10}"/>
              </a:ext>
            </a:extLst>
          </p:cNvPr>
          <p:cNvSpPr txBox="1"/>
          <p:nvPr/>
        </p:nvSpPr>
        <p:spPr>
          <a:xfrm>
            <a:off x="140031" y="835538"/>
            <a:ext cx="5874403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vi-VN" sz="3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  <a:r>
              <a:rPr lang="vi-VN" sz="30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(SGK – </a:t>
            </a:r>
            <a:r>
              <a:rPr lang="en-US" sz="3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115).</a:t>
            </a:r>
            <a:r>
              <a:rPr 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00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4">
                <a:extLst>
                  <a:ext uri="{FF2B5EF4-FFF2-40B4-BE49-F238E27FC236}">
                    <a16:creationId xmlns:a16="http://schemas.microsoft.com/office/drawing/2014/main" xmlns="" id="{E060689A-7145-C38D-F712-15B63D65256C}"/>
                  </a:ext>
                </a:extLst>
              </p:cNvPr>
              <p:cNvSpPr txBox="1"/>
              <p:nvPr/>
            </p:nvSpPr>
            <p:spPr>
              <a:xfrm>
                <a:off x="-1" y="1536564"/>
                <a:ext cx="9313753" cy="1165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defRPr/>
                </a:pPr>
                <a:r>
                  <a:rPr lang="vi-VN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nội tiếp đường tròn tâm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đường kính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𝐼𝐾</m:t>
                    </m:r>
                  </m:oMath>
                </a14:m>
                <a:r>
                  <a:rPr lang="vi-VN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sao cho tâm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nằm trong góc đó (Hình 57).</a:t>
                </a:r>
              </a:p>
            </p:txBody>
          </p:sp>
        </mc:Choice>
        <mc:Fallback xmlns="">
          <p:sp>
            <p:nvSpPr>
              <p:cNvPr id="13" name="Hộp Văn bản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060689A-7145-C38D-F712-15B63D652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536564"/>
                <a:ext cx="9313753" cy="1165575"/>
              </a:xfrm>
              <a:prstGeom prst="rect">
                <a:avLst/>
              </a:prstGeom>
              <a:blipFill rotWithShape="0">
                <a:blip r:embed="rId4"/>
                <a:stretch>
                  <a:fillRect l="-1505" t="-3141" r="-1505" b="-12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xmlns="" id="{EE6028F4-9477-F571-24FF-A773F6E30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189" y="2702139"/>
                <a:ext cx="7961538" cy="1031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514350" indent="-51435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AutoNum type="alphaLcParenR"/>
                </a:pPr>
                <a:r>
                  <a:rPr lang="en-US" alt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 </a:t>
                </a:r>
                <a:r>
                  <a:rPr lang="en-US" altLang="en-US" sz="30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alt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OAI</m:t>
                        </m:r>
                      </m:e>
                    </m:acc>
                  </m:oMath>
                </a14:m>
                <a:r>
                  <a:rPr lang="en-US" altLang="en-US" sz="30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OIA</m:t>
                        </m:r>
                      </m:e>
                    </m:acc>
                  </m:oMath>
                </a14:m>
                <a:r>
                  <a:rPr lang="en-US" altLang="en-US" sz="30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0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altLang="en-US" sz="30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OBI</m:t>
                        </m:r>
                      </m:e>
                    </m:acc>
                  </m:oMath>
                </a14:m>
                <a:r>
                  <a:rPr lang="en-US" alt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𝑂𝐼𝐵</m:t>
                        </m:r>
                      </m:e>
                    </m:acc>
                  </m:oMath>
                </a14:m>
                <a:endParaRPr lang="en-US" alt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alt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altLang="en-US" sz="30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alt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en-US" alt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E6028F4-9477-F571-24FF-A773F6E30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189" y="2702139"/>
                <a:ext cx="7961538" cy="1031886"/>
              </a:xfrm>
              <a:prstGeom prst="rect">
                <a:avLst/>
              </a:prstGeom>
              <a:blipFill rotWithShape="0">
                <a:blip r:embed="rId5"/>
                <a:stretch>
                  <a:fillRect l="-1761" t="-5294" b="-176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51D8A675-B695-1C63-B7AF-A48316D31CAA}"/>
                  </a:ext>
                </a:extLst>
              </p:cNvPr>
              <p:cNvSpPr txBox="1"/>
              <p:nvPr/>
            </p:nvSpPr>
            <p:spPr>
              <a:xfrm>
                <a:off x="202676" y="3886898"/>
                <a:ext cx="7791254" cy="593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0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AOI</m:t>
                        </m:r>
                      </m:e>
                    </m:acc>
                    <m:r>
                      <m:rPr>
                        <m:nor/>
                      </m:rPr>
                      <a:rPr lang="en-US" sz="3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OIA</m:t>
                        </m:r>
                      </m:e>
                    </m:acc>
                    <m:r>
                      <m:rPr>
                        <m:nor/>
                      </m:rPr>
                      <a:rPr lang="en-US" sz="30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BOI</m:t>
                        </m:r>
                      </m:e>
                    </m:acc>
                    <m:r>
                      <a:rPr lang="en-US" sz="3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OIB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1D8A675-B695-1C63-B7AF-A48316D31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6" y="3886898"/>
                <a:ext cx="7791254" cy="593368"/>
              </a:xfrm>
              <a:prstGeom prst="rect">
                <a:avLst/>
              </a:prstGeom>
              <a:blipFill rotWithShape="0">
                <a:blip r:embed="rId6"/>
                <a:stretch>
                  <a:fillRect l="-1800" t="-6186"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B1CF979E-BD61-E76D-8F2A-516C74AF9BFB}"/>
                  </a:ext>
                </a:extLst>
              </p:cNvPr>
              <p:cNvSpPr txBox="1"/>
              <p:nvPr/>
            </p:nvSpPr>
            <p:spPr>
              <a:xfrm>
                <a:off x="202676" y="4720975"/>
                <a:ext cx="9271262" cy="593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30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AOI</m:t>
                        </m:r>
                        <m:r>
                          <m:rPr>
                            <m:nor/>
                          </m:rPr>
                          <a:rPr lang="en-US" sz="30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30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AOK</m:t>
                        </m:r>
                      </m:e>
                    </m:acc>
                    <m:r>
                      <m:rPr>
                        <m:nor/>
                      </m:rPr>
                      <a:rPr lang="en-US" sz="30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BOI</m:t>
                        </m:r>
                        <m:r>
                          <m:rPr>
                            <m:nor/>
                          </m:rPr>
                          <a:rPr lang="en-US" sz="30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30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BOK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1CF979E-BD61-E76D-8F2A-516C74AF9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6" y="4720975"/>
                <a:ext cx="9271262" cy="593176"/>
              </a:xfrm>
              <a:prstGeom prst="rect">
                <a:avLst/>
              </a:prstGeom>
              <a:blipFill rotWithShape="0">
                <a:blip r:embed="rId7"/>
                <a:stretch>
                  <a:fillRect l="-1512" t="-6122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xmlns="" id="{391071C0-7043-D265-28D2-BB567FCBA7BD}"/>
                  </a:ext>
                </a:extLst>
              </p:cNvPr>
              <p:cNvSpPr txBox="1"/>
              <p:nvPr/>
            </p:nvSpPr>
            <p:spPr>
              <a:xfrm>
                <a:off x="202676" y="5543175"/>
                <a:ext cx="9111076" cy="593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So </a:t>
                </a:r>
                <a:r>
                  <a:rPr lang="en-US" sz="30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AOK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OIA</m:t>
                        </m:r>
                      </m:e>
                    </m:acc>
                    <m:r>
                      <m:rPr>
                        <m:nor/>
                      </m:rPr>
                      <a:rPr lang="en-US" sz="30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BOK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OIB</m:t>
                        </m:r>
                      </m:e>
                    </m:acc>
                    <m:r>
                      <m:rPr>
                        <m:nor/>
                      </m:rPr>
                      <a:rPr lang="en-US" sz="30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24" name="TextBox 10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91071C0-7043-D265-28D2-BB567FCBA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6" y="5543175"/>
                <a:ext cx="9111076" cy="593176"/>
              </a:xfrm>
              <a:prstGeom prst="rect">
                <a:avLst/>
              </a:prstGeom>
              <a:blipFill rotWithShape="0">
                <a:blip r:embed="rId8"/>
                <a:stretch>
                  <a:fillRect l="-1538" t="-6122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CA1A6405-0195-DC69-ABAE-12675816B7FA}"/>
              </a:ext>
            </a:extLst>
          </p:cNvPr>
          <p:cNvSpPr txBox="1"/>
          <p:nvPr/>
        </p:nvSpPr>
        <p:spPr>
          <a:xfrm>
            <a:off x="9653246" y="5951215"/>
            <a:ext cx="156278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pt-BR" sz="28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5</a:t>
            </a:r>
            <a:r>
              <a:rPr lang="vi-VN" sz="28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C7AB4813-C978-3242-A22C-8D2AF59EFB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36" y="-149331"/>
            <a:ext cx="1798157" cy="1798157"/>
          </a:xfrm>
          <a:prstGeom prst="rect">
            <a:avLst/>
          </a:prstGeom>
        </p:spPr>
      </p:pic>
      <p:grpSp>
        <p:nvGrpSpPr>
          <p:cNvPr id="33" name="Group 4">
            <a:extLst>
              <a:ext uri="{FF2B5EF4-FFF2-40B4-BE49-F238E27FC236}">
                <a16:creationId xmlns:a16="http://schemas.microsoft.com/office/drawing/2014/main" xmlns="" id="{12C89D83-1485-EC29-156C-C4AD4A3357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77275" y="1875839"/>
            <a:ext cx="3514725" cy="4114800"/>
            <a:chOff x="2733" y="864"/>
            <a:chExt cx="2214" cy="2592"/>
          </a:xfrm>
        </p:grpSpPr>
        <p:sp>
          <p:nvSpPr>
            <p:cNvPr id="34" name="AutoShape 3">
              <a:extLst>
                <a:ext uri="{FF2B5EF4-FFF2-40B4-BE49-F238E27FC236}">
                  <a16:creationId xmlns:a16="http://schemas.microsoft.com/office/drawing/2014/main" xmlns="" id="{ABF53DD5-8264-C5C2-2A2F-1AC787E817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33" y="864"/>
              <a:ext cx="2214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36" name="Oval 6">
              <a:extLst>
                <a:ext uri="{FF2B5EF4-FFF2-40B4-BE49-F238E27FC236}">
                  <a16:creationId xmlns:a16="http://schemas.microsoft.com/office/drawing/2014/main" xmlns="" id="{8BAAFBAE-376B-B034-2353-D84CEFCA1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1150"/>
              <a:ext cx="2032" cy="2032"/>
            </a:xfrm>
            <a:prstGeom prst="ellips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37" name="Line 7">
              <a:extLst>
                <a:ext uri="{FF2B5EF4-FFF2-40B4-BE49-F238E27FC236}">
                  <a16:creationId xmlns:a16="http://schemas.microsoft.com/office/drawing/2014/main" xmlns="" id="{CA9656A0-A6A6-2953-C768-7980901FAA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3" y="2692"/>
              <a:ext cx="1733" cy="8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38" name="Line 8">
              <a:extLst>
                <a:ext uri="{FF2B5EF4-FFF2-40B4-BE49-F238E27FC236}">
                  <a16:creationId xmlns:a16="http://schemas.microsoft.com/office/drawing/2014/main" xmlns="" id="{1AD6565F-6EE9-6E32-2643-9AF5D8060A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3" y="1198"/>
              <a:ext cx="558" cy="1502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39" name="Line 9">
              <a:extLst>
                <a:ext uri="{FF2B5EF4-FFF2-40B4-BE49-F238E27FC236}">
                  <a16:creationId xmlns:a16="http://schemas.microsoft.com/office/drawing/2014/main" xmlns="" id="{E61E604D-EF51-21E5-B6CC-15DCEA2D2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1" y="1198"/>
              <a:ext cx="1175" cy="1494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40" name="Line 10">
              <a:extLst>
                <a:ext uri="{FF2B5EF4-FFF2-40B4-BE49-F238E27FC236}">
                  <a16:creationId xmlns:a16="http://schemas.microsoft.com/office/drawing/2014/main" xmlns="" id="{16CCCD73-4184-A008-2D38-2D8761E55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7" y="2166"/>
              <a:ext cx="869" cy="526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41" name="Line 11">
              <a:extLst>
                <a:ext uri="{FF2B5EF4-FFF2-40B4-BE49-F238E27FC236}">
                  <a16:creationId xmlns:a16="http://schemas.microsoft.com/office/drawing/2014/main" xmlns="" id="{90876F26-707A-C946-A0D0-21E1E78BF1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43" y="2166"/>
              <a:ext cx="864" cy="534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42" name="Line 12">
              <a:extLst>
                <a:ext uri="{FF2B5EF4-FFF2-40B4-BE49-F238E27FC236}">
                  <a16:creationId xmlns:a16="http://schemas.microsoft.com/office/drawing/2014/main" xmlns="" id="{8B87826C-7F3E-C5D1-65F4-4A511188E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1" y="1198"/>
              <a:ext cx="612" cy="1936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grpSp>
          <p:nvGrpSpPr>
            <p:cNvPr id="43" name="Group 16">
              <a:extLst>
                <a:ext uri="{FF2B5EF4-FFF2-40B4-BE49-F238E27FC236}">
                  <a16:creationId xmlns:a16="http://schemas.microsoft.com/office/drawing/2014/main" xmlns="" id="{0C46706A-15BA-B4EE-45A5-C36934433F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7" y="3110"/>
              <a:ext cx="233" cy="329"/>
              <a:chOff x="4077" y="3110"/>
              <a:chExt cx="233" cy="329"/>
            </a:xfrm>
          </p:grpSpPr>
          <p:sp>
            <p:nvSpPr>
              <p:cNvPr id="60" name="Oval 13">
                <a:extLst>
                  <a:ext uri="{FF2B5EF4-FFF2-40B4-BE49-F238E27FC236}">
                    <a16:creationId xmlns:a16="http://schemas.microsoft.com/office/drawing/2014/main" xmlns="" id="{D8B65B27-AA83-2B8E-107A-95B3FB975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311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Oval 14">
                <a:extLst>
                  <a:ext uri="{FF2B5EF4-FFF2-40B4-BE49-F238E27FC236}">
                    <a16:creationId xmlns:a16="http://schemas.microsoft.com/office/drawing/2014/main" xmlns="" id="{0AADE700-3143-1A39-8DD5-60451EE5D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311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Rectangle 15">
                <a:extLst>
                  <a:ext uri="{FF2B5EF4-FFF2-40B4-BE49-F238E27FC236}">
                    <a16:creationId xmlns:a16="http://schemas.microsoft.com/office/drawing/2014/main" xmlns="" id="{F52A5539-0E30-D06C-6D55-E6FACE192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7" y="3150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K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4" name="Group 20">
              <a:extLst>
                <a:ext uri="{FF2B5EF4-FFF2-40B4-BE49-F238E27FC236}">
                  <a16:creationId xmlns:a16="http://schemas.microsoft.com/office/drawing/2014/main" xmlns="" id="{EBC69FDE-09B5-BC1A-368E-49D28032E1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3" y="1908"/>
              <a:ext cx="294" cy="289"/>
              <a:chOff x="3783" y="1908"/>
              <a:chExt cx="294" cy="289"/>
            </a:xfrm>
          </p:grpSpPr>
          <p:sp>
            <p:nvSpPr>
              <p:cNvPr id="57" name="Oval 17">
                <a:extLst>
                  <a:ext uri="{FF2B5EF4-FFF2-40B4-BE49-F238E27FC236}">
                    <a16:creationId xmlns:a16="http://schemas.microsoft.com/office/drawing/2014/main" xmlns="" id="{149E9316-8566-B4AA-15CD-E02663169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3" y="214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Oval 18">
                <a:extLst>
                  <a:ext uri="{FF2B5EF4-FFF2-40B4-BE49-F238E27FC236}">
                    <a16:creationId xmlns:a16="http://schemas.microsoft.com/office/drawing/2014/main" xmlns="" id="{324F3B8C-A804-986D-904E-355DCCDC8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3" y="214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Rectangle 19">
                <a:extLst>
                  <a:ext uri="{FF2B5EF4-FFF2-40B4-BE49-F238E27FC236}">
                    <a16:creationId xmlns:a16="http://schemas.microsoft.com/office/drawing/2014/main" xmlns="" id="{80F18182-6346-F9DF-1C8E-C6AE58040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1908"/>
                <a:ext cx="246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O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5" name="Group 24">
              <a:extLst>
                <a:ext uri="{FF2B5EF4-FFF2-40B4-BE49-F238E27FC236}">
                  <a16:creationId xmlns:a16="http://schemas.microsoft.com/office/drawing/2014/main" xmlns="" id="{0271F24A-EC5C-D812-40AB-E3C1025278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4" y="2676"/>
              <a:ext cx="233" cy="343"/>
              <a:chOff x="2794" y="2676"/>
              <a:chExt cx="233" cy="343"/>
            </a:xfrm>
          </p:grpSpPr>
          <p:sp>
            <p:nvSpPr>
              <p:cNvPr id="54" name="Oval 21">
                <a:extLst>
                  <a:ext uri="{FF2B5EF4-FFF2-40B4-BE49-F238E27FC236}">
                    <a16:creationId xmlns:a16="http://schemas.microsoft.com/office/drawing/2014/main" xmlns="" id="{5898E190-7FB7-F6FC-633C-5B18765E0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2676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Oval 22">
                <a:extLst>
                  <a:ext uri="{FF2B5EF4-FFF2-40B4-BE49-F238E27FC236}">
                    <a16:creationId xmlns:a16="http://schemas.microsoft.com/office/drawing/2014/main" xmlns="" id="{4D896B94-5EE2-573A-0894-051F4D94D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267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Rectangle 23">
                <a:extLst>
                  <a:ext uri="{FF2B5EF4-FFF2-40B4-BE49-F238E27FC236}">
                    <a16:creationId xmlns:a16="http://schemas.microsoft.com/office/drawing/2014/main" xmlns="" id="{6F5685AA-973C-647D-B4B9-61EE7F203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4" y="2730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A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6" name="Group 28">
              <a:extLst>
                <a:ext uri="{FF2B5EF4-FFF2-40B4-BE49-F238E27FC236}">
                  <a16:creationId xmlns:a16="http://schemas.microsoft.com/office/drawing/2014/main" xmlns="" id="{819107A9-8515-F70E-73C3-F5CC36EAFB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2" y="2646"/>
              <a:ext cx="294" cy="289"/>
              <a:chOff x="4652" y="2646"/>
              <a:chExt cx="294" cy="289"/>
            </a:xfrm>
          </p:grpSpPr>
          <p:sp>
            <p:nvSpPr>
              <p:cNvPr id="51" name="Oval 25">
                <a:extLst>
                  <a:ext uri="{FF2B5EF4-FFF2-40B4-BE49-F238E27FC236}">
                    <a16:creationId xmlns:a16="http://schemas.microsoft.com/office/drawing/2014/main" xmlns="" id="{F249C6D7-349C-51F9-0FA6-59C5B27CD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2" y="2668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26">
                <a:extLst>
                  <a:ext uri="{FF2B5EF4-FFF2-40B4-BE49-F238E27FC236}">
                    <a16:creationId xmlns:a16="http://schemas.microsoft.com/office/drawing/2014/main" xmlns="" id="{A18D83B7-8DF2-2405-EB91-489CB7209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2" y="2668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ectangle 27">
                <a:extLst>
                  <a:ext uri="{FF2B5EF4-FFF2-40B4-BE49-F238E27FC236}">
                    <a16:creationId xmlns:a16="http://schemas.microsoft.com/office/drawing/2014/main" xmlns="" id="{68885364-DAE4-973E-680B-4B2044181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3" y="2646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B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7" name="Group 32">
              <a:extLst>
                <a:ext uri="{FF2B5EF4-FFF2-40B4-BE49-F238E27FC236}">
                  <a16:creationId xmlns:a16="http://schemas.microsoft.com/office/drawing/2014/main" xmlns="" id="{E7858883-0C92-A56D-86A5-9D070E57F2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7" y="925"/>
              <a:ext cx="174" cy="297"/>
              <a:chOff x="3477" y="925"/>
              <a:chExt cx="174" cy="297"/>
            </a:xfrm>
          </p:grpSpPr>
          <p:sp>
            <p:nvSpPr>
              <p:cNvPr id="48" name="Oval 29">
                <a:extLst>
                  <a:ext uri="{FF2B5EF4-FFF2-40B4-BE49-F238E27FC236}">
                    <a16:creationId xmlns:a16="http://schemas.microsoft.com/office/drawing/2014/main" xmlns="" id="{B816BB08-0AF6-00DC-F7E3-171DC14E6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1174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Oval 30">
                <a:extLst>
                  <a:ext uri="{FF2B5EF4-FFF2-40B4-BE49-F238E27FC236}">
                    <a16:creationId xmlns:a16="http://schemas.microsoft.com/office/drawing/2014/main" xmlns="" id="{892BB850-C20B-122B-DB87-0842BA183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117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Rectangle 31">
                <a:extLst>
                  <a:ext uri="{FF2B5EF4-FFF2-40B4-BE49-F238E27FC236}">
                    <a16:creationId xmlns:a16="http://schemas.microsoft.com/office/drawing/2014/main" xmlns="" id="{2109BF6D-DC7D-082D-B4B9-77A80579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925"/>
                <a:ext cx="17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I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34" name="Hộp Văn bản 1033">
            <a:extLst>
              <a:ext uri="{FF2B5EF4-FFF2-40B4-BE49-F238E27FC236}">
                <a16:creationId xmlns:a16="http://schemas.microsoft.com/office/drawing/2014/main" xmlns="" id="{E151FE28-E12C-0EC7-22E5-B39A37B6FBB1}"/>
              </a:ext>
            </a:extLst>
          </p:cNvPr>
          <p:cNvSpPr txBox="1"/>
          <p:nvPr/>
        </p:nvSpPr>
        <p:spPr>
          <a:xfrm>
            <a:off x="7779501" y="351805"/>
            <a:ext cx="2728999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oạt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động nhóm</a:t>
            </a:r>
            <a:endParaRPr lang="vi-VN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6" grpId="0"/>
      <p:bldP spid="29" grpId="0"/>
      <p:bldP spid="1024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0BCFF220-4ADB-C89D-254B-2A96C3291793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lang="vi-VN" sz="3600" u="sng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0E4A59D4-6164-170F-6D6B-F87A7F1DFAE2}"/>
              </a:ext>
            </a:extLst>
          </p:cNvPr>
          <p:cNvSpPr txBox="1"/>
          <p:nvPr/>
        </p:nvSpPr>
        <p:spPr>
          <a:xfrm>
            <a:off x="283028" y="1148255"/>
            <a:ext cx="6671563" cy="1813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i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i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i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r>
              <a:rPr lang="vi-VN" sz="3200" i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lí:</a:t>
            </a:r>
            <a:endParaRPr lang="vi-VN" sz="3200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góc ở tâm có số đo gấp hai lần số đo góc nội tiếp cùng chắn một cung</a:t>
            </a:r>
            <a:r>
              <a:rPr lang="vi-VN" sz="32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>
                <a:extLst>
                  <a:ext uri="{FF2B5EF4-FFF2-40B4-BE49-F238E27FC236}">
                    <a16:creationId xmlns:a16="http://schemas.microsoft.com/office/drawing/2014/main" xmlns="" id="{17B4B478-459D-5DBF-C99C-6D69A1F70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498" y="3007189"/>
                <a:ext cx="6669903" cy="1065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4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400" i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4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i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4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4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3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4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  <m:r>
                      <a:rPr lang="en-US" sz="3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4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2</m:t>
                    </m:r>
                    <m:acc>
                      <m:accPr>
                        <m:chr m:val="̂"/>
                        <m:ctrlPr>
                          <a:rPr lang="en-US" sz="3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4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en-US" sz="34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vi-VN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7B4B478-459D-5DBF-C99C-6D69A1F70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498" y="3007189"/>
                <a:ext cx="6669903" cy="1065228"/>
              </a:xfrm>
              <a:prstGeom prst="rect">
                <a:avLst/>
              </a:prstGeom>
              <a:blipFill rotWithShape="0">
                <a:blip r:embed="rId3"/>
                <a:stretch>
                  <a:fillRect l="-2559" t="-5714" r="-5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A52BB863-86D2-6E3F-21A4-F4FD71941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1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n-US" alt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31BDA8E8-29C7-8D56-8006-4B65AD5AF0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75762" y="82666"/>
            <a:ext cx="3334919" cy="3985799"/>
            <a:chOff x="2846" y="972"/>
            <a:chExt cx="1988" cy="2376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xmlns="" id="{2E532A1D-FE7A-803D-B87B-464D3C1BB97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46" y="972"/>
              <a:ext cx="1988" cy="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grpSp>
          <p:nvGrpSpPr>
            <p:cNvPr id="40" name="Group 8">
              <a:extLst>
                <a:ext uri="{FF2B5EF4-FFF2-40B4-BE49-F238E27FC236}">
                  <a16:creationId xmlns:a16="http://schemas.microsoft.com/office/drawing/2014/main" xmlns="" id="{BDFCDC5D-7E56-45C6-F5E7-D3645FC65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8" y="2235"/>
              <a:ext cx="307" cy="144"/>
              <a:chOff x="3658" y="2235"/>
              <a:chExt cx="307" cy="144"/>
            </a:xfrm>
          </p:grpSpPr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xmlns="" id="{58151B93-26F6-5B0F-1A80-F7190BA48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2235"/>
                <a:ext cx="231" cy="89"/>
              </a:xfrm>
              <a:custGeom>
                <a:avLst/>
                <a:gdLst>
                  <a:gd name="T0" fmla="*/ 231 w 231"/>
                  <a:gd name="T1" fmla="*/ 0 h 89"/>
                  <a:gd name="T2" fmla="*/ 33 w 231"/>
                  <a:gd name="T3" fmla="*/ 48 h 89"/>
                  <a:gd name="T4" fmla="*/ 0 w 231"/>
                  <a:gd name="T5" fmla="*/ 2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" h="89">
                    <a:moveTo>
                      <a:pt x="231" y="0"/>
                    </a:moveTo>
                    <a:cubicBezTo>
                      <a:pt x="190" y="68"/>
                      <a:pt x="101" y="89"/>
                      <a:pt x="33" y="48"/>
                    </a:cubicBezTo>
                    <a:cubicBezTo>
                      <a:pt x="21" y="41"/>
                      <a:pt x="10" y="32"/>
                      <a:pt x="0" y="21"/>
                    </a:cubicBezTo>
                  </a:path>
                </a:pathLst>
              </a:custGeom>
              <a:noFill/>
              <a:ln w="47625" cap="flat">
                <a:solidFill>
                  <a:srgbClr val="FDFD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xmlns="" id="{BD6D8040-949F-6046-6375-EE6E8DF5A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2259"/>
                <a:ext cx="307" cy="120"/>
              </a:xfrm>
              <a:custGeom>
                <a:avLst/>
                <a:gdLst>
                  <a:gd name="T0" fmla="*/ 307 w 307"/>
                  <a:gd name="T1" fmla="*/ 0 h 120"/>
                  <a:gd name="T2" fmla="*/ 43 w 307"/>
                  <a:gd name="T3" fmla="*/ 65 h 120"/>
                  <a:gd name="T4" fmla="*/ 0 w 307"/>
                  <a:gd name="T5" fmla="*/ 2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7" h="120">
                    <a:moveTo>
                      <a:pt x="307" y="0"/>
                    </a:moveTo>
                    <a:cubicBezTo>
                      <a:pt x="252" y="91"/>
                      <a:pt x="134" y="120"/>
                      <a:pt x="43" y="65"/>
                    </a:cubicBezTo>
                    <a:cubicBezTo>
                      <a:pt x="27" y="55"/>
                      <a:pt x="12" y="43"/>
                      <a:pt x="0" y="29"/>
                    </a:cubicBezTo>
                  </a:path>
                </a:pathLst>
              </a:custGeom>
              <a:noFill/>
              <a:ln w="47625" cap="flat">
                <a:solidFill>
                  <a:srgbClr val="FDFD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xmlns="" id="{E82EE1FE-3713-B699-8D2A-7423EC61A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3" y="1422"/>
              <a:ext cx="128" cy="38"/>
            </a:xfrm>
            <a:custGeom>
              <a:avLst/>
              <a:gdLst>
                <a:gd name="T0" fmla="*/ 128 w 128"/>
                <a:gd name="T1" fmla="*/ 0 h 38"/>
                <a:gd name="T2" fmla="*/ 0 w 128"/>
                <a:gd name="T3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8">
                  <a:moveTo>
                    <a:pt x="128" y="0"/>
                  </a:moveTo>
                  <a:cubicBezTo>
                    <a:pt x="92" y="29"/>
                    <a:pt x="44" y="38"/>
                    <a:pt x="0" y="26"/>
                  </a:cubicBezTo>
                </a:path>
              </a:pathLst>
            </a:cu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grpSp>
          <p:nvGrpSpPr>
            <p:cNvPr id="42" name="Group 12">
              <a:extLst>
                <a:ext uri="{FF2B5EF4-FFF2-40B4-BE49-F238E27FC236}">
                  <a16:creationId xmlns:a16="http://schemas.microsoft.com/office/drawing/2014/main" xmlns="" id="{EF30F21E-5144-B19D-517C-D5BC2A5E20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8" y="1268"/>
              <a:ext cx="1786" cy="2063"/>
              <a:chOff x="2908" y="1268"/>
              <a:chExt cx="1786" cy="2063"/>
            </a:xfrm>
          </p:grpSpPr>
          <p:sp>
            <p:nvSpPr>
              <p:cNvPr id="64" name="Oval 10">
                <a:extLst>
                  <a:ext uri="{FF2B5EF4-FFF2-40B4-BE49-F238E27FC236}">
                    <a16:creationId xmlns:a16="http://schemas.microsoft.com/office/drawing/2014/main" xmlns="" id="{FB874D1C-E9A3-EAAB-709F-AAA87FB72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8" y="1268"/>
                <a:ext cx="1786" cy="1784"/>
              </a:xfrm>
              <a:prstGeom prst="ellipse">
                <a:avLst/>
              </a:prstGeom>
              <a:noFill/>
              <a:ln w="47625" cap="flat">
                <a:solidFill>
                  <a:srgbClr val="FDFD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ectangle 11">
                <a:extLst>
                  <a:ext uri="{FF2B5EF4-FFF2-40B4-BE49-F238E27FC236}">
                    <a16:creationId xmlns:a16="http://schemas.microsoft.com/office/drawing/2014/main" xmlns="" id="{927A07E7-E163-02C6-7222-93D10906F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7" y="3042"/>
                <a:ext cx="258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m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3" name="Line 13">
              <a:extLst>
                <a:ext uri="{FF2B5EF4-FFF2-40B4-BE49-F238E27FC236}">
                  <a16:creationId xmlns:a16="http://schemas.microsoft.com/office/drawing/2014/main" xmlns="" id="{64403E60-4C2A-9477-7E73-A8C2A7C94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4" y="2622"/>
              <a:ext cx="1431" cy="132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44" name="Line 14">
              <a:extLst>
                <a:ext uri="{FF2B5EF4-FFF2-40B4-BE49-F238E27FC236}">
                  <a16:creationId xmlns:a16="http://schemas.microsoft.com/office/drawing/2014/main" xmlns="" id="{4E24EF0D-E7B5-ACC5-7106-77901FC491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4" y="1309"/>
              <a:ext cx="398" cy="144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45" name="Line 15">
              <a:extLst>
                <a:ext uri="{FF2B5EF4-FFF2-40B4-BE49-F238E27FC236}">
                  <a16:creationId xmlns:a16="http://schemas.microsoft.com/office/drawing/2014/main" xmlns="" id="{F2FBDA4C-C6F1-4DC1-F2C3-3198174F2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2" y="1309"/>
              <a:ext cx="1033" cy="1313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46" name="Line 16">
              <a:extLst>
                <a:ext uri="{FF2B5EF4-FFF2-40B4-BE49-F238E27FC236}">
                  <a16:creationId xmlns:a16="http://schemas.microsoft.com/office/drawing/2014/main" xmlns="" id="{8DD98939-B20A-A743-F137-59BBCA4DF2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1" y="2160"/>
              <a:ext cx="764" cy="462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47" name="Line 17">
              <a:extLst>
                <a:ext uri="{FF2B5EF4-FFF2-40B4-BE49-F238E27FC236}">
                  <a16:creationId xmlns:a16="http://schemas.microsoft.com/office/drawing/2014/main" xmlns="" id="{46304F96-A430-2F2F-F9DC-0D0A014B67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4" y="2160"/>
              <a:ext cx="667" cy="594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grpSp>
          <p:nvGrpSpPr>
            <p:cNvPr id="48" name="Group 21">
              <a:extLst>
                <a:ext uri="{FF2B5EF4-FFF2-40B4-BE49-F238E27FC236}">
                  <a16:creationId xmlns:a16="http://schemas.microsoft.com/office/drawing/2014/main" xmlns="" id="{AC23DAD1-1F45-97F0-1E6F-E37EE378A9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2" y="2730"/>
              <a:ext cx="234" cy="307"/>
              <a:chOff x="2972" y="2730"/>
              <a:chExt cx="234" cy="307"/>
            </a:xfrm>
          </p:grpSpPr>
          <p:sp>
            <p:nvSpPr>
              <p:cNvPr id="61" name="Oval 18">
                <a:extLst>
                  <a:ext uri="{FF2B5EF4-FFF2-40B4-BE49-F238E27FC236}">
                    <a16:creationId xmlns:a16="http://schemas.microsoft.com/office/drawing/2014/main" xmlns="" id="{54C1C656-A56A-DA68-9212-8CAB4FDA8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0" y="273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Oval 19">
                <a:extLst>
                  <a:ext uri="{FF2B5EF4-FFF2-40B4-BE49-F238E27FC236}">
                    <a16:creationId xmlns:a16="http://schemas.microsoft.com/office/drawing/2014/main" xmlns="" id="{BE3FC374-E4C2-75B4-8E79-1A0166256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0" y="273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Rectangle 20">
                <a:extLst>
                  <a:ext uri="{FF2B5EF4-FFF2-40B4-BE49-F238E27FC236}">
                    <a16:creationId xmlns:a16="http://schemas.microsoft.com/office/drawing/2014/main" xmlns="" id="{0CFD890D-CB25-F9FD-9308-55793AEE2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2748"/>
                <a:ext cx="23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A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" name="Group 25">
              <a:extLst>
                <a:ext uri="{FF2B5EF4-FFF2-40B4-BE49-F238E27FC236}">
                  <a16:creationId xmlns:a16="http://schemas.microsoft.com/office/drawing/2014/main" xmlns="" id="{B1227E3B-52E3-23BA-17DD-9AB0BB3F6D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5" y="1884"/>
              <a:ext cx="245" cy="300"/>
              <a:chOff x="3765" y="1884"/>
              <a:chExt cx="245" cy="300"/>
            </a:xfrm>
          </p:grpSpPr>
          <p:sp>
            <p:nvSpPr>
              <p:cNvPr id="58" name="Oval 22">
                <a:extLst>
                  <a:ext uri="{FF2B5EF4-FFF2-40B4-BE49-F238E27FC236}">
                    <a16:creationId xmlns:a16="http://schemas.microsoft.com/office/drawing/2014/main" xmlns="" id="{8BB14269-0BB0-182E-A2A9-84B7D7E03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7" y="2136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Oval 23">
                <a:extLst>
                  <a:ext uri="{FF2B5EF4-FFF2-40B4-BE49-F238E27FC236}">
                    <a16:creationId xmlns:a16="http://schemas.microsoft.com/office/drawing/2014/main" xmlns="" id="{52846E78-E099-E2DD-E5A1-2A2FF882F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7" y="213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ectangle 24">
                <a:extLst>
                  <a:ext uri="{FF2B5EF4-FFF2-40B4-BE49-F238E27FC236}">
                    <a16:creationId xmlns:a16="http://schemas.microsoft.com/office/drawing/2014/main" xmlns="" id="{8C0B3DC9-9B71-4F55-AB82-51E42D6B9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5" y="1884"/>
                <a:ext cx="24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O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0" name="Group 29">
              <a:extLst>
                <a:ext uri="{FF2B5EF4-FFF2-40B4-BE49-F238E27FC236}">
                  <a16:creationId xmlns:a16="http://schemas.microsoft.com/office/drawing/2014/main" xmlns="" id="{80B13984-7B74-BB42-0D28-01489B7569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1" y="2598"/>
              <a:ext cx="293" cy="289"/>
              <a:chOff x="4541" y="2598"/>
              <a:chExt cx="293" cy="289"/>
            </a:xfrm>
          </p:grpSpPr>
          <p:sp>
            <p:nvSpPr>
              <p:cNvPr id="55" name="Oval 26">
                <a:extLst>
                  <a:ext uri="{FF2B5EF4-FFF2-40B4-BE49-F238E27FC236}">
                    <a16:creationId xmlns:a16="http://schemas.microsoft.com/office/drawing/2014/main" xmlns="" id="{C3574481-ACD6-D990-9A33-2383A92E8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1" y="2598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27">
                <a:extLst>
                  <a:ext uri="{FF2B5EF4-FFF2-40B4-BE49-F238E27FC236}">
                    <a16:creationId xmlns:a16="http://schemas.microsoft.com/office/drawing/2014/main" xmlns="" id="{E6BB05BA-62D9-2693-C8EF-02A24F5BE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1" y="2598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28">
                <a:extLst>
                  <a:ext uri="{FF2B5EF4-FFF2-40B4-BE49-F238E27FC236}">
                    <a16:creationId xmlns:a16="http://schemas.microsoft.com/office/drawing/2014/main" xmlns="" id="{FE753428-0FC1-00C2-AA60-BE3D812C7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0" y="2598"/>
                <a:ext cx="23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B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" name="Group 33">
              <a:extLst>
                <a:ext uri="{FF2B5EF4-FFF2-40B4-BE49-F238E27FC236}">
                  <a16:creationId xmlns:a16="http://schemas.microsoft.com/office/drawing/2014/main" xmlns="" id="{86A52650-FE03-60F7-302E-E6C4A16FBA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7" y="1033"/>
              <a:ext cx="221" cy="300"/>
              <a:chOff x="3507" y="1033"/>
              <a:chExt cx="221" cy="300"/>
            </a:xfrm>
          </p:grpSpPr>
          <p:sp>
            <p:nvSpPr>
              <p:cNvPr id="52" name="Oval 30">
                <a:extLst>
                  <a:ext uri="{FF2B5EF4-FFF2-40B4-BE49-F238E27FC236}">
                    <a16:creationId xmlns:a16="http://schemas.microsoft.com/office/drawing/2014/main" xmlns="" id="{08108F7D-89A5-5274-CEFB-86915545A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1285"/>
                <a:ext cx="49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Oval 31">
                <a:extLst>
                  <a:ext uri="{FF2B5EF4-FFF2-40B4-BE49-F238E27FC236}">
                    <a16:creationId xmlns:a16="http://schemas.microsoft.com/office/drawing/2014/main" xmlns="" id="{7B78D79C-39B0-9DD8-1789-BEEF8AD35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1285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Rectangle 32">
                <a:extLst>
                  <a:ext uri="{FF2B5EF4-FFF2-40B4-BE49-F238E27FC236}">
                    <a16:creationId xmlns:a16="http://schemas.microsoft.com/office/drawing/2014/main" xmlns="" id="{71594385-04AE-20AC-19A1-69BEEB7FC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5" y="1033"/>
                <a:ext cx="17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vi-VN" altLang="vi-VN" sz="2700" b="1" i="1">
                    <a:solidFill>
                      <a:srgbClr val="FBFBFB"/>
                    </a:solidFill>
                    <a:latin typeface="Times New Roman" panose="02020603050405020304" pitchFamily="18" charset="0"/>
                  </a:rPr>
                  <a:t>I</a:t>
                </a: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68498" y="4212733"/>
            <a:ext cx="11565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">
                <a:extLst>
                  <a:ext uri="{FF2B5EF4-FFF2-40B4-BE49-F238E27FC236}">
                    <a16:creationId xmlns:a16="http://schemas.microsoft.com/office/drawing/2014/main" xmlns="" id="{17B4B478-459D-5DBF-C99C-6D69A1F70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718" y="5313414"/>
                <a:ext cx="6648487" cy="13093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400" i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400" i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4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i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4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4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3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4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400" b="0" i="1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34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sz="3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4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4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400" b="0" i="1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34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4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vi-VN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7B4B478-459D-5DBF-C99C-6D69A1F70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718" y="5313414"/>
                <a:ext cx="6648487" cy="1309397"/>
              </a:xfrm>
              <a:prstGeom prst="rect">
                <a:avLst/>
              </a:prstGeom>
              <a:blipFill rotWithShape="0">
                <a:blip r:embed="rId4"/>
                <a:stretch>
                  <a:fillRect l="-2566" r="-24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0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o sanh tính chất cơ bản của phân thức với phân số"/>
  <p:tag name="ISPRING_SLIDE_INDENT_LEVEL" val="0"/>
  <p:tag name="GENSWF_SLIDE_UID" val="{5998EE10-F041-42F4-9C1B-247510A46E83}:430"/>
  <p:tag name="ISPRING_PRESENTER_ID" val="{60CCB9E4-6ED6-4923-B328-1729EB06BEF4}"/>
  <p:tag name="ISPRING_CUSTOM_TIMING_USED" val="1"/>
  <p:tag name="GENSWF_ADVANCE_TIME" val="23.776"/>
  <p:tag name="ISPRING_PLAYER_LAYOUT_TYPE" val="Full"/>
  <p:tag name="ISPRING_SLIDE_ID_2" val="{EC813912-A48F-42F3-94F2-955492C2215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o sanh tính chất cơ bản của phân thức với phân số"/>
  <p:tag name="ISPRING_SLIDE_INDENT_LEVEL" val="0"/>
  <p:tag name="GENSWF_SLIDE_UID" val="{5998EE10-F041-42F4-9C1B-247510A46E83}:430"/>
  <p:tag name="ISPRING_PRESENTER_ID" val="{60CCB9E4-6ED6-4923-B328-1729EB06BEF4}"/>
  <p:tag name="ISPRING_CUSTOM_TIMING_USED" val="1"/>
  <p:tag name="GENSWF_ADVANCE_TIME" val="23.776"/>
  <p:tag name="ISPRING_PLAYER_LAYOUT_TYPE" val="Full"/>
  <p:tag name="ISPRING_SLIDE_ID_2" val="{EC813912-A48F-42F3-94F2-955492C22155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orting and Classifying Objects - Math - Pre-K by Slidesgo">
  <a:themeElements>
    <a:clrScheme name="Simple Light">
      <a:dk1>
        <a:srgbClr val="333333"/>
      </a:dk1>
      <a:lt1>
        <a:srgbClr val="F8F8F8"/>
      </a:lt1>
      <a:dk2>
        <a:srgbClr val="C3F0FB"/>
      </a:dk2>
      <a:lt2>
        <a:srgbClr val="C2B9FF"/>
      </a:lt2>
      <a:accent1>
        <a:srgbClr val="C800CF"/>
      </a:accent1>
      <a:accent2>
        <a:srgbClr val="EE2A52"/>
      </a:accent2>
      <a:accent3>
        <a:srgbClr val="FFDD00"/>
      </a:accent3>
      <a:accent4>
        <a:srgbClr val="FF9101"/>
      </a:accent4>
      <a:accent5>
        <a:srgbClr val="10CE4F"/>
      </a:accent5>
      <a:accent6>
        <a:srgbClr val="0082C6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3553</TotalTime>
  <Words>1092</Words>
  <Application>Microsoft Office PowerPoint</Application>
  <PresentationFormat>Widescreen</PresentationFormat>
  <Paragraphs>194</Paragraphs>
  <Slides>26</Slides>
  <Notes>13</Notes>
  <HiddenSlides>0</HiddenSlides>
  <MMClips>1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24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68" baseType="lpstr">
      <vt:lpstr>Malgun Gothic</vt:lpstr>
      <vt:lpstr>Anaheim</vt:lpstr>
      <vt:lpstr>Arial</vt:lpstr>
      <vt:lpstr>Be Vietnam Pro</vt:lpstr>
      <vt:lpstr>Calibri</vt:lpstr>
      <vt:lpstr>Calibri Light</vt:lpstr>
      <vt:lpstr>Cambria Math</vt:lpstr>
      <vt:lpstr>Delius</vt:lpstr>
      <vt:lpstr>Livvic</vt:lpstr>
      <vt:lpstr>Open Sans</vt:lpstr>
      <vt:lpstr>Patrick Hand</vt:lpstr>
      <vt:lpstr>Roboto</vt:lpstr>
      <vt:lpstr>Roboto Condensed Light</vt:lpstr>
      <vt:lpstr>Symbol</vt:lpstr>
      <vt:lpstr>Times New Roman</vt:lpstr>
      <vt:lpstr>Wingdings</vt:lpstr>
      <vt:lpstr>1_Office Theme</vt:lpstr>
      <vt:lpstr>2_Office Theme</vt:lpstr>
      <vt:lpstr>3_Office Theme</vt:lpstr>
      <vt:lpstr>Sorting and Classifying Objects - Math - Pre-K by Slidesgo</vt:lpstr>
      <vt:lpstr>4_Office Theme</vt:lpstr>
      <vt:lpstr>6_Office Theme</vt:lpstr>
      <vt:lpstr>7_Office Theme</vt:lpstr>
      <vt:lpstr>9_Office Theme</vt:lpstr>
      <vt:lpstr>11_Office Theme</vt:lpstr>
      <vt:lpstr>12_Office Theme</vt:lpstr>
      <vt:lpstr>Office Theme</vt:lpstr>
      <vt:lpstr>14_Office Theme</vt:lpstr>
      <vt:lpstr>15_Office Theme</vt:lpstr>
      <vt:lpstr>16_Office Theme</vt:lpstr>
      <vt:lpstr>17_Office Theme</vt:lpstr>
      <vt:lpstr>18_Office Theme</vt:lpstr>
      <vt:lpstr>1_Default Design</vt:lpstr>
      <vt:lpstr>21_Office Theme</vt:lpstr>
      <vt:lpstr>22_Office Theme</vt:lpstr>
      <vt:lpstr>23_Office Theme</vt:lpstr>
      <vt:lpstr>24_Office Theme</vt:lpstr>
      <vt:lpstr>26_Office Theme</vt:lpstr>
      <vt:lpstr>8_Office Theme</vt:lpstr>
      <vt:lpstr>5_Office Theme</vt:lpstr>
      <vt:lpstr>Equation</vt:lpstr>
      <vt:lpstr>MathType 7.0 Equation</vt:lpstr>
      <vt:lpstr>PowerPoint Presentation</vt:lpstr>
      <vt:lpstr>PowerPoint Presentation</vt:lpstr>
      <vt:lpstr>BÀI 4. GÓC Ở TÂM – GÓC NỘI TIẾP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4. GÓC Ở TÂM – GÓC NỘI TIẾP</vt:lpstr>
      <vt:lpstr>PowerPoint Presentation</vt:lpstr>
      <vt:lpstr>PowerPoint Presentation</vt:lpstr>
      <vt:lpstr>PowerPoint Presentation</vt:lpstr>
      <vt:lpstr>HƯỚNG DẪN VỀ NHÀ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37</cp:revision>
  <dcterms:created xsi:type="dcterms:W3CDTF">2025-12-16T05:24:45Z</dcterms:created>
  <dcterms:modified xsi:type="dcterms:W3CDTF">2025-12-20T14:50:01Z</dcterms:modified>
</cp:coreProperties>
</file>