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 id="2147483807" r:id="rId2"/>
    <p:sldMasterId id="2147483833" r:id="rId3"/>
  </p:sldMasterIdLst>
  <p:notesMasterIdLst>
    <p:notesMasterId r:id="rId24"/>
  </p:notesMasterIdLst>
  <p:sldIdLst>
    <p:sldId id="308" r:id="rId4"/>
    <p:sldId id="293" r:id="rId5"/>
    <p:sldId id="277" r:id="rId6"/>
    <p:sldId id="279" r:id="rId7"/>
    <p:sldId id="280" r:id="rId8"/>
    <p:sldId id="314" r:id="rId9"/>
    <p:sldId id="324" r:id="rId10"/>
    <p:sldId id="325" r:id="rId11"/>
    <p:sldId id="675" r:id="rId12"/>
    <p:sldId id="664" r:id="rId13"/>
    <p:sldId id="674" r:id="rId14"/>
    <p:sldId id="673" r:id="rId15"/>
    <p:sldId id="501" r:id="rId16"/>
    <p:sldId id="316" r:id="rId17"/>
    <p:sldId id="317" r:id="rId18"/>
    <p:sldId id="323" r:id="rId19"/>
    <p:sldId id="305" r:id="rId20"/>
    <p:sldId id="319" r:id="rId21"/>
    <p:sldId id="322"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AAD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4" d="100"/>
          <a:sy n="64" d="100"/>
        </p:scale>
        <p:origin x="18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7707C-5520-4AC4-B3F6-D85364A301D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CE86152-4EC5-40BE-80BE-AEA2DEB34319}">
      <dgm:prSet phldrT="[Text]" custT="1"/>
      <dgm:spPr>
        <a:solidFill>
          <a:srgbClr val="00B0F0"/>
        </a:solidFill>
        <a:ln w="19050">
          <a:solidFill>
            <a:schemeClr val="accent1"/>
          </a:solidFill>
        </a:ln>
      </dgm:spPr>
      <dgm:t>
        <a:bodyPr/>
        <a:lstStyle/>
        <a:p>
          <a:r>
            <a:rPr lang="en-US" sz="2600" b="1" u="none">
              <a:latin typeface="Times New Roman" panose="02020603050405020304" pitchFamily="18" charset="0"/>
              <a:cs typeface="Times New Roman" panose="02020603050405020304" pitchFamily="18" charset="0"/>
            </a:rPr>
            <a:t>Liệt kê bằng ngôn ngữ tự nhiên</a:t>
          </a:r>
        </a:p>
      </dgm:t>
    </dgm:pt>
    <dgm:pt modelId="{A7AE4F27-FFBB-494C-9338-BB55994DF293}" type="par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4D6B3AE0-35F6-4AD7-A09E-4D716CBEE164}" type="sib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2B1D275D-9934-497C-8835-3B89A7B21CF5}">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Di chuyển về phía trước 60 bước</a:t>
          </a:r>
        </a:p>
      </dgm:t>
    </dgm:pt>
    <dgm:pt modelId="{8D40FB6A-B713-4F5B-B1D2-B6ACC169D008}" type="par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2EF75733-C71F-400C-86B0-FD0456CE649D}" type="sib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1548A9A7-CFAD-4DD0-B609-C4A21ECBDF46}">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Quay trái 120 độ</a:t>
          </a:r>
        </a:p>
      </dgm:t>
    </dgm:pt>
    <dgm:pt modelId="{F5134ED1-5C74-4460-81F7-8ED8F07CCC2C}" type="parTrans" cxnId="{59D12F24-1A2D-4F52-9B30-8C0BE5014FD8}">
      <dgm:prSet/>
      <dgm:spPr/>
      <dgm:t>
        <a:bodyPr/>
        <a:lstStyle/>
        <a:p>
          <a:endParaRPr lang="en-US" sz="1600">
            <a:latin typeface="Times New Roman" panose="02020603050405020304" pitchFamily="18" charset="0"/>
            <a:cs typeface="Times New Roman" panose="02020603050405020304" pitchFamily="18" charset="0"/>
          </a:endParaRPr>
        </a:p>
      </dgm:t>
    </dgm:pt>
    <dgm:pt modelId="{FBA451EA-A367-408D-B264-A12CDFEA0744}" type="sibTrans" cxnId="{59D12F24-1A2D-4F52-9B30-8C0BE5014FD8}">
      <dgm:prSet/>
      <dgm:spPr/>
      <dgm:t>
        <a:bodyPr/>
        <a:lstStyle/>
        <a:p>
          <a:endParaRPr lang="en-US" sz="1600">
            <a:latin typeface="Times New Roman" panose="02020603050405020304" pitchFamily="18" charset="0"/>
            <a:cs typeface="Times New Roman" panose="02020603050405020304" pitchFamily="18" charset="0"/>
          </a:endParaRPr>
        </a:p>
      </dgm:t>
    </dgm:pt>
    <dgm:pt modelId="{B130225D-B3C8-4A47-9176-68ACE9EB8B21}">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Di chuyển về phía trước 60 bước</a:t>
          </a:r>
        </a:p>
      </dgm:t>
    </dgm:pt>
    <dgm:pt modelId="{E65D4048-3910-4A23-A7E4-09B07E4E342B}" type="parTrans" cxnId="{EAC43C37-D187-4EAF-8105-F30B369BDE9F}">
      <dgm:prSet/>
      <dgm:spPr/>
      <dgm:t>
        <a:bodyPr/>
        <a:lstStyle/>
        <a:p>
          <a:endParaRPr lang="en-US" sz="1600">
            <a:latin typeface="Times New Roman" panose="02020603050405020304" pitchFamily="18" charset="0"/>
            <a:cs typeface="Times New Roman" panose="02020603050405020304" pitchFamily="18" charset="0"/>
          </a:endParaRPr>
        </a:p>
      </dgm:t>
    </dgm:pt>
    <dgm:pt modelId="{A71B5F70-2C91-439C-858C-411B7C42ED09}" type="sibTrans" cxnId="{EAC43C37-D187-4EAF-8105-F30B369BDE9F}">
      <dgm:prSet/>
      <dgm:spPr/>
      <dgm:t>
        <a:bodyPr/>
        <a:lstStyle/>
        <a:p>
          <a:endParaRPr lang="en-US" sz="1600">
            <a:latin typeface="Times New Roman" panose="02020603050405020304" pitchFamily="18" charset="0"/>
            <a:cs typeface="Times New Roman" panose="02020603050405020304" pitchFamily="18" charset="0"/>
          </a:endParaRPr>
        </a:p>
      </dgm:t>
    </dgm:pt>
    <dgm:pt modelId="{5E58CBA2-8E8F-4C27-BC5B-9FD8DFE30AA8}">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Quay trái 120 độ</a:t>
          </a:r>
        </a:p>
      </dgm:t>
    </dgm:pt>
    <dgm:pt modelId="{F232F20B-90D3-4270-AF9E-A9140A93CC42}" type="parTrans" cxnId="{FC306AC5-A3A9-4417-9897-8763D5C0FA66}">
      <dgm:prSet/>
      <dgm:spPr/>
      <dgm:t>
        <a:bodyPr/>
        <a:lstStyle/>
        <a:p>
          <a:endParaRPr lang="en-US" sz="1600">
            <a:latin typeface="Times New Roman" panose="02020603050405020304" pitchFamily="18" charset="0"/>
            <a:cs typeface="Times New Roman" panose="02020603050405020304" pitchFamily="18" charset="0"/>
          </a:endParaRPr>
        </a:p>
      </dgm:t>
    </dgm:pt>
    <dgm:pt modelId="{0C3C4B15-8315-4933-9940-1EE2E1347648}" type="sibTrans" cxnId="{FC306AC5-A3A9-4417-9897-8763D5C0FA66}">
      <dgm:prSet/>
      <dgm:spPr/>
      <dgm:t>
        <a:bodyPr/>
        <a:lstStyle/>
        <a:p>
          <a:endParaRPr lang="en-US" sz="1600">
            <a:latin typeface="Times New Roman" panose="02020603050405020304" pitchFamily="18" charset="0"/>
            <a:cs typeface="Times New Roman" panose="02020603050405020304" pitchFamily="18" charset="0"/>
          </a:endParaRPr>
        </a:p>
      </dgm:t>
    </dgm:pt>
    <dgm:pt modelId="{21A6A6A5-44D4-4A9F-9C02-3914BF83B668}">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Di chuyển về phía trước 60 bước</a:t>
          </a:r>
        </a:p>
      </dgm:t>
    </dgm:pt>
    <dgm:pt modelId="{656A8296-28DD-4980-9FF7-5F82835F3779}" type="parTrans" cxnId="{8413BE03-D8C5-479A-AC24-9129A2229EDB}">
      <dgm:prSet/>
      <dgm:spPr/>
      <dgm:t>
        <a:bodyPr/>
        <a:lstStyle/>
        <a:p>
          <a:endParaRPr lang="en-US" sz="1600">
            <a:latin typeface="Times New Roman" panose="02020603050405020304" pitchFamily="18" charset="0"/>
            <a:cs typeface="Times New Roman" panose="02020603050405020304" pitchFamily="18" charset="0"/>
          </a:endParaRPr>
        </a:p>
      </dgm:t>
    </dgm:pt>
    <dgm:pt modelId="{C0807DFC-CC2B-4C15-BBFB-BBCF7D3E9CDD}" type="sibTrans" cxnId="{8413BE03-D8C5-479A-AC24-9129A2229EDB}">
      <dgm:prSet/>
      <dgm:spPr/>
      <dgm:t>
        <a:bodyPr/>
        <a:lstStyle/>
        <a:p>
          <a:endParaRPr lang="en-US" sz="1600">
            <a:latin typeface="Times New Roman" panose="02020603050405020304" pitchFamily="18" charset="0"/>
            <a:cs typeface="Times New Roman" panose="02020603050405020304" pitchFamily="18" charset="0"/>
          </a:endParaRPr>
        </a:p>
      </dgm:t>
    </dgm:pt>
    <dgm:pt modelId="{B692E01F-A35F-4944-8F83-F2726D137795}">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Quay trái 120 độ</a:t>
          </a:r>
        </a:p>
      </dgm:t>
    </dgm:pt>
    <dgm:pt modelId="{F4558DF4-ABE5-4E6F-BE16-71DD6EA2412C}" type="parTrans" cxnId="{E8D2F63F-3FAD-4280-BC84-66C81711BBDB}">
      <dgm:prSet/>
      <dgm:spPr/>
      <dgm:t>
        <a:bodyPr/>
        <a:lstStyle/>
        <a:p>
          <a:endParaRPr lang="en-US" sz="1600">
            <a:latin typeface="Times New Roman" panose="02020603050405020304" pitchFamily="18" charset="0"/>
            <a:cs typeface="Times New Roman" panose="02020603050405020304" pitchFamily="18" charset="0"/>
          </a:endParaRPr>
        </a:p>
      </dgm:t>
    </dgm:pt>
    <dgm:pt modelId="{AABE7749-3ADB-448F-BD96-42448D49C6DF}" type="sibTrans" cxnId="{E8D2F63F-3FAD-4280-BC84-66C81711BBDB}">
      <dgm:prSet/>
      <dgm:spPr/>
      <dgm:t>
        <a:bodyPr/>
        <a:lstStyle/>
        <a:p>
          <a:endParaRPr lang="en-US" sz="1600">
            <a:latin typeface="Times New Roman" panose="02020603050405020304" pitchFamily="18" charset="0"/>
            <a:cs typeface="Times New Roman" panose="02020603050405020304" pitchFamily="18" charset="0"/>
          </a:endParaRPr>
        </a:p>
      </dgm:t>
    </dgm:pt>
    <dgm:pt modelId="{8E241787-11D2-4CDF-8FAF-73BF000B8D4C}" type="pres">
      <dgm:prSet presAssocID="{C917707C-5520-4AC4-B3F6-D85364A301D5}" presName="linear" presStyleCnt="0">
        <dgm:presLayoutVars>
          <dgm:dir/>
          <dgm:animLvl val="lvl"/>
          <dgm:resizeHandles val="exact"/>
        </dgm:presLayoutVars>
      </dgm:prSet>
      <dgm:spPr/>
    </dgm:pt>
    <dgm:pt modelId="{31FB343D-0814-4FEC-A202-67C1A16EFC9D}" type="pres">
      <dgm:prSet presAssocID="{0CE86152-4EC5-40BE-80BE-AEA2DEB34319}" presName="parentLin" presStyleCnt="0"/>
      <dgm:spPr/>
    </dgm:pt>
    <dgm:pt modelId="{5ADF9C64-AB8B-42BE-8CEE-1EBC34A289FC}" type="pres">
      <dgm:prSet presAssocID="{0CE86152-4EC5-40BE-80BE-AEA2DEB34319}" presName="parentLeftMargin" presStyleLbl="node1" presStyleIdx="0" presStyleCnt="1"/>
      <dgm:spPr/>
    </dgm:pt>
    <dgm:pt modelId="{2F5F2994-72C1-404D-A746-B39F7818BAEA}" type="pres">
      <dgm:prSet presAssocID="{0CE86152-4EC5-40BE-80BE-AEA2DEB34319}" presName="parentText" presStyleLbl="node1" presStyleIdx="0" presStyleCnt="1" custScaleX="134273" custScaleY="45306" custLinFactNeighborX="-41632" custLinFactNeighborY="-37595">
        <dgm:presLayoutVars>
          <dgm:chMax val="0"/>
          <dgm:bulletEnabled val="1"/>
        </dgm:presLayoutVars>
      </dgm:prSet>
      <dgm:spPr/>
    </dgm:pt>
    <dgm:pt modelId="{2D864350-61F0-41CE-89A4-B2E601B33FD3}" type="pres">
      <dgm:prSet presAssocID="{0CE86152-4EC5-40BE-80BE-AEA2DEB34319}" presName="negativeSpace" presStyleCnt="0"/>
      <dgm:spPr/>
    </dgm:pt>
    <dgm:pt modelId="{804D58E7-DCF1-46FE-A7B6-861A3F819E94}" type="pres">
      <dgm:prSet presAssocID="{0CE86152-4EC5-40BE-80BE-AEA2DEB34319}" presName="childText" presStyleLbl="conFgAcc1" presStyleIdx="0" presStyleCnt="1" custScaleY="71532" custLinFactNeighborY="-5095">
        <dgm:presLayoutVars>
          <dgm:bulletEnabled val="1"/>
        </dgm:presLayoutVars>
      </dgm:prSet>
      <dgm:spPr/>
    </dgm:pt>
  </dgm:ptLst>
  <dgm:cxnLst>
    <dgm:cxn modelId="{8413BE03-D8C5-479A-AC24-9129A2229EDB}" srcId="{0CE86152-4EC5-40BE-80BE-AEA2DEB34319}" destId="{21A6A6A5-44D4-4A9F-9C02-3914BF83B668}" srcOrd="4" destOrd="0" parTransId="{656A8296-28DD-4980-9FF7-5F82835F3779}" sibTransId="{C0807DFC-CC2B-4C15-BBFB-BBCF7D3E9CDD}"/>
    <dgm:cxn modelId="{8A7BE10A-E1E2-4F10-8F98-235BF4FB913F}" type="presOf" srcId="{5E58CBA2-8E8F-4C27-BC5B-9FD8DFE30AA8}" destId="{804D58E7-DCF1-46FE-A7B6-861A3F819E94}" srcOrd="0" destOrd="3" presId="urn:microsoft.com/office/officeart/2005/8/layout/list1"/>
    <dgm:cxn modelId="{A9FA5E18-6ABB-43EF-9768-53B9AEC4C55F}" type="presOf" srcId="{B130225D-B3C8-4A47-9176-68ACE9EB8B21}" destId="{804D58E7-DCF1-46FE-A7B6-861A3F819E94}" srcOrd="0" destOrd="2" presId="urn:microsoft.com/office/officeart/2005/8/layout/list1"/>
    <dgm:cxn modelId="{59D12F24-1A2D-4F52-9B30-8C0BE5014FD8}" srcId="{0CE86152-4EC5-40BE-80BE-AEA2DEB34319}" destId="{1548A9A7-CFAD-4DD0-B609-C4A21ECBDF46}" srcOrd="1" destOrd="0" parTransId="{F5134ED1-5C74-4460-81F7-8ED8F07CCC2C}" sibTransId="{FBA451EA-A367-408D-B264-A12CDFEA0744}"/>
    <dgm:cxn modelId="{0D39CA2C-F6C0-4319-8D7F-39E3B0E13E0E}" type="presOf" srcId="{B692E01F-A35F-4944-8F83-F2726D137795}" destId="{804D58E7-DCF1-46FE-A7B6-861A3F819E94}" srcOrd="0" destOrd="5" presId="urn:microsoft.com/office/officeart/2005/8/layout/list1"/>
    <dgm:cxn modelId="{EAC43C37-D187-4EAF-8105-F30B369BDE9F}" srcId="{0CE86152-4EC5-40BE-80BE-AEA2DEB34319}" destId="{B130225D-B3C8-4A47-9176-68ACE9EB8B21}" srcOrd="2" destOrd="0" parTransId="{E65D4048-3910-4A23-A7E4-09B07E4E342B}" sibTransId="{A71B5F70-2C91-439C-858C-411B7C42ED09}"/>
    <dgm:cxn modelId="{E8D2F63F-3FAD-4280-BC84-66C81711BBDB}" srcId="{0CE86152-4EC5-40BE-80BE-AEA2DEB34319}" destId="{B692E01F-A35F-4944-8F83-F2726D137795}" srcOrd="5" destOrd="0" parTransId="{F4558DF4-ABE5-4E6F-BE16-71DD6EA2412C}" sibTransId="{AABE7749-3ADB-448F-BD96-42448D49C6DF}"/>
    <dgm:cxn modelId="{46E7C152-2362-4D79-B13B-24E5A66A03C7}" srcId="{C917707C-5520-4AC4-B3F6-D85364A301D5}" destId="{0CE86152-4EC5-40BE-80BE-AEA2DEB34319}" srcOrd="0" destOrd="0" parTransId="{A7AE4F27-FFBB-494C-9338-BB55994DF293}" sibTransId="{4D6B3AE0-35F6-4AD7-A09E-4D716CBEE164}"/>
    <dgm:cxn modelId="{2D57F691-3F2F-470C-B28E-3B03B3EE1905}" type="presOf" srcId="{C917707C-5520-4AC4-B3F6-D85364A301D5}" destId="{8E241787-11D2-4CDF-8FAF-73BF000B8D4C}" srcOrd="0" destOrd="0" presId="urn:microsoft.com/office/officeart/2005/8/layout/list1"/>
    <dgm:cxn modelId="{756098AF-0119-43E1-B3CE-BC75B115E979}" type="presOf" srcId="{21A6A6A5-44D4-4A9F-9C02-3914BF83B668}" destId="{804D58E7-DCF1-46FE-A7B6-861A3F819E94}" srcOrd="0" destOrd="4" presId="urn:microsoft.com/office/officeart/2005/8/layout/list1"/>
    <dgm:cxn modelId="{FC306AC5-A3A9-4417-9897-8763D5C0FA66}" srcId="{0CE86152-4EC5-40BE-80BE-AEA2DEB34319}" destId="{5E58CBA2-8E8F-4C27-BC5B-9FD8DFE30AA8}" srcOrd="3" destOrd="0" parTransId="{F232F20B-90D3-4270-AF9E-A9140A93CC42}" sibTransId="{0C3C4B15-8315-4933-9940-1EE2E1347648}"/>
    <dgm:cxn modelId="{9A055BD9-8AFA-4270-AF6B-0A11C79F461B}" srcId="{0CE86152-4EC5-40BE-80BE-AEA2DEB34319}" destId="{2B1D275D-9934-497C-8835-3B89A7B21CF5}" srcOrd="0" destOrd="0" parTransId="{8D40FB6A-B713-4F5B-B1D2-B6ACC169D008}" sibTransId="{2EF75733-C71F-400C-86B0-FD0456CE649D}"/>
    <dgm:cxn modelId="{E28D62E1-5E63-4E4D-BD11-B2F37A44D3F0}" type="presOf" srcId="{0CE86152-4EC5-40BE-80BE-AEA2DEB34319}" destId="{2F5F2994-72C1-404D-A746-B39F7818BAEA}" srcOrd="1" destOrd="0" presId="urn:microsoft.com/office/officeart/2005/8/layout/list1"/>
    <dgm:cxn modelId="{02BD41E9-0A94-48F9-8B83-097020BDDF55}" type="presOf" srcId="{1548A9A7-CFAD-4DD0-B609-C4A21ECBDF46}" destId="{804D58E7-DCF1-46FE-A7B6-861A3F819E94}" srcOrd="0" destOrd="1" presId="urn:microsoft.com/office/officeart/2005/8/layout/list1"/>
    <dgm:cxn modelId="{7A5F24F3-CB5A-46FF-88EB-1BD5E12966E0}" type="presOf" srcId="{0CE86152-4EC5-40BE-80BE-AEA2DEB34319}" destId="{5ADF9C64-AB8B-42BE-8CEE-1EBC34A289FC}" srcOrd="0" destOrd="0" presId="urn:microsoft.com/office/officeart/2005/8/layout/list1"/>
    <dgm:cxn modelId="{54FD84FC-769B-4F46-BF4F-788EABDD7031}" type="presOf" srcId="{2B1D275D-9934-497C-8835-3B89A7B21CF5}" destId="{804D58E7-DCF1-46FE-A7B6-861A3F819E94}" srcOrd="0" destOrd="0" presId="urn:microsoft.com/office/officeart/2005/8/layout/list1"/>
    <dgm:cxn modelId="{AF2A9E5E-6A1B-4A36-A773-475392907CE6}" type="presParOf" srcId="{8E241787-11D2-4CDF-8FAF-73BF000B8D4C}" destId="{31FB343D-0814-4FEC-A202-67C1A16EFC9D}" srcOrd="0" destOrd="0" presId="urn:microsoft.com/office/officeart/2005/8/layout/list1"/>
    <dgm:cxn modelId="{30119A12-DBB7-4758-9D53-871876ED79C0}" type="presParOf" srcId="{31FB343D-0814-4FEC-A202-67C1A16EFC9D}" destId="{5ADF9C64-AB8B-42BE-8CEE-1EBC34A289FC}" srcOrd="0" destOrd="0" presId="urn:microsoft.com/office/officeart/2005/8/layout/list1"/>
    <dgm:cxn modelId="{5EE02DB3-F57F-40B0-BA26-5EA6588CAE9A}" type="presParOf" srcId="{31FB343D-0814-4FEC-A202-67C1A16EFC9D}" destId="{2F5F2994-72C1-404D-A746-B39F7818BAEA}" srcOrd="1" destOrd="0" presId="urn:microsoft.com/office/officeart/2005/8/layout/list1"/>
    <dgm:cxn modelId="{4FFCDFA0-7D77-40BC-B001-D9BE988261AA}" type="presParOf" srcId="{8E241787-11D2-4CDF-8FAF-73BF000B8D4C}" destId="{2D864350-61F0-41CE-89A4-B2E601B33FD3}" srcOrd="1" destOrd="0" presId="urn:microsoft.com/office/officeart/2005/8/layout/list1"/>
    <dgm:cxn modelId="{CEAC055B-9AEA-4166-B2AA-266E9D7AEC1D}" type="presParOf" srcId="{8E241787-11D2-4CDF-8FAF-73BF000B8D4C}" destId="{804D58E7-DCF1-46FE-A7B6-861A3F819E9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7707C-5520-4AC4-B3F6-D85364A301D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CE86152-4EC5-40BE-80BE-AEA2DEB34319}">
      <dgm:prSet phldrT="[Text]" custT="1"/>
      <dgm:spPr>
        <a:solidFill>
          <a:srgbClr val="00B0F0"/>
        </a:solidFill>
      </dgm:spPr>
      <dgm:t>
        <a:bodyPr/>
        <a:lstStyle/>
        <a:p>
          <a:r>
            <a:rPr lang="en-US" sz="2400" b="1" u="none">
              <a:latin typeface="Times New Roman" panose="02020603050405020304" pitchFamily="18" charset="0"/>
              <a:cs typeface="Times New Roman" panose="02020603050405020304" pitchFamily="18" charset="0"/>
            </a:rPr>
            <a:t>Sơ đồ khối</a:t>
          </a:r>
        </a:p>
      </dgm:t>
    </dgm:pt>
    <dgm:pt modelId="{A7AE4F27-FFBB-494C-9338-BB55994DF293}" type="par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4D6B3AE0-35F6-4AD7-A09E-4D716CBEE164}" type="sib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2B1D275D-9934-497C-8835-3B89A7B21CF5}">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8D40FB6A-B713-4F5B-B1D2-B6ACC169D008}" type="par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2EF75733-C71F-400C-86B0-FD0456CE649D}" type="sib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7E6F6312-AB00-4DB1-A215-06B72E5C9C6D}">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3583F25-08A4-4D32-9C23-62CF790B638B}" type="parTrans" cxnId="{1BD06255-D8A1-4EDB-A983-A8296E1ACEFF}">
      <dgm:prSet/>
      <dgm:spPr/>
      <dgm:t>
        <a:bodyPr/>
        <a:lstStyle/>
        <a:p>
          <a:endParaRPr lang="en-US"/>
        </a:p>
      </dgm:t>
    </dgm:pt>
    <dgm:pt modelId="{64565A4A-9945-4BF0-8B61-ABD7B66852B5}" type="sibTrans" cxnId="{1BD06255-D8A1-4EDB-A983-A8296E1ACEFF}">
      <dgm:prSet/>
      <dgm:spPr/>
      <dgm:t>
        <a:bodyPr/>
        <a:lstStyle/>
        <a:p>
          <a:endParaRPr lang="en-US"/>
        </a:p>
      </dgm:t>
    </dgm:pt>
    <dgm:pt modelId="{2FC6762D-EA9D-48E0-A802-28FF45BD0EBC}">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773A1A2A-2B26-49DC-95FD-47AF51C6B7CC}" type="parTrans" cxnId="{2527FE9A-286D-4682-888D-AAE2BA53A6A4}">
      <dgm:prSet/>
      <dgm:spPr/>
      <dgm:t>
        <a:bodyPr/>
        <a:lstStyle/>
        <a:p>
          <a:endParaRPr lang="en-US"/>
        </a:p>
      </dgm:t>
    </dgm:pt>
    <dgm:pt modelId="{CA0CE24B-43F0-49B2-B3F5-DCD610C93144}" type="sibTrans" cxnId="{2527FE9A-286D-4682-888D-AAE2BA53A6A4}">
      <dgm:prSet/>
      <dgm:spPr/>
      <dgm:t>
        <a:bodyPr/>
        <a:lstStyle/>
        <a:p>
          <a:endParaRPr lang="en-US"/>
        </a:p>
      </dgm:t>
    </dgm:pt>
    <dgm:pt modelId="{92C7C7FE-1A09-444D-ACDA-4B63E253263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A92BBC4-3AEE-4EBE-BDF5-3188BFF8A958}" type="parTrans" cxnId="{DE86CA02-38BC-48F4-A62B-D04ABCEB9019}">
      <dgm:prSet/>
      <dgm:spPr/>
      <dgm:t>
        <a:bodyPr/>
        <a:lstStyle/>
        <a:p>
          <a:endParaRPr lang="en-US"/>
        </a:p>
      </dgm:t>
    </dgm:pt>
    <dgm:pt modelId="{E1AD45E7-4B99-4391-A6DE-8D72AB405B17}" type="sibTrans" cxnId="{DE86CA02-38BC-48F4-A62B-D04ABCEB9019}">
      <dgm:prSet/>
      <dgm:spPr/>
      <dgm:t>
        <a:bodyPr/>
        <a:lstStyle/>
        <a:p>
          <a:endParaRPr lang="en-US"/>
        </a:p>
      </dgm:t>
    </dgm:pt>
    <dgm:pt modelId="{F700801F-E24D-4EC4-B8EB-5D6B3993300E}">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AB11030D-DC22-40CF-9971-59034AF96886}" type="parTrans" cxnId="{C5CB44E0-472C-43A0-BD11-398909DBD344}">
      <dgm:prSet/>
      <dgm:spPr/>
      <dgm:t>
        <a:bodyPr/>
        <a:lstStyle/>
        <a:p>
          <a:endParaRPr lang="en-US"/>
        </a:p>
      </dgm:t>
    </dgm:pt>
    <dgm:pt modelId="{C5F53FB8-58DA-46F9-8305-F5A92669BA8D}" type="sibTrans" cxnId="{C5CB44E0-472C-43A0-BD11-398909DBD344}">
      <dgm:prSet/>
      <dgm:spPr/>
      <dgm:t>
        <a:bodyPr/>
        <a:lstStyle/>
        <a:p>
          <a:endParaRPr lang="en-US"/>
        </a:p>
      </dgm:t>
    </dgm:pt>
    <dgm:pt modelId="{DF57D04C-3BD7-433B-8F8D-06A6E0B8B00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C17A7638-5CFC-4B76-B62B-D2E90CD6B34D}" type="parTrans" cxnId="{E1D53091-3FE4-4B80-B2CD-ADA7872A2F6A}">
      <dgm:prSet/>
      <dgm:spPr/>
      <dgm:t>
        <a:bodyPr/>
        <a:lstStyle/>
        <a:p>
          <a:endParaRPr lang="en-US"/>
        </a:p>
      </dgm:t>
    </dgm:pt>
    <dgm:pt modelId="{4F931C7E-283C-4681-8C5D-96E02FD31E97}" type="sibTrans" cxnId="{E1D53091-3FE4-4B80-B2CD-ADA7872A2F6A}">
      <dgm:prSet/>
      <dgm:spPr/>
      <dgm:t>
        <a:bodyPr/>
        <a:lstStyle/>
        <a:p>
          <a:endParaRPr lang="en-US"/>
        </a:p>
      </dgm:t>
    </dgm:pt>
    <dgm:pt modelId="{8E241787-11D2-4CDF-8FAF-73BF000B8D4C}" type="pres">
      <dgm:prSet presAssocID="{C917707C-5520-4AC4-B3F6-D85364A301D5}" presName="linear" presStyleCnt="0">
        <dgm:presLayoutVars>
          <dgm:dir/>
          <dgm:animLvl val="lvl"/>
          <dgm:resizeHandles val="exact"/>
        </dgm:presLayoutVars>
      </dgm:prSet>
      <dgm:spPr/>
    </dgm:pt>
    <dgm:pt modelId="{31FB343D-0814-4FEC-A202-67C1A16EFC9D}" type="pres">
      <dgm:prSet presAssocID="{0CE86152-4EC5-40BE-80BE-AEA2DEB34319}" presName="parentLin" presStyleCnt="0"/>
      <dgm:spPr/>
    </dgm:pt>
    <dgm:pt modelId="{5ADF9C64-AB8B-42BE-8CEE-1EBC34A289FC}" type="pres">
      <dgm:prSet presAssocID="{0CE86152-4EC5-40BE-80BE-AEA2DEB34319}" presName="parentLeftMargin" presStyleLbl="node1" presStyleIdx="0" presStyleCnt="1"/>
      <dgm:spPr/>
    </dgm:pt>
    <dgm:pt modelId="{2F5F2994-72C1-404D-A746-B39F7818BAEA}" type="pres">
      <dgm:prSet presAssocID="{0CE86152-4EC5-40BE-80BE-AEA2DEB34319}" presName="parentText" presStyleLbl="node1" presStyleIdx="0" presStyleCnt="1" custScaleX="59602" custScaleY="31322" custLinFactNeighborX="-77977" custLinFactNeighborY="-26281">
        <dgm:presLayoutVars>
          <dgm:chMax val="0"/>
          <dgm:bulletEnabled val="1"/>
        </dgm:presLayoutVars>
      </dgm:prSet>
      <dgm:spPr/>
    </dgm:pt>
    <dgm:pt modelId="{2D864350-61F0-41CE-89A4-B2E601B33FD3}" type="pres">
      <dgm:prSet presAssocID="{0CE86152-4EC5-40BE-80BE-AEA2DEB34319}" presName="negativeSpace" presStyleCnt="0"/>
      <dgm:spPr/>
    </dgm:pt>
    <dgm:pt modelId="{804D58E7-DCF1-46FE-A7B6-861A3F819E94}" type="pres">
      <dgm:prSet presAssocID="{0CE86152-4EC5-40BE-80BE-AEA2DEB34319}" presName="childText" presStyleLbl="conFgAcc1" presStyleIdx="0" presStyleCnt="1" custScaleY="184641" custLinFactNeighborX="201" custLinFactNeighborY="14065">
        <dgm:presLayoutVars>
          <dgm:bulletEnabled val="1"/>
        </dgm:presLayoutVars>
      </dgm:prSet>
      <dgm:spPr/>
    </dgm:pt>
  </dgm:ptLst>
  <dgm:cxnLst>
    <dgm:cxn modelId="{DE86CA02-38BC-48F4-A62B-D04ABCEB9019}" srcId="{0CE86152-4EC5-40BE-80BE-AEA2DEB34319}" destId="{92C7C7FE-1A09-444D-ACDA-4B63E2532631}" srcOrd="2" destOrd="0" parTransId="{1A92BBC4-3AEE-4EBE-BDF5-3188BFF8A958}" sibTransId="{E1AD45E7-4B99-4391-A6DE-8D72AB405B17}"/>
    <dgm:cxn modelId="{6541E32F-EB78-43DD-8D2C-B01D3203FFF6}" type="presOf" srcId="{2FC6762D-EA9D-48E0-A802-28FF45BD0EBC}" destId="{804D58E7-DCF1-46FE-A7B6-861A3F819E94}" srcOrd="0" destOrd="3" presId="urn:microsoft.com/office/officeart/2005/8/layout/list1"/>
    <dgm:cxn modelId="{46E7C152-2362-4D79-B13B-24E5A66A03C7}" srcId="{C917707C-5520-4AC4-B3F6-D85364A301D5}" destId="{0CE86152-4EC5-40BE-80BE-AEA2DEB34319}" srcOrd="0" destOrd="0" parTransId="{A7AE4F27-FFBB-494C-9338-BB55994DF293}" sibTransId="{4D6B3AE0-35F6-4AD7-A09E-4D716CBEE164}"/>
    <dgm:cxn modelId="{1BD06255-D8A1-4EDB-A983-A8296E1ACEFF}" srcId="{0CE86152-4EC5-40BE-80BE-AEA2DEB34319}" destId="{7E6F6312-AB00-4DB1-A215-06B72E5C9C6D}" srcOrd="4" destOrd="0" parTransId="{13583F25-08A4-4D32-9C23-62CF790B638B}" sibTransId="{64565A4A-9945-4BF0-8B61-ABD7B66852B5}"/>
    <dgm:cxn modelId="{2E27968A-8048-46F5-86F5-64D1D0369972}" type="presOf" srcId="{92C7C7FE-1A09-444D-ACDA-4B63E2532631}" destId="{804D58E7-DCF1-46FE-A7B6-861A3F819E94}" srcOrd="0" destOrd="2" presId="urn:microsoft.com/office/officeart/2005/8/layout/list1"/>
    <dgm:cxn modelId="{E1D53091-3FE4-4B80-B2CD-ADA7872A2F6A}" srcId="{0CE86152-4EC5-40BE-80BE-AEA2DEB34319}" destId="{DF57D04C-3BD7-433B-8F8D-06A6E0B8B001}" srcOrd="0" destOrd="0" parTransId="{C17A7638-5CFC-4B76-B62B-D2E90CD6B34D}" sibTransId="{4F931C7E-283C-4681-8C5D-96E02FD31E97}"/>
    <dgm:cxn modelId="{2D57F691-3F2F-470C-B28E-3B03B3EE1905}" type="presOf" srcId="{C917707C-5520-4AC4-B3F6-D85364A301D5}" destId="{8E241787-11D2-4CDF-8FAF-73BF000B8D4C}" srcOrd="0" destOrd="0" presId="urn:microsoft.com/office/officeart/2005/8/layout/list1"/>
    <dgm:cxn modelId="{2527FE9A-286D-4682-888D-AAE2BA53A6A4}" srcId="{0CE86152-4EC5-40BE-80BE-AEA2DEB34319}" destId="{2FC6762D-EA9D-48E0-A802-28FF45BD0EBC}" srcOrd="3" destOrd="0" parTransId="{773A1A2A-2B26-49DC-95FD-47AF51C6B7CC}" sibTransId="{CA0CE24B-43F0-49B2-B3F5-DCD610C93144}"/>
    <dgm:cxn modelId="{4893C8B2-DFBC-4B11-877C-C00599D10D0B}" type="presOf" srcId="{DF57D04C-3BD7-433B-8F8D-06A6E0B8B001}" destId="{804D58E7-DCF1-46FE-A7B6-861A3F819E94}" srcOrd="0" destOrd="0" presId="urn:microsoft.com/office/officeart/2005/8/layout/list1"/>
    <dgm:cxn modelId="{EBBE49D3-E473-45AC-8521-C984FAEA8481}" type="presOf" srcId="{F700801F-E24D-4EC4-B8EB-5D6B3993300E}" destId="{804D58E7-DCF1-46FE-A7B6-861A3F819E94}" srcOrd="0" destOrd="1" presId="urn:microsoft.com/office/officeart/2005/8/layout/list1"/>
    <dgm:cxn modelId="{9A055BD9-8AFA-4270-AF6B-0A11C79F461B}" srcId="{0CE86152-4EC5-40BE-80BE-AEA2DEB34319}" destId="{2B1D275D-9934-497C-8835-3B89A7B21CF5}" srcOrd="5" destOrd="0" parTransId="{8D40FB6A-B713-4F5B-B1D2-B6ACC169D008}" sibTransId="{2EF75733-C71F-400C-86B0-FD0456CE649D}"/>
    <dgm:cxn modelId="{6ED9AADA-30B5-4F30-B624-34B3181565C0}" type="presOf" srcId="{7E6F6312-AB00-4DB1-A215-06B72E5C9C6D}" destId="{804D58E7-DCF1-46FE-A7B6-861A3F819E94}" srcOrd="0" destOrd="4" presId="urn:microsoft.com/office/officeart/2005/8/layout/list1"/>
    <dgm:cxn modelId="{C5CB44E0-472C-43A0-BD11-398909DBD344}" srcId="{0CE86152-4EC5-40BE-80BE-AEA2DEB34319}" destId="{F700801F-E24D-4EC4-B8EB-5D6B3993300E}" srcOrd="1" destOrd="0" parTransId="{AB11030D-DC22-40CF-9971-59034AF96886}" sibTransId="{C5F53FB8-58DA-46F9-8305-F5A92669BA8D}"/>
    <dgm:cxn modelId="{E28D62E1-5E63-4E4D-BD11-B2F37A44D3F0}" type="presOf" srcId="{0CE86152-4EC5-40BE-80BE-AEA2DEB34319}" destId="{2F5F2994-72C1-404D-A746-B39F7818BAEA}" srcOrd="1" destOrd="0" presId="urn:microsoft.com/office/officeart/2005/8/layout/list1"/>
    <dgm:cxn modelId="{7A5F24F3-CB5A-46FF-88EB-1BD5E12966E0}" type="presOf" srcId="{0CE86152-4EC5-40BE-80BE-AEA2DEB34319}" destId="{5ADF9C64-AB8B-42BE-8CEE-1EBC34A289FC}" srcOrd="0" destOrd="0" presId="urn:microsoft.com/office/officeart/2005/8/layout/list1"/>
    <dgm:cxn modelId="{54FD84FC-769B-4F46-BF4F-788EABDD7031}" type="presOf" srcId="{2B1D275D-9934-497C-8835-3B89A7B21CF5}" destId="{804D58E7-DCF1-46FE-A7B6-861A3F819E94}" srcOrd="0" destOrd="5" presId="urn:microsoft.com/office/officeart/2005/8/layout/list1"/>
    <dgm:cxn modelId="{AF2A9E5E-6A1B-4A36-A773-475392907CE6}" type="presParOf" srcId="{8E241787-11D2-4CDF-8FAF-73BF000B8D4C}" destId="{31FB343D-0814-4FEC-A202-67C1A16EFC9D}" srcOrd="0" destOrd="0" presId="urn:microsoft.com/office/officeart/2005/8/layout/list1"/>
    <dgm:cxn modelId="{30119A12-DBB7-4758-9D53-871876ED79C0}" type="presParOf" srcId="{31FB343D-0814-4FEC-A202-67C1A16EFC9D}" destId="{5ADF9C64-AB8B-42BE-8CEE-1EBC34A289FC}" srcOrd="0" destOrd="0" presId="urn:microsoft.com/office/officeart/2005/8/layout/list1"/>
    <dgm:cxn modelId="{5EE02DB3-F57F-40B0-BA26-5EA6588CAE9A}" type="presParOf" srcId="{31FB343D-0814-4FEC-A202-67C1A16EFC9D}" destId="{2F5F2994-72C1-404D-A746-B39F7818BAEA}" srcOrd="1" destOrd="0" presId="urn:microsoft.com/office/officeart/2005/8/layout/list1"/>
    <dgm:cxn modelId="{4FFCDFA0-7D77-40BC-B001-D9BE988261AA}" type="presParOf" srcId="{8E241787-11D2-4CDF-8FAF-73BF000B8D4C}" destId="{2D864350-61F0-41CE-89A4-B2E601B33FD3}" srcOrd="1" destOrd="0" presId="urn:microsoft.com/office/officeart/2005/8/layout/list1"/>
    <dgm:cxn modelId="{CEAC055B-9AEA-4166-B2AA-266E9D7AEC1D}" type="presParOf" srcId="{8E241787-11D2-4CDF-8FAF-73BF000B8D4C}" destId="{804D58E7-DCF1-46FE-A7B6-861A3F819E9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17707C-5520-4AC4-B3F6-D85364A301D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CE86152-4EC5-40BE-80BE-AEA2DEB34319}">
      <dgm:prSet phldrT="[Text]" custT="1"/>
      <dgm:spPr>
        <a:solidFill>
          <a:srgbClr val="00B0F0"/>
        </a:solidFill>
        <a:ln w="19050">
          <a:solidFill>
            <a:schemeClr val="accent1"/>
          </a:solidFill>
        </a:ln>
      </dgm:spPr>
      <dgm:t>
        <a:bodyPr/>
        <a:lstStyle/>
        <a:p>
          <a:r>
            <a:rPr lang="en-US" sz="2600" b="1" u="none">
              <a:latin typeface="Times New Roman" panose="02020603050405020304" pitchFamily="18" charset="0"/>
              <a:cs typeface="Times New Roman" panose="02020603050405020304" pitchFamily="18" charset="0"/>
            </a:rPr>
            <a:t>Liệt kê bằng ngôn ngữ tự nhiên</a:t>
          </a:r>
        </a:p>
      </dgm:t>
    </dgm:pt>
    <dgm:pt modelId="{A7AE4F27-FFBB-494C-9338-BB55994DF293}" type="par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4D6B3AE0-35F6-4AD7-A09E-4D716CBEE164}" type="sib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2B1D275D-9934-497C-8835-3B89A7B21CF5}">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Di chuyển về phía trước 60 bước</a:t>
          </a:r>
        </a:p>
      </dgm:t>
    </dgm:pt>
    <dgm:pt modelId="{8D40FB6A-B713-4F5B-B1D2-B6ACC169D008}" type="par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2EF75733-C71F-400C-86B0-FD0456CE649D}" type="sib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1548A9A7-CFAD-4DD0-B609-C4A21ECBDF46}">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Quay trái 120 độ</a:t>
          </a:r>
        </a:p>
      </dgm:t>
    </dgm:pt>
    <dgm:pt modelId="{F5134ED1-5C74-4460-81F7-8ED8F07CCC2C}" type="parTrans" cxnId="{59D12F24-1A2D-4F52-9B30-8C0BE5014FD8}">
      <dgm:prSet/>
      <dgm:spPr/>
      <dgm:t>
        <a:bodyPr/>
        <a:lstStyle/>
        <a:p>
          <a:endParaRPr lang="en-US" sz="1600">
            <a:latin typeface="Times New Roman" panose="02020603050405020304" pitchFamily="18" charset="0"/>
            <a:cs typeface="Times New Roman" panose="02020603050405020304" pitchFamily="18" charset="0"/>
          </a:endParaRPr>
        </a:p>
      </dgm:t>
    </dgm:pt>
    <dgm:pt modelId="{FBA451EA-A367-408D-B264-A12CDFEA0744}" type="sibTrans" cxnId="{59D12F24-1A2D-4F52-9B30-8C0BE5014FD8}">
      <dgm:prSet/>
      <dgm:spPr/>
      <dgm:t>
        <a:bodyPr/>
        <a:lstStyle/>
        <a:p>
          <a:endParaRPr lang="en-US" sz="1600">
            <a:latin typeface="Times New Roman" panose="02020603050405020304" pitchFamily="18" charset="0"/>
            <a:cs typeface="Times New Roman" panose="02020603050405020304" pitchFamily="18" charset="0"/>
          </a:endParaRPr>
        </a:p>
      </dgm:t>
    </dgm:pt>
    <dgm:pt modelId="{B130225D-B3C8-4A47-9176-68ACE9EB8B21}">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Di chuyển về phía trước 60 bước</a:t>
          </a:r>
        </a:p>
      </dgm:t>
    </dgm:pt>
    <dgm:pt modelId="{E65D4048-3910-4A23-A7E4-09B07E4E342B}" type="parTrans" cxnId="{EAC43C37-D187-4EAF-8105-F30B369BDE9F}">
      <dgm:prSet/>
      <dgm:spPr/>
      <dgm:t>
        <a:bodyPr/>
        <a:lstStyle/>
        <a:p>
          <a:endParaRPr lang="en-US" sz="1600">
            <a:latin typeface="Times New Roman" panose="02020603050405020304" pitchFamily="18" charset="0"/>
            <a:cs typeface="Times New Roman" panose="02020603050405020304" pitchFamily="18" charset="0"/>
          </a:endParaRPr>
        </a:p>
      </dgm:t>
    </dgm:pt>
    <dgm:pt modelId="{A71B5F70-2C91-439C-858C-411B7C42ED09}" type="sibTrans" cxnId="{EAC43C37-D187-4EAF-8105-F30B369BDE9F}">
      <dgm:prSet/>
      <dgm:spPr/>
      <dgm:t>
        <a:bodyPr/>
        <a:lstStyle/>
        <a:p>
          <a:endParaRPr lang="en-US" sz="1600">
            <a:latin typeface="Times New Roman" panose="02020603050405020304" pitchFamily="18" charset="0"/>
            <a:cs typeface="Times New Roman" panose="02020603050405020304" pitchFamily="18" charset="0"/>
          </a:endParaRPr>
        </a:p>
      </dgm:t>
    </dgm:pt>
    <dgm:pt modelId="{5E58CBA2-8E8F-4C27-BC5B-9FD8DFE30AA8}">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Quay trái 120 độ</a:t>
          </a:r>
        </a:p>
      </dgm:t>
    </dgm:pt>
    <dgm:pt modelId="{F232F20B-90D3-4270-AF9E-A9140A93CC42}" type="parTrans" cxnId="{FC306AC5-A3A9-4417-9897-8763D5C0FA66}">
      <dgm:prSet/>
      <dgm:spPr/>
      <dgm:t>
        <a:bodyPr/>
        <a:lstStyle/>
        <a:p>
          <a:endParaRPr lang="en-US" sz="1600">
            <a:latin typeface="Times New Roman" panose="02020603050405020304" pitchFamily="18" charset="0"/>
            <a:cs typeface="Times New Roman" panose="02020603050405020304" pitchFamily="18" charset="0"/>
          </a:endParaRPr>
        </a:p>
      </dgm:t>
    </dgm:pt>
    <dgm:pt modelId="{0C3C4B15-8315-4933-9940-1EE2E1347648}" type="sibTrans" cxnId="{FC306AC5-A3A9-4417-9897-8763D5C0FA66}">
      <dgm:prSet/>
      <dgm:spPr/>
      <dgm:t>
        <a:bodyPr/>
        <a:lstStyle/>
        <a:p>
          <a:endParaRPr lang="en-US" sz="1600">
            <a:latin typeface="Times New Roman" panose="02020603050405020304" pitchFamily="18" charset="0"/>
            <a:cs typeface="Times New Roman" panose="02020603050405020304" pitchFamily="18" charset="0"/>
          </a:endParaRPr>
        </a:p>
      </dgm:t>
    </dgm:pt>
    <dgm:pt modelId="{21A6A6A5-44D4-4A9F-9C02-3914BF83B668}">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Di chuyển về phía trước 60 bước</a:t>
          </a:r>
        </a:p>
      </dgm:t>
    </dgm:pt>
    <dgm:pt modelId="{656A8296-28DD-4980-9FF7-5F82835F3779}" type="parTrans" cxnId="{8413BE03-D8C5-479A-AC24-9129A2229EDB}">
      <dgm:prSet/>
      <dgm:spPr/>
      <dgm:t>
        <a:bodyPr/>
        <a:lstStyle/>
        <a:p>
          <a:endParaRPr lang="en-US" sz="1600">
            <a:latin typeface="Times New Roman" panose="02020603050405020304" pitchFamily="18" charset="0"/>
            <a:cs typeface="Times New Roman" panose="02020603050405020304" pitchFamily="18" charset="0"/>
          </a:endParaRPr>
        </a:p>
      </dgm:t>
    </dgm:pt>
    <dgm:pt modelId="{C0807DFC-CC2B-4C15-BBFB-BBCF7D3E9CDD}" type="sibTrans" cxnId="{8413BE03-D8C5-479A-AC24-9129A2229EDB}">
      <dgm:prSet/>
      <dgm:spPr/>
      <dgm:t>
        <a:bodyPr/>
        <a:lstStyle/>
        <a:p>
          <a:endParaRPr lang="en-US" sz="1600">
            <a:latin typeface="Times New Roman" panose="02020603050405020304" pitchFamily="18" charset="0"/>
            <a:cs typeface="Times New Roman" panose="02020603050405020304" pitchFamily="18" charset="0"/>
          </a:endParaRPr>
        </a:p>
      </dgm:t>
    </dgm:pt>
    <dgm:pt modelId="{B692E01F-A35F-4944-8F83-F2726D137795}">
      <dgm:prSet custT="1"/>
      <dgm:spPr>
        <a:ln w="19050">
          <a:solidFill>
            <a:schemeClr val="accent1"/>
          </a:solidFill>
        </a:ln>
      </dgm:spPr>
      <dgm:t>
        <a:bodyPr/>
        <a:lstStyle/>
        <a:p>
          <a:pPr>
            <a:buFont typeface="+mj-lt"/>
            <a:buAutoNum type="arabicPeriod"/>
          </a:pPr>
          <a:r>
            <a:rPr lang="en-US" sz="2400">
              <a:latin typeface="Times New Roman" panose="02020603050405020304" pitchFamily="18" charset="0"/>
              <a:cs typeface="Times New Roman" panose="02020603050405020304" pitchFamily="18" charset="0"/>
            </a:rPr>
            <a:t> Quay trái 120 độ</a:t>
          </a:r>
        </a:p>
      </dgm:t>
    </dgm:pt>
    <dgm:pt modelId="{F4558DF4-ABE5-4E6F-BE16-71DD6EA2412C}" type="parTrans" cxnId="{E8D2F63F-3FAD-4280-BC84-66C81711BBDB}">
      <dgm:prSet/>
      <dgm:spPr/>
      <dgm:t>
        <a:bodyPr/>
        <a:lstStyle/>
        <a:p>
          <a:endParaRPr lang="en-US" sz="1600">
            <a:latin typeface="Times New Roman" panose="02020603050405020304" pitchFamily="18" charset="0"/>
            <a:cs typeface="Times New Roman" panose="02020603050405020304" pitchFamily="18" charset="0"/>
          </a:endParaRPr>
        </a:p>
      </dgm:t>
    </dgm:pt>
    <dgm:pt modelId="{AABE7749-3ADB-448F-BD96-42448D49C6DF}" type="sibTrans" cxnId="{E8D2F63F-3FAD-4280-BC84-66C81711BBDB}">
      <dgm:prSet/>
      <dgm:spPr/>
      <dgm:t>
        <a:bodyPr/>
        <a:lstStyle/>
        <a:p>
          <a:endParaRPr lang="en-US" sz="1600">
            <a:latin typeface="Times New Roman" panose="02020603050405020304" pitchFamily="18" charset="0"/>
            <a:cs typeface="Times New Roman" panose="02020603050405020304" pitchFamily="18" charset="0"/>
          </a:endParaRPr>
        </a:p>
      </dgm:t>
    </dgm:pt>
    <dgm:pt modelId="{8E241787-11D2-4CDF-8FAF-73BF000B8D4C}" type="pres">
      <dgm:prSet presAssocID="{C917707C-5520-4AC4-B3F6-D85364A301D5}" presName="linear" presStyleCnt="0">
        <dgm:presLayoutVars>
          <dgm:dir/>
          <dgm:animLvl val="lvl"/>
          <dgm:resizeHandles val="exact"/>
        </dgm:presLayoutVars>
      </dgm:prSet>
      <dgm:spPr/>
    </dgm:pt>
    <dgm:pt modelId="{31FB343D-0814-4FEC-A202-67C1A16EFC9D}" type="pres">
      <dgm:prSet presAssocID="{0CE86152-4EC5-40BE-80BE-AEA2DEB34319}" presName="parentLin" presStyleCnt="0"/>
      <dgm:spPr/>
    </dgm:pt>
    <dgm:pt modelId="{5ADF9C64-AB8B-42BE-8CEE-1EBC34A289FC}" type="pres">
      <dgm:prSet presAssocID="{0CE86152-4EC5-40BE-80BE-AEA2DEB34319}" presName="parentLeftMargin" presStyleLbl="node1" presStyleIdx="0" presStyleCnt="1"/>
      <dgm:spPr/>
    </dgm:pt>
    <dgm:pt modelId="{2F5F2994-72C1-404D-A746-B39F7818BAEA}" type="pres">
      <dgm:prSet presAssocID="{0CE86152-4EC5-40BE-80BE-AEA2DEB34319}" presName="parentText" presStyleLbl="node1" presStyleIdx="0" presStyleCnt="1" custScaleX="134273" custScaleY="45306" custLinFactNeighborX="-37999" custLinFactNeighborY="-24121">
        <dgm:presLayoutVars>
          <dgm:chMax val="0"/>
          <dgm:bulletEnabled val="1"/>
        </dgm:presLayoutVars>
      </dgm:prSet>
      <dgm:spPr/>
    </dgm:pt>
    <dgm:pt modelId="{2D864350-61F0-41CE-89A4-B2E601B33FD3}" type="pres">
      <dgm:prSet presAssocID="{0CE86152-4EC5-40BE-80BE-AEA2DEB34319}" presName="negativeSpace" presStyleCnt="0"/>
      <dgm:spPr/>
    </dgm:pt>
    <dgm:pt modelId="{804D58E7-DCF1-46FE-A7B6-861A3F819E94}" type="pres">
      <dgm:prSet presAssocID="{0CE86152-4EC5-40BE-80BE-AEA2DEB34319}" presName="childText" presStyleLbl="conFgAcc1" presStyleIdx="0" presStyleCnt="1" custScaleY="81317" custLinFactNeighborY="-5095">
        <dgm:presLayoutVars>
          <dgm:bulletEnabled val="1"/>
        </dgm:presLayoutVars>
      </dgm:prSet>
      <dgm:spPr/>
    </dgm:pt>
  </dgm:ptLst>
  <dgm:cxnLst>
    <dgm:cxn modelId="{8413BE03-D8C5-479A-AC24-9129A2229EDB}" srcId="{0CE86152-4EC5-40BE-80BE-AEA2DEB34319}" destId="{21A6A6A5-44D4-4A9F-9C02-3914BF83B668}" srcOrd="4" destOrd="0" parTransId="{656A8296-28DD-4980-9FF7-5F82835F3779}" sibTransId="{C0807DFC-CC2B-4C15-BBFB-BBCF7D3E9CDD}"/>
    <dgm:cxn modelId="{8A7BE10A-E1E2-4F10-8F98-235BF4FB913F}" type="presOf" srcId="{5E58CBA2-8E8F-4C27-BC5B-9FD8DFE30AA8}" destId="{804D58E7-DCF1-46FE-A7B6-861A3F819E94}" srcOrd="0" destOrd="3" presId="urn:microsoft.com/office/officeart/2005/8/layout/list1"/>
    <dgm:cxn modelId="{A9FA5E18-6ABB-43EF-9768-53B9AEC4C55F}" type="presOf" srcId="{B130225D-B3C8-4A47-9176-68ACE9EB8B21}" destId="{804D58E7-DCF1-46FE-A7B6-861A3F819E94}" srcOrd="0" destOrd="2" presId="urn:microsoft.com/office/officeart/2005/8/layout/list1"/>
    <dgm:cxn modelId="{59D12F24-1A2D-4F52-9B30-8C0BE5014FD8}" srcId="{0CE86152-4EC5-40BE-80BE-AEA2DEB34319}" destId="{1548A9A7-CFAD-4DD0-B609-C4A21ECBDF46}" srcOrd="1" destOrd="0" parTransId="{F5134ED1-5C74-4460-81F7-8ED8F07CCC2C}" sibTransId="{FBA451EA-A367-408D-B264-A12CDFEA0744}"/>
    <dgm:cxn modelId="{0D39CA2C-F6C0-4319-8D7F-39E3B0E13E0E}" type="presOf" srcId="{B692E01F-A35F-4944-8F83-F2726D137795}" destId="{804D58E7-DCF1-46FE-A7B6-861A3F819E94}" srcOrd="0" destOrd="5" presId="urn:microsoft.com/office/officeart/2005/8/layout/list1"/>
    <dgm:cxn modelId="{EAC43C37-D187-4EAF-8105-F30B369BDE9F}" srcId="{0CE86152-4EC5-40BE-80BE-AEA2DEB34319}" destId="{B130225D-B3C8-4A47-9176-68ACE9EB8B21}" srcOrd="2" destOrd="0" parTransId="{E65D4048-3910-4A23-A7E4-09B07E4E342B}" sibTransId="{A71B5F70-2C91-439C-858C-411B7C42ED09}"/>
    <dgm:cxn modelId="{E8D2F63F-3FAD-4280-BC84-66C81711BBDB}" srcId="{0CE86152-4EC5-40BE-80BE-AEA2DEB34319}" destId="{B692E01F-A35F-4944-8F83-F2726D137795}" srcOrd="5" destOrd="0" parTransId="{F4558DF4-ABE5-4E6F-BE16-71DD6EA2412C}" sibTransId="{AABE7749-3ADB-448F-BD96-42448D49C6DF}"/>
    <dgm:cxn modelId="{46E7C152-2362-4D79-B13B-24E5A66A03C7}" srcId="{C917707C-5520-4AC4-B3F6-D85364A301D5}" destId="{0CE86152-4EC5-40BE-80BE-AEA2DEB34319}" srcOrd="0" destOrd="0" parTransId="{A7AE4F27-FFBB-494C-9338-BB55994DF293}" sibTransId="{4D6B3AE0-35F6-4AD7-A09E-4D716CBEE164}"/>
    <dgm:cxn modelId="{2D57F691-3F2F-470C-B28E-3B03B3EE1905}" type="presOf" srcId="{C917707C-5520-4AC4-B3F6-D85364A301D5}" destId="{8E241787-11D2-4CDF-8FAF-73BF000B8D4C}" srcOrd="0" destOrd="0" presId="urn:microsoft.com/office/officeart/2005/8/layout/list1"/>
    <dgm:cxn modelId="{756098AF-0119-43E1-B3CE-BC75B115E979}" type="presOf" srcId="{21A6A6A5-44D4-4A9F-9C02-3914BF83B668}" destId="{804D58E7-DCF1-46FE-A7B6-861A3F819E94}" srcOrd="0" destOrd="4" presId="urn:microsoft.com/office/officeart/2005/8/layout/list1"/>
    <dgm:cxn modelId="{FC306AC5-A3A9-4417-9897-8763D5C0FA66}" srcId="{0CE86152-4EC5-40BE-80BE-AEA2DEB34319}" destId="{5E58CBA2-8E8F-4C27-BC5B-9FD8DFE30AA8}" srcOrd="3" destOrd="0" parTransId="{F232F20B-90D3-4270-AF9E-A9140A93CC42}" sibTransId="{0C3C4B15-8315-4933-9940-1EE2E1347648}"/>
    <dgm:cxn modelId="{9A055BD9-8AFA-4270-AF6B-0A11C79F461B}" srcId="{0CE86152-4EC5-40BE-80BE-AEA2DEB34319}" destId="{2B1D275D-9934-497C-8835-3B89A7B21CF5}" srcOrd="0" destOrd="0" parTransId="{8D40FB6A-B713-4F5B-B1D2-B6ACC169D008}" sibTransId="{2EF75733-C71F-400C-86B0-FD0456CE649D}"/>
    <dgm:cxn modelId="{E28D62E1-5E63-4E4D-BD11-B2F37A44D3F0}" type="presOf" srcId="{0CE86152-4EC5-40BE-80BE-AEA2DEB34319}" destId="{2F5F2994-72C1-404D-A746-B39F7818BAEA}" srcOrd="1" destOrd="0" presId="urn:microsoft.com/office/officeart/2005/8/layout/list1"/>
    <dgm:cxn modelId="{02BD41E9-0A94-48F9-8B83-097020BDDF55}" type="presOf" srcId="{1548A9A7-CFAD-4DD0-B609-C4A21ECBDF46}" destId="{804D58E7-DCF1-46FE-A7B6-861A3F819E94}" srcOrd="0" destOrd="1" presId="urn:microsoft.com/office/officeart/2005/8/layout/list1"/>
    <dgm:cxn modelId="{7A5F24F3-CB5A-46FF-88EB-1BD5E12966E0}" type="presOf" srcId="{0CE86152-4EC5-40BE-80BE-AEA2DEB34319}" destId="{5ADF9C64-AB8B-42BE-8CEE-1EBC34A289FC}" srcOrd="0" destOrd="0" presId="urn:microsoft.com/office/officeart/2005/8/layout/list1"/>
    <dgm:cxn modelId="{54FD84FC-769B-4F46-BF4F-788EABDD7031}" type="presOf" srcId="{2B1D275D-9934-497C-8835-3B89A7B21CF5}" destId="{804D58E7-DCF1-46FE-A7B6-861A3F819E94}" srcOrd="0" destOrd="0" presId="urn:microsoft.com/office/officeart/2005/8/layout/list1"/>
    <dgm:cxn modelId="{AF2A9E5E-6A1B-4A36-A773-475392907CE6}" type="presParOf" srcId="{8E241787-11D2-4CDF-8FAF-73BF000B8D4C}" destId="{31FB343D-0814-4FEC-A202-67C1A16EFC9D}" srcOrd="0" destOrd="0" presId="urn:microsoft.com/office/officeart/2005/8/layout/list1"/>
    <dgm:cxn modelId="{30119A12-DBB7-4758-9D53-871876ED79C0}" type="presParOf" srcId="{31FB343D-0814-4FEC-A202-67C1A16EFC9D}" destId="{5ADF9C64-AB8B-42BE-8CEE-1EBC34A289FC}" srcOrd="0" destOrd="0" presId="urn:microsoft.com/office/officeart/2005/8/layout/list1"/>
    <dgm:cxn modelId="{5EE02DB3-F57F-40B0-BA26-5EA6588CAE9A}" type="presParOf" srcId="{31FB343D-0814-4FEC-A202-67C1A16EFC9D}" destId="{2F5F2994-72C1-404D-A746-B39F7818BAEA}" srcOrd="1" destOrd="0" presId="urn:microsoft.com/office/officeart/2005/8/layout/list1"/>
    <dgm:cxn modelId="{4FFCDFA0-7D77-40BC-B001-D9BE988261AA}" type="presParOf" srcId="{8E241787-11D2-4CDF-8FAF-73BF000B8D4C}" destId="{2D864350-61F0-41CE-89A4-B2E601B33FD3}" srcOrd="1" destOrd="0" presId="urn:microsoft.com/office/officeart/2005/8/layout/list1"/>
    <dgm:cxn modelId="{CEAC055B-9AEA-4166-B2AA-266E9D7AEC1D}" type="presParOf" srcId="{8E241787-11D2-4CDF-8FAF-73BF000B8D4C}" destId="{804D58E7-DCF1-46FE-A7B6-861A3F819E94}"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7707C-5520-4AC4-B3F6-D85364A301D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CE86152-4EC5-40BE-80BE-AEA2DEB34319}">
      <dgm:prSet phldrT="[Text]" custT="1"/>
      <dgm:spPr>
        <a:solidFill>
          <a:srgbClr val="00B0F0"/>
        </a:solidFill>
      </dgm:spPr>
      <dgm:t>
        <a:bodyPr/>
        <a:lstStyle/>
        <a:p>
          <a:r>
            <a:rPr lang="en-US" sz="2400" b="0" u="none">
              <a:latin typeface="Times New Roman" panose="02020603050405020304" pitchFamily="18" charset="0"/>
              <a:cs typeface="Times New Roman" panose="02020603050405020304" pitchFamily="18" charset="0"/>
            </a:rPr>
            <a:t>Sơ đồ khối</a:t>
          </a:r>
        </a:p>
      </dgm:t>
    </dgm:pt>
    <dgm:pt modelId="{A7AE4F27-FFBB-494C-9338-BB55994DF293}" type="par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4D6B3AE0-35F6-4AD7-A09E-4D716CBEE164}" type="sib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2B1D275D-9934-497C-8835-3B89A7B21CF5}">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8D40FB6A-B713-4F5B-B1D2-B6ACC169D008}" type="par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2EF75733-C71F-400C-86B0-FD0456CE649D}" type="sib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7E6F6312-AB00-4DB1-A215-06B72E5C9C6D}">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3583F25-08A4-4D32-9C23-62CF790B638B}" type="parTrans" cxnId="{1BD06255-D8A1-4EDB-A983-A8296E1ACEFF}">
      <dgm:prSet/>
      <dgm:spPr/>
      <dgm:t>
        <a:bodyPr/>
        <a:lstStyle/>
        <a:p>
          <a:endParaRPr lang="en-US"/>
        </a:p>
      </dgm:t>
    </dgm:pt>
    <dgm:pt modelId="{64565A4A-9945-4BF0-8B61-ABD7B66852B5}" type="sibTrans" cxnId="{1BD06255-D8A1-4EDB-A983-A8296E1ACEFF}">
      <dgm:prSet/>
      <dgm:spPr/>
      <dgm:t>
        <a:bodyPr/>
        <a:lstStyle/>
        <a:p>
          <a:endParaRPr lang="en-US"/>
        </a:p>
      </dgm:t>
    </dgm:pt>
    <dgm:pt modelId="{2FC6762D-EA9D-48E0-A802-28FF45BD0EBC}">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773A1A2A-2B26-49DC-95FD-47AF51C6B7CC}" type="parTrans" cxnId="{2527FE9A-286D-4682-888D-AAE2BA53A6A4}">
      <dgm:prSet/>
      <dgm:spPr/>
      <dgm:t>
        <a:bodyPr/>
        <a:lstStyle/>
        <a:p>
          <a:endParaRPr lang="en-US"/>
        </a:p>
      </dgm:t>
    </dgm:pt>
    <dgm:pt modelId="{CA0CE24B-43F0-49B2-B3F5-DCD610C93144}" type="sibTrans" cxnId="{2527FE9A-286D-4682-888D-AAE2BA53A6A4}">
      <dgm:prSet/>
      <dgm:spPr/>
      <dgm:t>
        <a:bodyPr/>
        <a:lstStyle/>
        <a:p>
          <a:endParaRPr lang="en-US"/>
        </a:p>
      </dgm:t>
    </dgm:pt>
    <dgm:pt modelId="{92C7C7FE-1A09-444D-ACDA-4B63E253263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A92BBC4-3AEE-4EBE-BDF5-3188BFF8A958}" type="parTrans" cxnId="{DE86CA02-38BC-48F4-A62B-D04ABCEB9019}">
      <dgm:prSet/>
      <dgm:spPr/>
      <dgm:t>
        <a:bodyPr/>
        <a:lstStyle/>
        <a:p>
          <a:endParaRPr lang="en-US"/>
        </a:p>
      </dgm:t>
    </dgm:pt>
    <dgm:pt modelId="{E1AD45E7-4B99-4391-A6DE-8D72AB405B17}" type="sibTrans" cxnId="{DE86CA02-38BC-48F4-A62B-D04ABCEB9019}">
      <dgm:prSet/>
      <dgm:spPr/>
      <dgm:t>
        <a:bodyPr/>
        <a:lstStyle/>
        <a:p>
          <a:endParaRPr lang="en-US"/>
        </a:p>
      </dgm:t>
    </dgm:pt>
    <dgm:pt modelId="{F700801F-E24D-4EC4-B8EB-5D6B3993300E}">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AB11030D-DC22-40CF-9971-59034AF96886}" type="parTrans" cxnId="{C5CB44E0-472C-43A0-BD11-398909DBD344}">
      <dgm:prSet/>
      <dgm:spPr/>
      <dgm:t>
        <a:bodyPr/>
        <a:lstStyle/>
        <a:p>
          <a:endParaRPr lang="en-US"/>
        </a:p>
      </dgm:t>
    </dgm:pt>
    <dgm:pt modelId="{C5F53FB8-58DA-46F9-8305-F5A92669BA8D}" type="sibTrans" cxnId="{C5CB44E0-472C-43A0-BD11-398909DBD344}">
      <dgm:prSet/>
      <dgm:spPr/>
      <dgm:t>
        <a:bodyPr/>
        <a:lstStyle/>
        <a:p>
          <a:endParaRPr lang="en-US"/>
        </a:p>
      </dgm:t>
    </dgm:pt>
    <dgm:pt modelId="{DF57D04C-3BD7-433B-8F8D-06A6E0B8B00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C17A7638-5CFC-4B76-B62B-D2E90CD6B34D}" type="parTrans" cxnId="{E1D53091-3FE4-4B80-B2CD-ADA7872A2F6A}">
      <dgm:prSet/>
      <dgm:spPr/>
      <dgm:t>
        <a:bodyPr/>
        <a:lstStyle/>
        <a:p>
          <a:endParaRPr lang="en-US"/>
        </a:p>
      </dgm:t>
    </dgm:pt>
    <dgm:pt modelId="{4F931C7E-283C-4681-8C5D-96E02FD31E97}" type="sibTrans" cxnId="{E1D53091-3FE4-4B80-B2CD-ADA7872A2F6A}">
      <dgm:prSet/>
      <dgm:spPr/>
      <dgm:t>
        <a:bodyPr/>
        <a:lstStyle/>
        <a:p>
          <a:endParaRPr lang="en-US"/>
        </a:p>
      </dgm:t>
    </dgm:pt>
    <dgm:pt modelId="{8E241787-11D2-4CDF-8FAF-73BF000B8D4C}" type="pres">
      <dgm:prSet presAssocID="{C917707C-5520-4AC4-B3F6-D85364A301D5}" presName="linear" presStyleCnt="0">
        <dgm:presLayoutVars>
          <dgm:dir/>
          <dgm:animLvl val="lvl"/>
          <dgm:resizeHandles val="exact"/>
        </dgm:presLayoutVars>
      </dgm:prSet>
      <dgm:spPr/>
    </dgm:pt>
    <dgm:pt modelId="{31FB343D-0814-4FEC-A202-67C1A16EFC9D}" type="pres">
      <dgm:prSet presAssocID="{0CE86152-4EC5-40BE-80BE-AEA2DEB34319}" presName="parentLin" presStyleCnt="0"/>
      <dgm:spPr/>
    </dgm:pt>
    <dgm:pt modelId="{5ADF9C64-AB8B-42BE-8CEE-1EBC34A289FC}" type="pres">
      <dgm:prSet presAssocID="{0CE86152-4EC5-40BE-80BE-AEA2DEB34319}" presName="parentLeftMargin" presStyleLbl="node1" presStyleIdx="0" presStyleCnt="1"/>
      <dgm:spPr/>
    </dgm:pt>
    <dgm:pt modelId="{2F5F2994-72C1-404D-A746-B39F7818BAEA}" type="pres">
      <dgm:prSet presAssocID="{0CE86152-4EC5-40BE-80BE-AEA2DEB34319}" presName="parentText" presStyleLbl="node1" presStyleIdx="0" presStyleCnt="1" custScaleX="68237" custScaleY="31322" custLinFactNeighborX="-24086" custLinFactNeighborY="-35235">
        <dgm:presLayoutVars>
          <dgm:chMax val="0"/>
          <dgm:bulletEnabled val="1"/>
        </dgm:presLayoutVars>
      </dgm:prSet>
      <dgm:spPr/>
    </dgm:pt>
    <dgm:pt modelId="{2D864350-61F0-41CE-89A4-B2E601B33FD3}" type="pres">
      <dgm:prSet presAssocID="{0CE86152-4EC5-40BE-80BE-AEA2DEB34319}" presName="negativeSpace" presStyleCnt="0"/>
      <dgm:spPr/>
    </dgm:pt>
    <dgm:pt modelId="{804D58E7-DCF1-46FE-A7B6-861A3F819E94}" type="pres">
      <dgm:prSet presAssocID="{0CE86152-4EC5-40BE-80BE-AEA2DEB34319}" presName="childText" presStyleLbl="conFgAcc1" presStyleIdx="0" presStyleCnt="1" custScaleY="217840" custLinFactNeighborY="15422">
        <dgm:presLayoutVars>
          <dgm:bulletEnabled val="1"/>
        </dgm:presLayoutVars>
      </dgm:prSet>
      <dgm:spPr/>
    </dgm:pt>
  </dgm:ptLst>
  <dgm:cxnLst>
    <dgm:cxn modelId="{DE86CA02-38BC-48F4-A62B-D04ABCEB9019}" srcId="{0CE86152-4EC5-40BE-80BE-AEA2DEB34319}" destId="{92C7C7FE-1A09-444D-ACDA-4B63E2532631}" srcOrd="2" destOrd="0" parTransId="{1A92BBC4-3AEE-4EBE-BDF5-3188BFF8A958}" sibTransId="{E1AD45E7-4B99-4391-A6DE-8D72AB405B17}"/>
    <dgm:cxn modelId="{6541E32F-EB78-43DD-8D2C-B01D3203FFF6}" type="presOf" srcId="{2FC6762D-EA9D-48E0-A802-28FF45BD0EBC}" destId="{804D58E7-DCF1-46FE-A7B6-861A3F819E94}" srcOrd="0" destOrd="3" presId="urn:microsoft.com/office/officeart/2005/8/layout/list1"/>
    <dgm:cxn modelId="{46E7C152-2362-4D79-B13B-24E5A66A03C7}" srcId="{C917707C-5520-4AC4-B3F6-D85364A301D5}" destId="{0CE86152-4EC5-40BE-80BE-AEA2DEB34319}" srcOrd="0" destOrd="0" parTransId="{A7AE4F27-FFBB-494C-9338-BB55994DF293}" sibTransId="{4D6B3AE0-35F6-4AD7-A09E-4D716CBEE164}"/>
    <dgm:cxn modelId="{1BD06255-D8A1-4EDB-A983-A8296E1ACEFF}" srcId="{0CE86152-4EC5-40BE-80BE-AEA2DEB34319}" destId="{7E6F6312-AB00-4DB1-A215-06B72E5C9C6D}" srcOrd="4" destOrd="0" parTransId="{13583F25-08A4-4D32-9C23-62CF790B638B}" sibTransId="{64565A4A-9945-4BF0-8B61-ABD7B66852B5}"/>
    <dgm:cxn modelId="{2E27968A-8048-46F5-86F5-64D1D0369972}" type="presOf" srcId="{92C7C7FE-1A09-444D-ACDA-4B63E2532631}" destId="{804D58E7-DCF1-46FE-A7B6-861A3F819E94}" srcOrd="0" destOrd="2" presId="urn:microsoft.com/office/officeart/2005/8/layout/list1"/>
    <dgm:cxn modelId="{E1D53091-3FE4-4B80-B2CD-ADA7872A2F6A}" srcId="{0CE86152-4EC5-40BE-80BE-AEA2DEB34319}" destId="{DF57D04C-3BD7-433B-8F8D-06A6E0B8B001}" srcOrd="0" destOrd="0" parTransId="{C17A7638-5CFC-4B76-B62B-D2E90CD6B34D}" sibTransId="{4F931C7E-283C-4681-8C5D-96E02FD31E97}"/>
    <dgm:cxn modelId="{2D57F691-3F2F-470C-B28E-3B03B3EE1905}" type="presOf" srcId="{C917707C-5520-4AC4-B3F6-D85364A301D5}" destId="{8E241787-11D2-4CDF-8FAF-73BF000B8D4C}" srcOrd="0" destOrd="0" presId="urn:microsoft.com/office/officeart/2005/8/layout/list1"/>
    <dgm:cxn modelId="{2527FE9A-286D-4682-888D-AAE2BA53A6A4}" srcId="{0CE86152-4EC5-40BE-80BE-AEA2DEB34319}" destId="{2FC6762D-EA9D-48E0-A802-28FF45BD0EBC}" srcOrd="3" destOrd="0" parTransId="{773A1A2A-2B26-49DC-95FD-47AF51C6B7CC}" sibTransId="{CA0CE24B-43F0-49B2-B3F5-DCD610C93144}"/>
    <dgm:cxn modelId="{4893C8B2-DFBC-4B11-877C-C00599D10D0B}" type="presOf" srcId="{DF57D04C-3BD7-433B-8F8D-06A6E0B8B001}" destId="{804D58E7-DCF1-46FE-A7B6-861A3F819E94}" srcOrd="0" destOrd="0" presId="urn:microsoft.com/office/officeart/2005/8/layout/list1"/>
    <dgm:cxn modelId="{EBBE49D3-E473-45AC-8521-C984FAEA8481}" type="presOf" srcId="{F700801F-E24D-4EC4-B8EB-5D6B3993300E}" destId="{804D58E7-DCF1-46FE-A7B6-861A3F819E94}" srcOrd="0" destOrd="1" presId="urn:microsoft.com/office/officeart/2005/8/layout/list1"/>
    <dgm:cxn modelId="{9A055BD9-8AFA-4270-AF6B-0A11C79F461B}" srcId="{0CE86152-4EC5-40BE-80BE-AEA2DEB34319}" destId="{2B1D275D-9934-497C-8835-3B89A7B21CF5}" srcOrd="5" destOrd="0" parTransId="{8D40FB6A-B713-4F5B-B1D2-B6ACC169D008}" sibTransId="{2EF75733-C71F-400C-86B0-FD0456CE649D}"/>
    <dgm:cxn modelId="{6ED9AADA-30B5-4F30-B624-34B3181565C0}" type="presOf" srcId="{7E6F6312-AB00-4DB1-A215-06B72E5C9C6D}" destId="{804D58E7-DCF1-46FE-A7B6-861A3F819E94}" srcOrd="0" destOrd="4" presId="urn:microsoft.com/office/officeart/2005/8/layout/list1"/>
    <dgm:cxn modelId="{C5CB44E0-472C-43A0-BD11-398909DBD344}" srcId="{0CE86152-4EC5-40BE-80BE-AEA2DEB34319}" destId="{F700801F-E24D-4EC4-B8EB-5D6B3993300E}" srcOrd="1" destOrd="0" parTransId="{AB11030D-DC22-40CF-9971-59034AF96886}" sibTransId="{C5F53FB8-58DA-46F9-8305-F5A92669BA8D}"/>
    <dgm:cxn modelId="{E28D62E1-5E63-4E4D-BD11-B2F37A44D3F0}" type="presOf" srcId="{0CE86152-4EC5-40BE-80BE-AEA2DEB34319}" destId="{2F5F2994-72C1-404D-A746-B39F7818BAEA}" srcOrd="1" destOrd="0" presId="urn:microsoft.com/office/officeart/2005/8/layout/list1"/>
    <dgm:cxn modelId="{7A5F24F3-CB5A-46FF-88EB-1BD5E12966E0}" type="presOf" srcId="{0CE86152-4EC5-40BE-80BE-AEA2DEB34319}" destId="{5ADF9C64-AB8B-42BE-8CEE-1EBC34A289FC}" srcOrd="0" destOrd="0" presId="urn:microsoft.com/office/officeart/2005/8/layout/list1"/>
    <dgm:cxn modelId="{54FD84FC-769B-4F46-BF4F-788EABDD7031}" type="presOf" srcId="{2B1D275D-9934-497C-8835-3B89A7B21CF5}" destId="{804D58E7-DCF1-46FE-A7B6-861A3F819E94}" srcOrd="0" destOrd="5" presId="urn:microsoft.com/office/officeart/2005/8/layout/list1"/>
    <dgm:cxn modelId="{AF2A9E5E-6A1B-4A36-A773-475392907CE6}" type="presParOf" srcId="{8E241787-11D2-4CDF-8FAF-73BF000B8D4C}" destId="{31FB343D-0814-4FEC-A202-67C1A16EFC9D}" srcOrd="0" destOrd="0" presId="urn:microsoft.com/office/officeart/2005/8/layout/list1"/>
    <dgm:cxn modelId="{30119A12-DBB7-4758-9D53-871876ED79C0}" type="presParOf" srcId="{31FB343D-0814-4FEC-A202-67C1A16EFC9D}" destId="{5ADF9C64-AB8B-42BE-8CEE-1EBC34A289FC}" srcOrd="0" destOrd="0" presId="urn:microsoft.com/office/officeart/2005/8/layout/list1"/>
    <dgm:cxn modelId="{5EE02DB3-F57F-40B0-BA26-5EA6588CAE9A}" type="presParOf" srcId="{31FB343D-0814-4FEC-A202-67C1A16EFC9D}" destId="{2F5F2994-72C1-404D-A746-B39F7818BAEA}" srcOrd="1" destOrd="0" presId="urn:microsoft.com/office/officeart/2005/8/layout/list1"/>
    <dgm:cxn modelId="{4FFCDFA0-7D77-40BC-B001-D9BE988261AA}" type="presParOf" srcId="{8E241787-11D2-4CDF-8FAF-73BF000B8D4C}" destId="{2D864350-61F0-41CE-89A4-B2E601B33FD3}" srcOrd="1" destOrd="0" presId="urn:microsoft.com/office/officeart/2005/8/layout/list1"/>
    <dgm:cxn modelId="{CEAC055B-9AEA-4166-B2AA-266E9D7AEC1D}" type="presParOf" srcId="{8E241787-11D2-4CDF-8FAF-73BF000B8D4C}" destId="{804D58E7-DCF1-46FE-A7B6-861A3F819E9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17707C-5520-4AC4-B3F6-D85364A301D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CE86152-4EC5-40BE-80BE-AEA2DEB34319}">
      <dgm:prSet phldrT="[Text]" custT="1"/>
      <dgm:spPr>
        <a:solidFill>
          <a:srgbClr val="00B0F0"/>
        </a:solidFill>
      </dgm:spPr>
      <dgm:t>
        <a:bodyPr/>
        <a:lstStyle/>
        <a:p>
          <a:r>
            <a:rPr lang="en-US" sz="2400" b="0" u="none">
              <a:latin typeface="Times New Roman" panose="02020603050405020304" pitchFamily="18" charset="0"/>
              <a:cs typeface="Times New Roman" panose="02020603050405020304" pitchFamily="18" charset="0"/>
            </a:rPr>
            <a:t>Sơ đồ khối</a:t>
          </a:r>
        </a:p>
      </dgm:t>
    </dgm:pt>
    <dgm:pt modelId="{A7AE4F27-FFBB-494C-9338-BB55994DF293}" type="par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4D6B3AE0-35F6-4AD7-A09E-4D716CBEE164}" type="sib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2B1D275D-9934-497C-8835-3B89A7B21CF5}">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8D40FB6A-B713-4F5B-B1D2-B6ACC169D008}" type="par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2EF75733-C71F-400C-86B0-FD0456CE649D}" type="sib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7E6F6312-AB00-4DB1-A215-06B72E5C9C6D}">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3583F25-08A4-4D32-9C23-62CF790B638B}" type="parTrans" cxnId="{1BD06255-D8A1-4EDB-A983-A8296E1ACEFF}">
      <dgm:prSet/>
      <dgm:spPr/>
      <dgm:t>
        <a:bodyPr/>
        <a:lstStyle/>
        <a:p>
          <a:endParaRPr lang="en-US"/>
        </a:p>
      </dgm:t>
    </dgm:pt>
    <dgm:pt modelId="{64565A4A-9945-4BF0-8B61-ABD7B66852B5}" type="sibTrans" cxnId="{1BD06255-D8A1-4EDB-A983-A8296E1ACEFF}">
      <dgm:prSet/>
      <dgm:spPr/>
      <dgm:t>
        <a:bodyPr/>
        <a:lstStyle/>
        <a:p>
          <a:endParaRPr lang="en-US"/>
        </a:p>
      </dgm:t>
    </dgm:pt>
    <dgm:pt modelId="{2FC6762D-EA9D-48E0-A802-28FF45BD0EBC}">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773A1A2A-2B26-49DC-95FD-47AF51C6B7CC}" type="parTrans" cxnId="{2527FE9A-286D-4682-888D-AAE2BA53A6A4}">
      <dgm:prSet/>
      <dgm:spPr/>
      <dgm:t>
        <a:bodyPr/>
        <a:lstStyle/>
        <a:p>
          <a:endParaRPr lang="en-US"/>
        </a:p>
      </dgm:t>
    </dgm:pt>
    <dgm:pt modelId="{CA0CE24B-43F0-49B2-B3F5-DCD610C93144}" type="sibTrans" cxnId="{2527FE9A-286D-4682-888D-AAE2BA53A6A4}">
      <dgm:prSet/>
      <dgm:spPr/>
      <dgm:t>
        <a:bodyPr/>
        <a:lstStyle/>
        <a:p>
          <a:endParaRPr lang="en-US"/>
        </a:p>
      </dgm:t>
    </dgm:pt>
    <dgm:pt modelId="{92C7C7FE-1A09-444D-ACDA-4B63E253263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A92BBC4-3AEE-4EBE-BDF5-3188BFF8A958}" type="parTrans" cxnId="{DE86CA02-38BC-48F4-A62B-D04ABCEB9019}">
      <dgm:prSet/>
      <dgm:spPr/>
      <dgm:t>
        <a:bodyPr/>
        <a:lstStyle/>
        <a:p>
          <a:endParaRPr lang="en-US"/>
        </a:p>
      </dgm:t>
    </dgm:pt>
    <dgm:pt modelId="{E1AD45E7-4B99-4391-A6DE-8D72AB405B17}" type="sibTrans" cxnId="{DE86CA02-38BC-48F4-A62B-D04ABCEB9019}">
      <dgm:prSet/>
      <dgm:spPr/>
      <dgm:t>
        <a:bodyPr/>
        <a:lstStyle/>
        <a:p>
          <a:endParaRPr lang="en-US"/>
        </a:p>
      </dgm:t>
    </dgm:pt>
    <dgm:pt modelId="{F700801F-E24D-4EC4-B8EB-5D6B3993300E}">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AB11030D-DC22-40CF-9971-59034AF96886}" type="parTrans" cxnId="{C5CB44E0-472C-43A0-BD11-398909DBD344}">
      <dgm:prSet/>
      <dgm:spPr/>
      <dgm:t>
        <a:bodyPr/>
        <a:lstStyle/>
        <a:p>
          <a:endParaRPr lang="en-US"/>
        </a:p>
      </dgm:t>
    </dgm:pt>
    <dgm:pt modelId="{C5F53FB8-58DA-46F9-8305-F5A92669BA8D}" type="sibTrans" cxnId="{C5CB44E0-472C-43A0-BD11-398909DBD344}">
      <dgm:prSet/>
      <dgm:spPr/>
      <dgm:t>
        <a:bodyPr/>
        <a:lstStyle/>
        <a:p>
          <a:endParaRPr lang="en-US"/>
        </a:p>
      </dgm:t>
    </dgm:pt>
    <dgm:pt modelId="{DF57D04C-3BD7-433B-8F8D-06A6E0B8B00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C17A7638-5CFC-4B76-B62B-D2E90CD6B34D}" type="parTrans" cxnId="{E1D53091-3FE4-4B80-B2CD-ADA7872A2F6A}">
      <dgm:prSet/>
      <dgm:spPr/>
      <dgm:t>
        <a:bodyPr/>
        <a:lstStyle/>
        <a:p>
          <a:endParaRPr lang="en-US"/>
        </a:p>
      </dgm:t>
    </dgm:pt>
    <dgm:pt modelId="{4F931C7E-283C-4681-8C5D-96E02FD31E97}" type="sibTrans" cxnId="{E1D53091-3FE4-4B80-B2CD-ADA7872A2F6A}">
      <dgm:prSet/>
      <dgm:spPr/>
      <dgm:t>
        <a:bodyPr/>
        <a:lstStyle/>
        <a:p>
          <a:endParaRPr lang="en-US"/>
        </a:p>
      </dgm:t>
    </dgm:pt>
    <dgm:pt modelId="{8E241787-11D2-4CDF-8FAF-73BF000B8D4C}" type="pres">
      <dgm:prSet presAssocID="{C917707C-5520-4AC4-B3F6-D85364A301D5}" presName="linear" presStyleCnt="0">
        <dgm:presLayoutVars>
          <dgm:dir/>
          <dgm:animLvl val="lvl"/>
          <dgm:resizeHandles val="exact"/>
        </dgm:presLayoutVars>
      </dgm:prSet>
      <dgm:spPr/>
    </dgm:pt>
    <dgm:pt modelId="{31FB343D-0814-4FEC-A202-67C1A16EFC9D}" type="pres">
      <dgm:prSet presAssocID="{0CE86152-4EC5-40BE-80BE-AEA2DEB34319}" presName="parentLin" presStyleCnt="0"/>
      <dgm:spPr/>
    </dgm:pt>
    <dgm:pt modelId="{5ADF9C64-AB8B-42BE-8CEE-1EBC34A289FC}" type="pres">
      <dgm:prSet presAssocID="{0CE86152-4EC5-40BE-80BE-AEA2DEB34319}" presName="parentLeftMargin" presStyleLbl="node1" presStyleIdx="0" presStyleCnt="1"/>
      <dgm:spPr/>
    </dgm:pt>
    <dgm:pt modelId="{2F5F2994-72C1-404D-A746-B39F7818BAEA}" type="pres">
      <dgm:prSet presAssocID="{0CE86152-4EC5-40BE-80BE-AEA2DEB34319}" presName="parentText" presStyleLbl="node1" presStyleIdx="0" presStyleCnt="1" custScaleX="62020" custScaleY="31322" custLinFactNeighborX="-24086" custLinFactNeighborY="-29211">
        <dgm:presLayoutVars>
          <dgm:chMax val="0"/>
          <dgm:bulletEnabled val="1"/>
        </dgm:presLayoutVars>
      </dgm:prSet>
      <dgm:spPr/>
    </dgm:pt>
    <dgm:pt modelId="{2D864350-61F0-41CE-89A4-B2E601B33FD3}" type="pres">
      <dgm:prSet presAssocID="{0CE86152-4EC5-40BE-80BE-AEA2DEB34319}" presName="negativeSpace" presStyleCnt="0"/>
      <dgm:spPr/>
    </dgm:pt>
    <dgm:pt modelId="{804D58E7-DCF1-46FE-A7B6-861A3F819E94}" type="pres">
      <dgm:prSet presAssocID="{0CE86152-4EC5-40BE-80BE-AEA2DEB34319}" presName="childText" presStyleLbl="conFgAcc1" presStyleIdx="0" presStyleCnt="1" custScaleY="164456" custLinFactNeighborY="15422">
        <dgm:presLayoutVars>
          <dgm:bulletEnabled val="1"/>
        </dgm:presLayoutVars>
      </dgm:prSet>
      <dgm:spPr/>
    </dgm:pt>
  </dgm:ptLst>
  <dgm:cxnLst>
    <dgm:cxn modelId="{DE86CA02-38BC-48F4-A62B-D04ABCEB9019}" srcId="{0CE86152-4EC5-40BE-80BE-AEA2DEB34319}" destId="{92C7C7FE-1A09-444D-ACDA-4B63E2532631}" srcOrd="2" destOrd="0" parTransId="{1A92BBC4-3AEE-4EBE-BDF5-3188BFF8A958}" sibTransId="{E1AD45E7-4B99-4391-A6DE-8D72AB405B17}"/>
    <dgm:cxn modelId="{6541E32F-EB78-43DD-8D2C-B01D3203FFF6}" type="presOf" srcId="{2FC6762D-EA9D-48E0-A802-28FF45BD0EBC}" destId="{804D58E7-DCF1-46FE-A7B6-861A3F819E94}" srcOrd="0" destOrd="3" presId="urn:microsoft.com/office/officeart/2005/8/layout/list1"/>
    <dgm:cxn modelId="{46E7C152-2362-4D79-B13B-24E5A66A03C7}" srcId="{C917707C-5520-4AC4-B3F6-D85364A301D5}" destId="{0CE86152-4EC5-40BE-80BE-AEA2DEB34319}" srcOrd="0" destOrd="0" parTransId="{A7AE4F27-FFBB-494C-9338-BB55994DF293}" sibTransId="{4D6B3AE0-35F6-4AD7-A09E-4D716CBEE164}"/>
    <dgm:cxn modelId="{1BD06255-D8A1-4EDB-A983-A8296E1ACEFF}" srcId="{0CE86152-4EC5-40BE-80BE-AEA2DEB34319}" destId="{7E6F6312-AB00-4DB1-A215-06B72E5C9C6D}" srcOrd="4" destOrd="0" parTransId="{13583F25-08A4-4D32-9C23-62CF790B638B}" sibTransId="{64565A4A-9945-4BF0-8B61-ABD7B66852B5}"/>
    <dgm:cxn modelId="{2E27968A-8048-46F5-86F5-64D1D0369972}" type="presOf" srcId="{92C7C7FE-1A09-444D-ACDA-4B63E2532631}" destId="{804D58E7-DCF1-46FE-A7B6-861A3F819E94}" srcOrd="0" destOrd="2" presId="urn:microsoft.com/office/officeart/2005/8/layout/list1"/>
    <dgm:cxn modelId="{E1D53091-3FE4-4B80-B2CD-ADA7872A2F6A}" srcId="{0CE86152-4EC5-40BE-80BE-AEA2DEB34319}" destId="{DF57D04C-3BD7-433B-8F8D-06A6E0B8B001}" srcOrd="0" destOrd="0" parTransId="{C17A7638-5CFC-4B76-B62B-D2E90CD6B34D}" sibTransId="{4F931C7E-283C-4681-8C5D-96E02FD31E97}"/>
    <dgm:cxn modelId="{2D57F691-3F2F-470C-B28E-3B03B3EE1905}" type="presOf" srcId="{C917707C-5520-4AC4-B3F6-D85364A301D5}" destId="{8E241787-11D2-4CDF-8FAF-73BF000B8D4C}" srcOrd="0" destOrd="0" presId="urn:microsoft.com/office/officeart/2005/8/layout/list1"/>
    <dgm:cxn modelId="{2527FE9A-286D-4682-888D-AAE2BA53A6A4}" srcId="{0CE86152-4EC5-40BE-80BE-AEA2DEB34319}" destId="{2FC6762D-EA9D-48E0-A802-28FF45BD0EBC}" srcOrd="3" destOrd="0" parTransId="{773A1A2A-2B26-49DC-95FD-47AF51C6B7CC}" sibTransId="{CA0CE24B-43F0-49B2-B3F5-DCD610C93144}"/>
    <dgm:cxn modelId="{4893C8B2-DFBC-4B11-877C-C00599D10D0B}" type="presOf" srcId="{DF57D04C-3BD7-433B-8F8D-06A6E0B8B001}" destId="{804D58E7-DCF1-46FE-A7B6-861A3F819E94}" srcOrd="0" destOrd="0" presId="urn:microsoft.com/office/officeart/2005/8/layout/list1"/>
    <dgm:cxn modelId="{EBBE49D3-E473-45AC-8521-C984FAEA8481}" type="presOf" srcId="{F700801F-E24D-4EC4-B8EB-5D6B3993300E}" destId="{804D58E7-DCF1-46FE-A7B6-861A3F819E94}" srcOrd="0" destOrd="1" presId="urn:microsoft.com/office/officeart/2005/8/layout/list1"/>
    <dgm:cxn modelId="{9A055BD9-8AFA-4270-AF6B-0A11C79F461B}" srcId="{0CE86152-4EC5-40BE-80BE-AEA2DEB34319}" destId="{2B1D275D-9934-497C-8835-3B89A7B21CF5}" srcOrd="5" destOrd="0" parTransId="{8D40FB6A-B713-4F5B-B1D2-B6ACC169D008}" sibTransId="{2EF75733-C71F-400C-86B0-FD0456CE649D}"/>
    <dgm:cxn modelId="{6ED9AADA-30B5-4F30-B624-34B3181565C0}" type="presOf" srcId="{7E6F6312-AB00-4DB1-A215-06B72E5C9C6D}" destId="{804D58E7-DCF1-46FE-A7B6-861A3F819E94}" srcOrd="0" destOrd="4" presId="urn:microsoft.com/office/officeart/2005/8/layout/list1"/>
    <dgm:cxn modelId="{C5CB44E0-472C-43A0-BD11-398909DBD344}" srcId="{0CE86152-4EC5-40BE-80BE-AEA2DEB34319}" destId="{F700801F-E24D-4EC4-B8EB-5D6B3993300E}" srcOrd="1" destOrd="0" parTransId="{AB11030D-DC22-40CF-9971-59034AF96886}" sibTransId="{C5F53FB8-58DA-46F9-8305-F5A92669BA8D}"/>
    <dgm:cxn modelId="{E28D62E1-5E63-4E4D-BD11-B2F37A44D3F0}" type="presOf" srcId="{0CE86152-4EC5-40BE-80BE-AEA2DEB34319}" destId="{2F5F2994-72C1-404D-A746-B39F7818BAEA}" srcOrd="1" destOrd="0" presId="urn:microsoft.com/office/officeart/2005/8/layout/list1"/>
    <dgm:cxn modelId="{7A5F24F3-CB5A-46FF-88EB-1BD5E12966E0}" type="presOf" srcId="{0CE86152-4EC5-40BE-80BE-AEA2DEB34319}" destId="{5ADF9C64-AB8B-42BE-8CEE-1EBC34A289FC}" srcOrd="0" destOrd="0" presId="urn:microsoft.com/office/officeart/2005/8/layout/list1"/>
    <dgm:cxn modelId="{54FD84FC-769B-4F46-BF4F-788EABDD7031}" type="presOf" srcId="{2B1D275D-9934-497C-8835-3B89A7B21CF5}" destId="{804D58E7-DCF1-46FE-A7B6-861A3F819E94}" srcOrd="0" destOrd="5" presId="urn:microsoft.com/office/officeart/2005/8/layout/list1"/>
    <dgm:cxn modelId="{AF2A9E5E-6A1B-4A36-A773-475392907CE6}" type="presParOf" srcId="{8E241787-11D2-4CDF-8FAF-73BF000B8D4C}" destId="{31FB343D-0814-4FEC-A202-67C1A16EFC9D}" srcOrd="0" destOrd="0" presId="urn:microsoft.com/office/officeart/2005/8/layout/list1"/>
    <dgm:cxn modelId="{30119A12-DBB7-4758-9D53-871876ED79C0}" type="presParOf" srcId="{31FB343D-0814-4FEC-A202-67C1A16EFC9D}" destId="{5ADF9C64-AB8B-42BE-8CEE-1EBC34A289FC}" srcOrd="0" destOrd="0" presId="urn:microsoft.com/office/officeart/2005/8/layout/list1"/>
    <dgm:cxn modelId="{5EE02DB3-F57F-40B0-BA26-5EA6588CAE9A}" type="presParOf" srcId="{31FB343D-0814-4FEC-A202-67C1A16EFC9D}" destId="{2F5F2994-72C1-404D-A746-B39F7818BAEA}" srcOrd="1" destOrd="0" presId="urn:microsoft.com/office/officeart/2005/8/layout/list1"/>
    <dgm:cxn modelId="{4FFCDFA0-7D77-40BC-B001-D9BE988261AA}" type="presParOf" srcId="{8E241787-11D2-4CDF-8FAF-73BF000B8D4C}" destId="{2D864350-61F0-41CE-89A4-B2E601B33FD3}" srcOrd="1" destOrd="0" presId="urn:microsoft.com/office/officeart/2005/8/layout/list1"/>
    <dgm:cxn modelId="{CEAC055B-9AEA-4166-B2AA-266E9D7AEC1D}" type="presParOf" srcId="{8E241787-11D2-4CDF-8FAF-73BF000B8D4C}" destId="{804D58E7-DCF1-46FE-A7B6-861A3F819E94}"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7707C-5520-4AC4-B3F6-D85364A301D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CE86152-4EC5-40BE-80BE-AEA2DEB34319}">
      <dgm:prSet phldrT="[Text]" custT="1"/>
      <dgm:spPr>
        <a:solidFill>
          <a:srgbClr val="00B0F0"/>
        </a:solidFill>
      </dgm:spPr>
      <dgm:t>
        <a:bodyPr/>
        <a:lstStyle/>
        <a:p>
          <a:r>
            <a:rPr lang="en-US" sz="2400" b="0" u="none">
              <a:latin typeface="Times New Roman" panose="02020603050405020304" pitchFamily="18" charset="0"/>
              <a:cs typeface="Times New Roman" panose="02020603050405020304" pitchFamily="18" charset="0"/>
            </a:rPr>
            <a:t>Sơ đồ khối</a:t>
          </a:r>
        </a:p>
      </dgm:t>
    </dgm:pt>
    <dgm:pt modelId="{A7AE4F27-FFBB-494C-9338-BB55994DF293}" type="par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4D6B3AE0-35F6-4AD7-A09E-4D716CBEE164}" type="sib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2B1D275D-9934-497C-8835-3B89A7B21CF5}">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8D40FB6A-B713-4F5B-B1D2-B6ACC169D008}" type="par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2EF75733-C71F-400C-86B0-FD0456CE649D}" type="sib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7E6F6312-AB00-4DB1-A215-06B72E5C9C6D}">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3583F25-08A4-4D32-9C23-62CF790B638B}" type="parTrans" cxnId="{1BD06255-D8A1-4EDB-A983-A8296E1ACEFF}">
      <dgm:prSet/>
      <dgm:spPr/>
      <dgm:t>
        <a:bodyPr/>
        <a:lstStyle/>
        <a:p>
          <a:endParaRPr lang="en-US"/>
        </a:p>
      </dgm:t>
    </dgm:pt>
    <dgm:pt modelId="{64565A4A-9945-4BF0-8B61-ABD7B66852B5}" type="sibTrans" cxnId="{1BD06255-D8A1-4EDB-A983-A8296E1ACEFF}">
      <dgm:prSet/>
      <dgm:spPr/>
      <dgm:t>
        <a:bodyPr/>
        <a:lstStyle/>
        <a:p>
          <a:endParaRPr lang="en-US"/>
        </a:p>
      </dgm:t>
    </dgm:pt>
    <dgm:pt modelId="{2FC6762D-EA9D-48E0-A802-28FF45BD0EBC}">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773A1A2A-2B26-49DC-95FD-47AF51C6B7CC}" type="parTrans" cxnId="{2527FE9A-286D-4682-888D-AAE2BA53A6A4}">
      <dgm:prSet/>
      <dgm:spPr/>
      <dgm:t>
        <a:bodyPr/>
        <a:lstStyle/>
        <a:p>
          <a:endParaRPr lang="en-US"/>
        </a:p>
      </dgm:t>
    </dgm:pt>
    <dgm:pt modelId="{CA0CE24B-43F0-49B2-B3F5-DCD610C93144}" type="sibTrans" cxnId="{2527FE9A-286D-4682-888D-AAE2BA53A6A4}">
      <dgm:prSet/>
      <dgm:spPr/>
      <dgm:t>
        <a:bodyPr/>
        <a:lstStyle/>
        <a:p>
          <a:endParaRPr lang="en-US"/>
        </a:p>
      </dgm:t>
    </dgm:pt>
    <dgm:pt modelId="{92C7C7FE-1A09-444D-ACDA-4B63E253263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1A92BBC4-3AEE-4EBE-BDF5-3188BFF8A958}" type="parTrans" cxnId="{DE86CA02-38BC-48F4-A62B-D04ABCEB9019}">
      <dgm:prSet/>
      <dgm:spPr/>
      <dgm:t>
        <a:bodyPr/>
        <a:lstStyle/>
        <a:p>
          <a:endParaRPr lang="en-US"/>
        </a:p>
      </dgm:t>
    </dgm:pt>
    <dgm:pt modelId="{E1AD45E7-4B99-4391-A6DE-8D72AB405B17}" type="sibTrans" cxnId="{DE86CA02-38BC-48F4-A62B-D04ABCEB9019}">
      <dgm:prSet/>
      <dgm:spPr/>
      <dgm:t>
        <a:bodyPr/>
        <a:lstStyle/>
        <a:p>
          <a:endParaRPr lang="en-US"/>
        </a:p>
      </dgm:t>
    </dgm:pt>
    <dgm:pt modelId="{F700801F-E24D-4EC4-B8EB-5D6B3993300E}">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AB11030D-DC22-40CF-9971-59034AF96886}" type="parTrans" cxnId="{C5CB44E0-472C-43A0-BD11-398909DBD344}">
      <dgm:prSet/>
      <dgm:spPr/>
      <dgm:t>
        <a:bodyPr/>
        <a:lstStyle/>
        <a:p>
          <a:endParaRPr lang="en-US"/>
        </a:p>
      </dgm:t>
    </dgm:pt>
    <dgm:pt modelId="{C5F53FB8-58DA-46F9-8305-F5A92669BA8D}" type="sibTrans" cxnId="{C5CB44E0-472C-43A0-BD11-398909DBD344}">
      <dgm:prSet/>
      <dgm:spPr/>
      <dgm:t>
        <a:bodyPr/>
        <a:lstStyle/>
        <a:p>
          <a:endParaRPr lang="en-US"/>
        </a:p>
      </dgm:t>
    </dgm:pt>
    <dgm:pt modelId="{DF57D04C-3BD7-433B-8F8D-06A6E0B8B00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C17A7638-5CFC-4B76-B62B-D2E90CD6B34D}" type="parTrans" cxnId="{E1D53091-3FE4-4B80-B2CD-ADA7872A2F6A}">
      <dgm:prSet/>
      <dgm:spPr/>
      <dgm:t>
        <a:bodyPr/>
        <a:lstStyle/>
        <a:p>
          <a:endParaRPr lang="en-US"/>
        </a:p>
      </dgm:t>
    </dgm:pt>
    <dgm:pt modelId="{4F931C7E-283C-4681-8C5D-96E02FD31E97}" type="sibTrans" cxnId="{E1D53091-3FE4-4B80-B2CD-ADA7872A2F6A}">
      <dgm:prSet/>
      <dgm:spPr/>
      <dgm:t>
        <a:bodyPr/>
        <a:lstStyle/>
        <a:p>
          <a:endParaRPr lang="en-US"/>
        </a:p>
      </dgm:t>
    </dgm:pt>
    <dgm:pt modelId="{8E241787-11D2-4CDF-8FAF-73BF000B8D4C}" type="pres">
      <dgm:prSet presAssocID="{C917707C-5520-4AC4-B3F6-D85364A301D5}" presName="linear" presStyleCnt="0">
        <dgm:presLayoutVars>
          <dgm:dir/>
          <dgm:animLvl val="lvl"/>
          <dgm:resizeHandles val="exact"/>
        </dgm:presLayoutVars>
      </dgm:prSet>
      <dgm:spPr/>
    </dgm:pt>
    <dgm:pt modelId="{31FB343D-0814-4FEC-A202-67C1A16EFC9D}" type="pres">
      <dgm:prSet presAssocID="{0CE86152-4EC5-40BE-80BE-AEA2DEB34319}" presName="parentLin" presStyleCnt="0"/>
      <dgm:spPr/>
    </dgm:pt>
    <dgm:pt modelId="{5ADF9C64-AB8B-42BE-8CEE-1EBC34A289FC}" type="pres">
      <dgm:prSet presAssocID="{0CE86152-4EC5-40BE-80BE-AEA2DEB34319}" presName="parentLeftMargin" presStyleLbl="node1" presStyleIdx="0" presStyleCnt="1"/>
      <dgm:spPr/>
    </dgm:pt>
    <dgm:pt modelId="{2F5F2994-72C1-404D-A746-B39F7818BAEA}" type="pres">
      <dgm:prSet presAssocID="{0CE86152-4EC5-40BE-80BE-AEA2DEB34319}" presName="parentText" presStyleLbl="node1" presStyleIdx="0" presStyleCnt="1" custScaleX="68237" custScaleY="29422" custLinFactNeighborX="-24086" custLinFactNeighborY="-35235">
        <dgm:presLayoutVars>
          <dgm:chMax val="0"/>
          <dgm:bulletEnabled val="1"/>
        </dgm:presLayoutVars>
      </dgm:prSet>
      <dgm:spPr/>
    </dgm:pt>
    <dgm:pt modelId="{2D864350-61F0-41CE-89A4-B2E601B33FD3}" type="pres">
      <dgm:prSet presAssocID="{0CE86152-4EC5-40BE-80BE-AEA2DEB34319}" presName="negativeSpace" presStyleCnt="0"/>
      <dgm:spPr/>
    </dgm:pt>
    <dgm:pt modelId="{804D58E7-DCF1-46FE-A7B6-861A3F819E94}" type="pres">
      <dgm:prSet presAssocID="{0CE86152-4EC5-40BE-80BE-AEA2DEB34319}" presName="childText" presStyleLbl="conFgAcc1" presStyleIdx="0" presStyleCnt="1" custScaleY="217840" custLinFactNeighborX="213" custLinFactNeighborY="13155">
        <dgm:presLayoutVars>
          <dgm:bulletEnabled val="1"/>
        </dgm:presLayoutVars>
      </dgm:prSet>
      <dgm:spPr/>
    </dgm:pt>
  </dgm:ptLst>
  <dgm:cxnLst>
    <dgm:cxn modelId="{DE86CA02-38BC-48F4-A62B-D04ABCEB9019}" srcId="{0CE86152-4EC5-40BE-80BE-AEA2DEB34319}" destId="{92C7C7FE-1A09-444D-ACDA-4B63E2532631}" srcOrd="2" destOrd="0" parTransId="{1A92BBC4-3AEE-4EBE-BDF5-3188BFF8A958}" sibTransId="{E1AD45E7-4B99-4391-A6DE-8D72AB405B17}"/>
    <dgm:cxn modelId="{6541E32F-EB78-43DD-8D2C-B01D3203FFF6}" type="presOf" srcId="{2FC6762D-EA9D-48E0-A802-28FF45BD0EBC}" destId="{804D58E7-DCF1-46FE-A7B6-861A3F819E94}" srcOrd="0" destOrd="3" presId="urn:microsoft.com/office/officeart/2005/8/layout/list1"/>
    <dgm:cxn modelId="{46E7C152-2362-4D79-B13B-24E5A66A03C7}" srcId="{C917707C-5520-4AC4-B3F6-D85364A301D5}" destId="{0CE86152-4EC5-40BE-80BE-AEA2DEB34319}" srcOrd="0" destOrd="0" parTransId="{A7AE4F27-FFBB-494C-9338-BB55994DF293}" sibTransId="{4D6B3AE0-35F6-4AD7-A09E-4D716CBEE164}"/>
    <dgm:cxn modelId="{1BD06255-D8A1-4EDB-A983-A8296E1ACEFF}" srcId="{0CE86152-4EC5-40BE-80BE-AEA2DEB34319}" destId="{7E6F6312-AB00-4DB1-A215-06B72E5C9C6D}" srcOrd="4" destOrd="0" parTransId="{13583F25-08A4-4D32-9C23-62CF790B638B}" sibTransId="{64565A4A-9945-4BF0-8B61-ABD7B66852B5}"/>
    <dgm:cxn modelId="{2E27968A-8048-46F5-86F5-64D1D0369972}" type="presOf" srcId="{92C7C7FE-1A09-444D-ACDA-4B63E2532631}" destId="{804D58E7-DCF1-46FE-A7B6-861A3F819E94}" srcOrd="0" destOrd="2" presId="urn:microsoft.com/office/officeart/2005/8/layout/list1"/>
    <dgm:cxn modelId="{E1D53091-3FE4-4B80-B2CD-ADA7872A2F6A}" srcId="{0CE86152-4EC5-40BE-80BE-AEA2DEB34319}" destId="{DF57D04C-3BD7-433B-8F8D-06A6E0B8B001}" srcOrd="0" destOrd="0" parTransId="{C17A7638-5CFC-4B76-B62B-D2E90CD6B34D}" sibTransId="{4F931C7E-283C-4681-8C5D-96E02FD31E97}"/>
    <dgm:cxn modelId="{2D57F691-3F2F-470C-B28E-3B03B3EE1905}" type="presOf" srcId="{C917707C-5520-4AC4-B3F6-D85364A301D5}" destId="{8E241787-11D2-4CDF-8FAF-73BF000B8D4C}" srcOrd="0" destOrd="0" presId="urn:microsoft.com/office/officeart/2005/8/layout/list1"/>
    <dgm:cxn modelId="{2527FE9A-286D-4682-888D-AAE2BA53A6A4}" srcId="{0CE86152-4EC5-40BE-80BE-AEA2DEB34319}" destId="{2FC6762D-EA9D-48E0-A802-28FF45BD0EBC}" srcOrd="3" destOrd="0" parTransId="{773A1A2A-2B26-49DC-95FD-47AF51C6B7CC}" sibTransId="{CA0CE24B-43F0-49B2-B3F5-DCD610C93144}"/>
    <dgm:cxn modelId="{4893C8B2-DFBC-4B11-877C-C00599D10D0B}" type="presOf" srcId="{DF57D04C-3BD7-433B-8F8D-06A6E0B8B001}" destId="{804D58E7-DCF1-46FE-A7B6-861A3F819E94}" srcOrd="0" destOrd="0" presId="urn:microsoft.com/office/officeart/2005/8/layout/list1"/>
    <dgm:cxn modelId="{EBBE49D3-E473-45AC-8521-C984FAEA8481}" type="presOf" srcId="{F700801F-E24D-4EC4-B8EB-5D6B3993300E}" destId="{804D58E7-DCF1-46FE-A7B6-861A3F819E94}" srcOrd="0" destOrd="1" presId="urn:microsoft.com/office/officeart/2005/8/layout/list1"/>
    <dgm:cxn modelId="{9A055BD9-8AFA-4270-AF6B-0A11C79F461B}" srcId="{0CE86152-4EC5-40BE-80BE-AEA2DEB34319}" destId="{2B1D275D-9934-497C-8835-3B89A7B21CF5}" srcOrd="5" destOrd="0" parTransId="{8D40FB6A-B713-4F5B-B1D2-B6ACC169D008}" sibTransId="{2EF75733-C71F-400C-86B0-FD0456CE649D}"/>
    <dgm:cxn modelId="{6ED9AADA-30B5-4F30-B624-34B3181565C0}" type="presOf" srcId="{7E6F6312-AB00-4DB1-A215-06B72E5C9C6D}" destId="{804D58E7-DCF1-46FE-A7B6-861A3F819E94}" srcOrd="0" destOrd="4" presId="urn:microsoft.com/office/officeart/2005/8/layout/list1"/>
    <dgm:cxn modelId="{C5CB44E0-472C-43A0-BD11-398909DBD344}" srcId="{0CE86152-4EC5-40BE-80BE-AEA2DEB34319}" destId="{F700801F-E24D-4EC4-B8EB-5D6B3993300E}" srcOrd="1" destOrd="0" parTransId="{AB11030D-DC22-40CF-9971-59034AF96886}" sibTransId="{C5F53FB8-58DA-46F9-8305-F5A92669BA8D}"/>
    <dgm:cxn modelId="{E28D62E1-5E63-4E4D-BD11-B2F37A44D3F0}" type="presOf" srcId="{0CE86152-4EC5-40BE-80BE-AEA2DEB34319}" destId="{2F5F2994-72C1-404D-A746-B39F7818BAEA}" srcOrd="1" destOrd="0" presId="urn:microsoft.com/office/officeart/2005/8/layout/list1"/>
    <dgm:cxn modelId="{7A5F24F3-CB5A-46FF-88EB-1BD5E12966E0}" type="presOf" srcId="{0CE86152-4EC5-40BE-80BE-AEA2DEB34319}" destId="{5ADF9C64-AB8B-42BE-8CEE-1EBC34A289FC}" srcOrd="0" destOrd="0" presId="urn:microsoft.com/office/officeart/2005/8/layout/list1"/>
    <dgm:cxn modelId="{54FD84FC-769B-4F46-BF4F-788EABDD7031}" type="presOf" srcId="{2B1D275D-9934-497C-8835-3B89A7B21CF5}" destId="{804D58E7-DCF1-46FE-A7B6-861A3F819E94}" srcOrd="0" destOrd="5" presId="urn:microsoft.com/office/officeart/2005/8/layout/list1"/>
    <dgm:cxn modelId="{AF2A9E5E-6A1B-4A36-A773-475392907CE6}" type="presParOf" srcId="{8E241787-11D2-4CDF-8FAF-73BF000B8D4C}" destId="{31FB343D-0814-4FEC-A202-67C1A16EFC9D}" srcOrd="0" destOrd="0" presId="urn:microsoft.com/office/officeart/2005/8/layout/list1"/>
    <dgm:cxn modelId="{30119A12-DBB7-4758-9D53-871876ED79C0}" type="presParOf" srcId="{31FB343D-0814-4FEC-A202-67C1A16EFC9D}" destId="{5ADF9C64-AB8B-42BE-8CEE-1EBC34A289FC}" srcOrd="0" destOrd="0" presId="urn:microsoft.com/office/officeart/2005/8/layout/list1"/>
    <dgm:cxn modelId="{5EE02DB3-F57F-40B0-BA26-5EA6588CAE9A}" type="presParOf" srcId="{31FB343D-0814-4FEC-A202-67C1A16EFC9D}" destId="{2F5F2994-72C1-404D-A746-B39F7818BAEA}" srcOrd="1" destOrd="0" presId="urn:microsoft.com/office/officeart/2005/8/layout/list1"/>
    <dgm:cxn modelId="{4FFCDFA0-7D77-40BC-B001-D9BE988261AA}" type="presParOf" srcId="{8E241787-11D2-4CDF-8FAF-73BF000B8D4C}" destId="{2D864350-61F0-41CE-89A4-B2E601B33FD3}" srcOrd="1" destOrd="0" presId="urn:microsoft.com/office/officeart/2005/8/layout/list1"/>
    <dgm:cxn modelId="{CEAC055B-9AEA-4166-B2AA-266E9D7AEC1D}" type="presParOf" srcId="{8E241787-11D2-4CDF-8FAF-73BF000B8D4C}" destId="{804D58E7-DCF1-46FE-A7B6-861A3F819E9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17707C-5520-4AC4-B3F6-D85364A301D5}"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F700801F-E24D-4EC4-B8EB-5D6B3993300E}">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C5F53FB8-58DA-46F9-8305-F5A92669BA8D}" type="sibTrans" cxnId="{C5CB44E0-472C-43A0-BD11-398909DBD344}">
      <dgm:prSet/>
      <dgm:spPr/>
      <dgm:t>
        <a:bodyPr/>
        <a:lstStyle/>
        <a:p>
          <a:endParaRPr lang="en-US"/>
        </a:p>
      </dgm:t>
    </dgm:pt>
    <dgm:pt modelId="{AB11030D-DC22-40CF-9971-59034AF96886}" type="parTrans" cxnId="{C5CB44E0-472C-43A0-BD11-398909DBD344}">
      <dgm:prSet/>
      <dgm:spPr/>
      <dgm:t>
        <a:bodyPr/>
        <a:lstStyle/>
        <a:p>
          <a:endParaRPr lang="en-US"/>
        </a:p>
      </dgm:t>
    </dgm:pt>
    <dgm:pt modelId="{92C7C7FE-1A09-444D-ACDA-4B63E253263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E1AD45E7-4B99-4391-A6DE-8D72AB405B17}" type="sibTrans" cxnId="{DE86CA02-38BC-48F4-A62B-D04ABCEB9019}">
      <dgm:prSet/>
      <dgm:spPr/>
      <dgm:t>
        <a:bodyPr/>
        <a:lstStyle/>
        <a:p>
          <a:endParaRPr lang="en-US"/>
        </a:p>
      </dgm:t>
    </dgm:pt>
    <dgm:pt modelId="{1A92BBC4-3AEE-4EBE-BDF5-3188BFF8A958}" type="parTrans" cxnId="{DE86CA02-38BC-48F4-A62B-D04ABCEB9019}">
      <dgm:prSet/>
      <dgm:spPr/>
      <dgm:t>
        <a:bodyPr/>
        <a:lstStyle/>
        <a:p>
          <a:endParaRPr lang="en-US"/>
        </a:p>
      </dgm:t>
    </dgm:pt>
    <dgm:pt modelId="{2FC6762D-EA9D-48E0-A802-28FF45BD0EBC}">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CA0CE24B-43F0-49B2-B3F5-DCD610C93144}" type="sibTrans" cxnId="{2527FE9A-286D-4682-888D-AAE2BA53A6A4}">
      <dgm:prSet/>
      <dgm:spPr/>
      <dgm:t>
        <a:bodyPr/>
        <a:lstStyle/>
        <a:p>
          <a:endParaRPr lang="en-US"/>
        </a:p>
      </dgm:t>
    </dgm:pt>
    <dgm:pt modelId="{773A1A2A-2B26-49DC-95FD-47AF51C6B7CC}" type="parTrans" cxnId="{2527FE9A-286D-4682-888D-AAE2BA53A6A4}">
      <dgm:prSet/>
      <dgm:spPr/>
      <dgm:t>
        <a:bodyPr/>
        <a:lstStyle/>
        <a:p>
          <a:endParaRPr lang="en-US"/>
        </a:p>
      </dgm:t>
    </dgm:pt>
    <dgm:pt modelId="{7E6F6312-AB00-4DB1-A215-06B72E5C9C6D}">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64565A4A-9945-4BF0-8B61-ABD7B66852B5}" type="sibTrans" cxnId="{1BD06255-D8A1-4EDB-A983-A8296E1ACEFF}">
      <dgm:prSet/>
      <dgm:spPr/>
      <dgm:t>
        <a:bodyPr/>
        <a:lstStyle/>
        <a:p>
          <a:endParaRPr lang="en-US"/>
        </a:p>
      </dgm:t>
    </dgm:pt>
    <dgm:pt modelId="{13583F25-08A4-4D32-9C23-62CF790B638B}" type="parTrans" cxnId="{1BD06255-D8A1-4EDB-A983-A8296E1ACEFF}">
      <dgm:prSet/>
      <dgm:spPr/>
      <dgm:t>
        <a:bodyPr/>
        <a:lstStyle/>
        <a:p>
          <a:endParaRPr lang="en-US"/>
        </a:p>
      </dgm:t>
    </dgm:pt>
    <dgm:pt modelId="{2B1D275D-9934-497C-8835-3B89A7B21CF5}">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2EF75733-C71F-400C-86B0-FD0456CE649D}" type="sib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8D40FB6A-B713-4F5B-B1D2-B6ACC169D008}" type="parTrans" cxnId="{9A055BD9-8AFA-4270-AF6B-0A11C79F461B}">
      <dgm:prSet/>
      <dgm:spPr/>
      <dgm:t>
        <a:bodyPr/>
        <a:lstStyle/>
        <a:p>
          <a:endParaRPr lang="en-US" sz="1600">
            <a:latin typeface="Times New Roman" panose="02020603050405020304" pitchFamily="18" charset="0"/>
            <a:cs typeface="Times New Roman" panose="02020603050405020304" pitchFamily="18" charset="0"/>
          </a:endParaRPr>
        </a:p>
      </dgm:t>
    </dgm:pt>
    <dgm:pt modelId="{DF57D04C-3BD7-433B-8F8D-06A6E0B8B001}">
      <dgm:prSet custT="1"/>
      <dgm:spPr>
        <a:ln w="19050">
          <a:solidFill>
            <a:schemeClr val="accent1"/>
          </a:solidFill>
        </a:ln>
      </dgm:spPr>
      <dgm:t>
        <a:bodyPr/>
        <a:lstStyle/>
        <a:p>
          <a:pPr>
            <a:buFont typeface="+mj-lt"/>
            <a:buNone/>
          </a:pPr>
          <a:endParaRPr lang="en-US" sz="1600">
            <a:latin typeface="Times New Roman" panose="02020603050405020304" pitchFamily="18" charset="0"/>
            <a:cs typeface="Times New Roman" panose="02020603050405020304" pitchFamily="18" charset="0"/>
          </a:endParaRPr>
        </a:p>
      </dgm:t>
    </dgm:pt>
    <dgm:pt modelId="{4F931C7E-283C-4681-8C5D-96E02FD31E97}" type="sibTrans" cxnId="{E1D53091-3FE4-4B80-B2CD-ADA7872A2F6A}">
      <dgm:prSet/>
      <dgm:spPr/>
      <dgm:t>
        <a:bodyPr/>
        <a:lstStyle/>
        <a:p>
          <a:endParaRPr lang="en-US"/>
        </a:p>
      </dgm:t>
    </dgm:pt>
    <dgm:pt modelId="{C17A7638-5CFC-4B76-B62B-D2E90CD6B34D}" type="parTrans" cxnId="{E1D53091-3FE4-4B80-B2CD-ADA7872A2F6A}">
      <dgm:prSet/>
      <dgm:spPr/>
      <dgm:t>
        <a:bodyPr/>
        <a:lstStyle/>
        <a:p>
          <a:endParaRPr lang="en-US"/>
        </a:p>
      </dgm:t>
    </dgm:pt>
    <dgm:pt modelId="{0CE86152-4EC5-40BE-80BE-AEA2DEB34319}">
      <dgm:prSet phldrT="[Text]" custT="1"/>
      <dgm:spPr>
        <a:solidFill>
          <a:srgbClr val="00B0F0"/>
        </a:solidFill>
      </dgm:spPr>
      <dgm:t>
        <a:bodyPr/>
        <a:lstStyle/>
        <a:p>
          <a:r>
            <a:rPr lang="en-US" sz="2400" b="0" u="none">
              <a:latin typeface="Times New Roman" panose="02020603050405020304" pitchFamily="18" charset="0"/>
              <a:cs typeface="Times New Roman" panose="02020603050405020304" pitchFamily="18" charset="0"/>
            </a:rPr>
            <a:t>Sơ đồ khối</a:t>
          </a:r>
        </a:p>
      </dgm:t>
    </dgm:pt>
    <dgm:pt modelId="{4D6B3AE0-35F6-4AD7-A09E-4D716CBEE164}" type="sib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A7AE4F27-FFBB-494C-9338-BB55994DF293}" type="parTrans" cxnId="{46E7C152-2362-4D79-B13B-24E5A66A03C7}">
      <dgm:prSet/>
      <dgm:spPr/>
      <dgm:t>
        <a:bodyPr/>
        <a:lstStyle/>
        <a:p>
          <a:endParaRPr lang="en-US" sz="1600">
            <a:latin typeface="Times New Roman" panose="02020603050405020304" pitchFamily="18" charset="0"/>
            <a:cs typeface="Times New Roman" panose="02020603050405020304" pitchFamily="18" charset="0"/>
          </a:endParaRPr>
        </a:p>
      </dgm:t>
    </dgm:pt>
    <dgm:pt modelId="{8E241787-11D2-4CDF-8FAF-73BF000B8D4C}" type="pres">
      <dgm:prSet presAssocID="{C917707C-5520-4AC4-B3F6-D85364A301D5}" presName="linear" presStyleCnt="0">
        <dgm:presLayoutVars>
          <dgm:dir/>
          <dgm:animLvl val="lvl"/>
          <dgm:resizeHandles val="exact"/>
        </dgm:presLayoutVars>
      </dgm:prSet>
      <dgm:spPr/>
    </dgm:pt>
    <dgm:pt modelId="{31FB343D-0814-4FEC-A202-67C1A16EFC9D}" type="pres">
      <dgm:prSet presAssocID="{0CE86152-4EC5-40BE-80BE-AEA2DEB34319}" presName="parentLin" presStyleCnt="0"/>
      <dgm:spPr/>
    </dgm:pt>
    <dgm:pt modelId="{5ADF9C64-AB8B-42BE-8CEE-1EBC34A289FC}" type="pres">
      <dgm:prSet presAssocID="{0CE86152-4EC5-40BE-80BE-AEA2DEB34319}" presName="parentLeftMargin" presStyleLbl="node1" presStyleIdx="0" presStyleCnt="1"/>
      <dgm:spPr/>
    </dgm:pt>
    <dgm:pt modelId="{2F5F2994-72C1-404D-A746-B39F7818BAEA}" type="pres">
      <dgm:prSet presAssocID="{0CE86152-4EC5-40BE-80BE-AEA2DEB34319}" presName="parentText" presStyleLbl="node1" presStyleIdx="0" presStyleCnt="1" custScaleX="63552" custScaleY="33013" custLinFactNeighborX="-27351" custLinFactNeighborY="-23466">
        <dgm:presLayoutVars>
          <dgm:chMax val="0"/>
          <dgm:bulletEnabled val="1"/>
        </dgm:presLayoutVars>
      </dgm:prSet>
      <dgm:spPr/>
    </dgm:pt>
    <dgm:pt modelId="{2D864350-61F0-41CE-89A4-B2E601B33FD3}" type="pres">
      <dgm:prSet presAssocID="{0CE86152-4EC5-40BE-80BE-AEA2DEB34319}" presName="negativeSpace" presStyleCnt="0"/>
      <dgm:spPr/>
    </dgm:pt>
    <dgm:pt modelId="{804D58E7-DCF1-46FE-A7B6-861A3F819E94}" type="pres">
      <dgm:prSet presAssocID="{0CE86152-4EC5-40BE-80BE-AEA2DEB34319}" presName="childText" presStyleLbl="conFgAcc1" presStyleIdx="0" presStyleCnt="1" custScaleY="159739" custLinFactNeighborX="7891" custLinFactNeighborY="57763">
        <dgm:presLayoutVars>
          <dgm:bulletEnabled val="1"/>
        </dgm:presLayoutVars>
      </dgm:prSet>
      <dgm:spPr/>
    </dgm:pt>
  </dgm:ptLst>
  <dgm:cxnLst>
    <dgm:cxn modelId="{DE86CA02-38BC-48F4-A62B-D04ABCEB9019}" srcId="{0CE86152-4EC5-40BE-80BE-AEA2DEB34319}" destId="{92C7C7FE-1A09-444D-ACDA-4B63E2532631}" srcOrd="2" destOrd="0" parTransId="{1A92BBC4-3AEE-4EBE-BDF5-3188BFF8A958}" sibTransId="{E1AD45E7-4B99-4391-A6DE-8D72AB405B17}"/>
    <dgm:cxn modelId="{6541E32F-EB78-43DD-8D2C-B01D3203FFF6}" type="presOf" srcId="{2FC6762D-EA9D-48E0-A802-28FF45BD0EBC}" destId="{804D58E7-DCF1-46FE-A7B6-861A3F819E94}" srcOrd="0" destOrd="3" presId="urn:microsoft.com/office/officeart/2005/8/layout/list1"/>
    <dgm:cxn modelId="{46E7C152-2362-4D79-B13B-24E5A66A03C7}" srcId="{C917707C-5520-4AC4-B3F6-D85364A301D5}" destId="{0CE86152-4EC5-40BE-80BE-AEA2DEB34319}" srcOrd="0" destOrd="0" parTransId="{A7AE4F27-FFBB-494C-9338-BB55994DF293}" sibTransId="{4D6B3AE0-35F6-4AD7-A09E-4D716CBEE164}"/>
    <dgm:cxn modelId="{1BD06255-D8A1-4EDB-A983-A8296E1ACEFF}" srcId="{0CE86152-4EC5-40BE-80BE-AEA2DEB34319}" destId="{7E6F6312-AB00-4DB1-A215-06B72E5C9C6D}" srcOrd="4" destOrd="0" parTransId="{13583F25-08A4-4D32-9C23-62CF790B638B}" sibTransId="{64565A4A-9945-4BF0-8B61-ABD7B66852B5}"/>
    <dgm:cxn modelId="{2E27968A-8048-46F5-86F5-64D1D0369972}" type="presOf" srcId="{92C7C7FE-1A09-444D-ACDA-4B63E2532631}" destId="{804D58E7-DCF1-46FE-A7B6-861A3F819E94}" srcOrd="0" destOrd="2" presId="urn:microsoft.com/office/officeart/2005/8/layout/list1"/>
    <dgm:cxn modelId="{E1D53091-3FE4-4B80-B2CD-ADA7872A2F6A}" srcId="{0CE86152-4EC5-40BE-80BE-AEA2DEB34319}" destId="{DF57D04C-3BD7-433B-8F8D-06A6E0B8B001}" srcOrd="0" destOrd="0" parTransId="{C17A7638-5CFC-4B76-B62B-D2E90CD6B34D}" sibTransId="{4F931C7E-283C-4681-8C5D-96E02FD31E97}"/>
    <dgm:cxn modelId="{2D57F691-3F2F-470C-B28E-3B03B3EE1905}" type="presOf" srcId="{C917707C-5520-4AC4-B3F6-D85364A301D5}" destId="{8E241787-11D2-4CDF-8FAF-73BF000B8D4C}" srcOrd="0" destOrd="0" presId="urn:microsoft.com/office/officeart/2005/8/layout/list1"/>
    <dgm:cxn modelId="{2527FE9A-286D-4682-888D-AAE2BA53A6A4}" srcId="{0CE86152-4EC5-40BE-80BE-AEA2DEB34319}" destId="{2FC6762D-EA9D-48E0-A802-28FF45BD0EBC}" srcOrd="3" destOrd="0" parTransId="{773A1A2A-2B26-49DC-95FD-47AF51C6B7CC}" sibTransId="{CA0CE24B-43F0-49B2-B3F5-DCD610C93144}"/>
    <dgm:cxn modelId="{4893C8B2-DFBC-4B11-877C-C00599D10D0B}" type="presOf" srcId="{DF57D04C-3BD7-433B-8F8D-06A6E0B8B001}" destId="{804D58E7-DCF1-46FE-A7B6-861A3F819E94}" srcOrd="0" destOrd="0" presId="urn:microsoft.com/office/officeart/2005/8/layout/list1"/>
    <dgm:cxn modelId="{EBBE49D3-E473-45AC-8521-C984FAEA8481}" type="presOf" srcId="{F700801F-E24D-4EC4-B8EB-5D6B3993300E}" destId="{804D58E7-DCF1-46FE-A7B6-861A3F819E94}" srcOrd="0" destOrd="1" presId="urn:microsoft.com/office/officeart/2005/8/layout/list1"/>
    <dgm:cxn modelId="{9A055BD9-8AFA-4270-AF6B-0A11C79F461B}" srcId="{0CE86152-4EC5-40BE-80BE-AEA2DEB34319}" destId="{2B1D275D-9934-497C-8835-3B89A7B21CF5}" srcOrd="5" destOrd="0" parTransId="{8D40FB6A-B713-4F5B-B1D2-B6ACC169D008}" sibTransId="{2EF75733-C71F-400C-86B0-FD0456CE649D}"/>
    <dgm:cxn modelId="{6ED9AADA-30B5-4F30-B624-34B3181565C0}" type="presOf" srcId="{7E6F6312-AB00-4DB1-A215-06B72E5C9C6D}" destId="{804D58E7-DCF1-46FE-A7B6-861A3F819E94}" srcOrd="0" destOrd="4" presId="urn:microsoft.com/office/officeart/2005/8/layout/list1"/>
    <dgm:cxn modelId="{C5CB44E0-472C-43A0-BD11-398909DBD344}" srcId="{0CE86152-4EC5-40BE-80BE-AEA2DEB34319}" destId="{F700801F-E24D-4EC4-B8EB-5D6B3993300E}" srcOrd="1" destOrd="0" parTransId="{AB11030D-DC22-40CF-9971-59034AF96886}" sibTransId="{C5F53FB8-58DA-46F9-8305-F5A92669BA8D}"/>
    <dgm:cxn modelId="{E28D62E1-5E63-4E4D-BD11-B2F37A44D3F0}" type="presOf" srcId="{0CE86152-4EC5-40BE-80BE-AEA2DEB34319}" destId="{2F5F2994-72C1-404D-A746-B39F7818BAEA}" srcOrd="1" destOrd="0" presId="urn:microsoft.com/office/officeart/2005/8/layout/list1"/>
    <dgm:cxn modelId="{7A5F24F3-CB5A-46FF-88EB-1BD5E12966E0}" type="presOf" srcId="{0CE86152-4EC5-40BE-80BE-AEA2DEB34319}" destId="{5ADF9C64-AB8B-42BE-8CEE-1EBC34A289FC}" srcOrd="0" destOrd="0" presId="urn:microsoft.com/office/officeart/2005/8/layout/list1"/>
    <dgm:cxn modelId="{54FD84FC-769B-4F46-BF4F-788EABDD7031}" type="presOf" srcId="{2B1D275D-9934-497C-8835-3B89A7B21CF5}" destId="{804D58E7-DCF1-46FE-A7B6-861A3F819E94}" srcOrd="0" destOrd="5" presId="urn:microsoft.com/office/officeart/2005/8/layout/list1"/>
    <dgm:cxn modelId="{AF2A9E5E-6A1B-4A36-A773-475392907CE6}" type="presParOf" srcId="{8E241787-11D2-4CDF-8FAF-73BF000B8D4C}" destId="{31FB343D-0814-4FEC-A202-67C1A16EFC9D}" srcOrd="0" destOrd="0" presId="urn:microsoft.com/office/officeart/2005/8/layout/list1"/>
    <dgm:cxn modelId="{30119A12-DBB7-4758-9D53-871876ED79C0}" type="presParOf" srcId="{31FB343D-0814-4FEC-A202-67C1A16EFC9D}" destId="{5ADF9C64-AB8B-42BE-8CEE-1EBC34A289FC}" srcOrd="0" destOrd="0" presId="urn:microsoft.com/office/officeart/2005/8/layout/list1"/>
    <dgm:cxn modelId="{5EE02DB3-F57F-40B0-BA26-5EA6588CAE9A}" type="presParOf" srcId="{31FB343D-0814-4FEC-A202-67C1A16EFC9D}" destId="{2F5F2994-72C1-404D-A746-B39F7818BAEA}" srcOrd="1" destOrd="0" presId="urn:microsoft.com/office/officeart/2005/8/layout/list1"/>
    <dgm:cxn modelId="{4FFCDFA0-7D77-40BC-B001-D9BE988261AA}" type="presParOf" srcId="{8E241787-11D2-4CDF-8FAF-73BF000B8D4C}" destId="{2D864350-61F0-41CE-89A4-B2E601B33FD3}" srcOrd="1" destOrd="0" presId="urn:microsoft.com/office/officeart/2005/8/layout/list1"/>
    <dgm:cxn modelId="{CEAC055B-9AEA-4166-B2AA-266E9D7AEC1D}" type="presParOf" srcId="{8E241787-11D2-4CDF-8FAF-73BF000B8D4C}" destId="{804D58E7-DCF1-46FE-A7B6-861A3F819E94}"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6FD9EE-A093-4864-A84D-714E98F5BBE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9719477D-AF07-4225-BE6A-515ED2C752F0}">
      <dgm:prSet phldrT="[Text]" custT="1"/>
      <dgm:spPr>
        <a:solidFill>
          <a:srgbClr val="00B0F0"/>
        </a:solidFill>
      </dgm:spPr>
      <dgm:t>
        <a:bodyPr/>
        <a:lstStyle/>
        <a:p>
          <a:pPr algn="just"/>
          <a:r>
            <a:rPr lang="vi-VN" sz="2600">
              <a:solidFill>
                <a:schemeClr val="tx1"/>
              </a:solidFill>
              <a:latin typeface="Times New Roman" panose="02020603050405020304" pitchFamily="18" charset="0"/>
              <a:cs typeface="Times New Roman" panose="02020603050405020304" pitchFamily="18" charset="0"/>
            </a:rPr>
            <a:t>Bạn An muốn bổ sung lệnh đợi 1 giây để điều khiển nhân vật </a:t>
          </a:r>
          <a:r>
            <a:rPr lang="en-US" sz="2600">
              <a:solidFill>
                <a:schemeClr val="tx1"/>
              </a:solidFill>
              <a:latin typeface="Times New Roman" panose="02020603050405020304" pitchFamily="18" charset="0"/>
              <a:cs typeface="Times New Roman" panose="02020603050405020304" pitchFamily="18" charset="0"/>
            </a:rPr>
            <a:t>d</a:t>
          </a:r>
          <a:r>
            <a:rPr lang="vi-VN" sz="2600">
              <a:solidFill>
                <a:schemeClr val="tx1"/>
              </a:solidFill>
              <a:latin typeface="Times New Roman" panose="02020603050405020304" pitchFamily="18" charset="0"/>
              <a:cs typeface="Times New Roman" panose="02020603050405020304" pitchFamily="18" charset="0"/>
            </a:rPr>
            <a:t>ừng lại 1 giây sau khi đi hết mỗi cạnh của tam giác. Em hãy b</a:t>
          </a:r>
          <a:r>
            <a:rPr lang="en-US" sz="2600">
              <a:solidFill>
                <a:schemeClr val="tx1"/>
              </a:solidFill>
              <a:latin typeface="Times New Roman" panose="02020603050405020304" pitchFamily="18" charset="0"/>
              <a:cs typeface="Times New Roman" panose="02020603050405020304" pitchFamily="18" charset="0"/>
            </a:rPr>
            <a:t>ổ</a:t>
          </a:r>
          <a:r>
            <a:rPr lang="vi-VN" sz="2600">
              <a:solidFill>
                <a:schemeClr val="tx1"/>
              </a:solidFill>
              <a:latin typeface="Times New Roman" panose="02020603050405020304" pitchFamily="18" charset="0"/>
              <a:cs typeface="Times New Roman" panose="02020603050405020304" pitchFamily="18" charset="0"/>
            </a:rPr>
            <a:t> sung lệnh này vào sơ đồ khối mô tả thuật toán và nêu vị trí đặt câu lệnh trong chương trình Scratch tương ứng ở Hình 12.3.</a:t>
          </a:r>
          <a:endParaRPr lang="en-US" sz="2600">
            <a:solidFill>
              <a:schemeClr val="tx1"/>
            </a:solidFill>
            <a:latin typeface="Times New Roman" panose="02020603050405020304" pitchFamily="18" charset="0"/>
            <a:cs typeface="Times New Roman" panose="02020603050405020304" pitchFamily="18" charset="0"/>
          </a:endParaRPr>
        </a:p>
      </dgm:t>
    </dgm:pt>
    <dgm:pt modelId="{86A53F7C-4615-4D04-B537-BF11DDD28787}" type="parTrans" cxnId="{C6AAFDCA-F63E-4477-8A25-499EA4C0967E}">
      <dgm:prSet/>
      <dgm:spPr/>
      <dgm:t>
        <a:bodyPr/>
        <a:lstStyle/>
        <a:p>
          <a:endParaRPr lang="en-US" sz="1800">
            <a:latin typeface="Times New Roman" panose="02020603050405020304" pitchFamily="18" charset="0"/>
            <a:cs typeface="Times New Roman" panose="02020603050405020304" pitchFamily="18" charset="0"/>
          </a:endParaRPr>
        </a:p>
      </dgm:t>
    </dgm:pt>
    <dgm:pt modelId="{6B73E650-2101-45E3-A5E4-DF279AAC4593}" type="sibTrans" cxnId="{C6AAFDCA-F63E-4477-8A25-499EA4C0967E}">
      <dgm:prSet/>
      <dgm:spPr/>
      <dgm:t>
        <a:bodyPr/>
        <a:lstStyle/>
        <a:p>
          <a:endParaRPr lang="en-US" sz="1800">
            <a:latin typeface="Times New Roman" panose="02020603050405020304" pitchFamily="18" charset="0"/>
            <a:cs typeface="Times New Roman" panose="02020603050405020304" pitchFamily="18" charset="0"/>
          </a:endParaRPr>
        </a:p>
      </dgm:t>
    </dgm:pt>
    <dgm:pt modelId="{70CEAF2C-2B7B-45EF-B3E3-6C7F79AD7855}" type="pres">
      <dgm:prSet presAssocID="{FC6FD9EE-A093-4864-A84D-714E98F5BBEB}" presName="linear" presStyleCnt="0">
        <dgm:presLayoutVars>
          <dgm:dir/>
          <dgm:animLvl val="lvl"/>
          <dgm:resizeHandles val="exact"/>
        </dgm:presLayoutVars>
      </dgm:prSet>
      <dgm:spPr/>
    </dgm:pt>
    <dgm:pt modelId="{3C29D647-B4D6-4EA7-8179-097EFB5A74D6}" type="pres">
      <dgm:prSet presAssocID="{9719477D-AF07-4225-BE6A-515ED2C752F0}" presName="parentLin" presStyleCnt="0"/>
      <dgm:spPr/>
    </dgm:pt>
    <dgm:pt modelId="{47DAFBDC-6227-4EC0-89BD-F3207C8984F5}" type="pres">
      <dgm:prSet presAssocID="{9719477D-AF07-4225-BE6A-515ED2C752F0}" presName="parentLeftMargin" presStyleLbl="node1" presStyleIdx="0" presStyleCnt="1"/>
      <dgm:spPr/>
    </dgm:pt>
    <dgm:pt modelId="{E302B385-EC73-476F-B540-56887444B431}" type="pres">
      <dgm:prSet presAssocID="{9719477D-AF07-4225-BE6A-515ED2C752F0}" presName="parentText" presStyleLbl="node1" presStyleIdx="0" presStyleCnt="1" custScaleX="145269" custScaleY="77301" custLinFactNeighborX="-46931" custLinFactNeighborY="-14448">
        <dgm:presLayoutVars>
          <dgm:chMax val="0"/>
          <dgm:bulletEnabled val="1"/>
        </dgm:presLayoutVars>
      </dgm:prSet>
      <dgm:spPr/>
    </dgm:pt>
    <dgm:pt modelId="{A6FA2D48-3527-4C6E-AB48-5FACAC51250D}" type="pres">
      <dgm:prSet presAssocID="{9719477D-AF07-4225-BE6A-515ED2C752F0}" presName="negativeSpace" presStyleCnt="0"/>
      <dgm:spPr/>
    </dgm:pt>
    <dgm:pt modelId="{71AD20A6-9400-444F-A1D4-51F398E4A0F9}" type="pres">
      <dgm:prSet presAssocID="{9719477D-AF07-4225-BE6A-515ED2C752F0}" presName="childText" presStyleLbl="conFgAcc1" presStyleIdx="0" presStyleCnt="1" custScaleY="315929" custLinFactNeighborY="16167">
        <dgm:presLayoutVars>
          <dgm:bulletEnabled val="1"/>
        </dgm:presLayoutVars>
      </dgm:prSet>
      <dgm:spPr/>
    </dgm:pt>
  </dgm:ptLst>
  <dgm:cxnLst>
    <dgm:cxn modelId="{FCFEFF14-B471-4C91-A08D-6563029CFDBD}" type="presOf" srcId="{FC6FD9EE-A093-4864-A84D-714E98F5BBEB}" destId="{70CEAF2C-2B7B-45EF-B3E3-6C7F79AD7855}" srcOrd="0" destOrd="0" presId="urn:microsoft.com/office/officeart/2005/8/layout/list1"/>
    <dgm:cxn modelId="{3E5AF981-ACC1-4F0A-9858-66D1EEB1CEF7}" type="presOf" srcId="{9719477D-AF07-4225-BE6A-515ED2C752F0}" destId="{E302B385-EC73-476F-B540-56887444B431}" srcOrd="1" destOrd="0" presId="urn:microsoft.com/office/officeart/2005/8/layout/list1"/>
    <dgm:cxn modelId="{1F10B4AC-21B8-487D-80A8-99CD6C0FC1FB}" type="presOf" srcId="{9719477D-AF07-4225-BE6A-515ED2C752F0}" destId="{47DAFBDC-6227-4EC0-89BD-F3207C8984F5}" srcOrd="0" destOrd="0" presId="urn:microsoft.com/office/officeart/2005/8/layout/list1"/>
    <dgm:cxn modelId="{C6AAFDCA-F63E-4477-8A25-499EA4C0967E}" srcId="{FC6FD9EE-A093-4864-A84D-714E98F5BBEB}" destId="{9719477D-AF07-4225-BE6A-515ED2C752F0}" srcOrd="0" destOrd="0" parTransId="{86A53F7C-4615-4D04-B537-BF11DDD28787}" sibTransId="{6B73E650-2101-45E3-A5E4-DF279AAC4593}"/>
    <dgm:cxn modelId="{BE8923D6-9265-405A-BB57-86BCDC78D589}" type="presParOf" srcId="{70CEAF2C-2B7B-45EF-B3E3-6C7F79AD7855}" destId="{3C29D647-B4D6-4EA7-8179-097EFB5A74D6}" srcOrd="0" destOrd="0" presId="urn:microsoft.com/office/officeart/2005/8/layout/list1"/>
    <dgm:cxn modelId="{489A8FF7-B5B8-4A73-983B-778F8EE36323}" type="presParOf" srcId="{3C29D647-B4D6-4EA7-8179-097EFB5A74D6}" destId="{47DAFBDC-6227-4EC0-89BD-F3207C8984F5}" srcOrd="0" destOrd="0" presId="urn:microsoft.com/office/officeart/2005/8/layout/list1"/>
    <dgm:cxn modelId="{67F166B5-F548-4B0F-9A4E-C525C177AA4C}" type="presParOf" srcId="{3C29D647-B4D6-4EA7-8179-097EFB5A74D6}" destId="{E302B385-EC73-476F-B540-56887444B431}" srcOrd="1" destOrd="0" presId="urn:microsoft.com/office/officeart/2005/8/layout/list1"/>
    <dgm:cxn modelId="{4161D742-72A3-4419-A042-ED44F2CB0AD3}" type="presParOf" srcId="{70CEAF2C-2B7B-45EF-B3E3-6C7F79AD7855}" destId="{A6FA2D48-3527-4C6E-AB48-5FACAC51250D}" srcOrd="1" destOrd="0" presId="urn:microsoft.com/office/officeart/2005/8/layout/list1"/>
    <dgm:cxn modelId="{9B855AE8-6BE6-41B7-8EDE-22726632503B}" type="presParOf" srcId="{70CEAF2C-2B7B-45EF-B3E3-6C7F79AD7855}" destId="{71AD20A6-9400-444F-A1D4-51F398E4A0F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58E7-DCF1-46FE-A7B6-861A3F819E94}">
      <dsp:nvSpPr>
        <dsp:cNvPr id="0" name=""/>
        <dsp:cNvSpPr/>
      </dsp:nvSpPr>
      <dsp:spPr>
        <a:xfrm>
          <a:off x="0" y="686762"/>
          <a:ext cx="5356946" cy="2667857"/>
        </a:xfrm>
        <a:prstGeom prst="rect">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5759" tIns="333248" rIns="415759" bIns="170688" numCol="1" spcCol="1270" anchor="t" anchorCtr="0">
          <a:noAutofit/>
        </a:bodyPr>
        <a:lstStyle/>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Di chuyển về phía trước 60 bước</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Quay trái 120 độ</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Di chuyển về phía trước 60 bước</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Quay trái 120 độ</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Di chuyển về phía trước 60 bước</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Quay trái 120 độ</a:t>
          </a:r>
        </a:p>
      </dsp:txBody>
      <dsp:txXfrm>
        <a:off x="0" y="686762"/>
        <a:ext cx="5356946" cy="2667857"/>
      </dsp:txXfrm>
    </dsp:sp>
    <dsp:sp modelId="{2F5F2994-72C1-404D-A746-B39F7818BAEA}">
      <dsp:nvSpPr>
        <dsp:cNvPr id="0" name=""/>
        <dsp:cNvSpPr/>
      </dsp:nvSpPr>
      <dsp:spPr>
        <a:xfrm>
          <a:off x="156337" y="113300"/>
          <a:ext cx="5035052" cy="855957"/>
        </a:xfrm>
        <a:prstGeom prst="roundRect">
          <a:avLst/>
        </a:prstGeom>
        <a:solidFill>
          <a:srgbClr val="00B0F0"/>
        </a:solidFill>
        <a:ln w="19050">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1736" tIns="0" rIns="141736" bIns="0" numCol="1" spcCol="1270" anchor="ctr" anchorCtr="0">
          <a:noAutofit/>
        </a:bodyPr>
        <a:lstStyle/>
        <a:p>
          <a:pPr marL="0" lvl="0" indent="0" algn="l" defTabSz="1155700">
            <a:lnSpc>
              <a:spcPct val="90000"/>
            </a:lnSpc>
            <a:spcBef>
              <a:spcPct val="0"/>
            </a:spcBef>
            <a:spcAft>
              <a:spcPct val="35000"/>
            </a:spcAft>
            <a:buNone/>
          </a:pPr>
          <a:r>
            <a:rPr lang="en-US" sz="2600" b="1" u="none" kern="1200">
              <a:latin typeface="Times New Roman" panose="02020603050405020304" pitchFamily="18" charset="0"/>
              <a:cs typeface="Times New Roman" panose="02020603050405020304" pitchFamily="18" charset="0"/>
            </a:rPr>
            <a:t>Liệt kê bằng ngôn ngữ tự nhiên</a:t>
          </a:r>
        </a:p>
      </dsp:txBody>
      <dsp:txXfrm>
        <a:off x="198121" y="155084"/>
        <a:ext cx="4951484" cy="772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58E7-DCF1-46FE-A7B6-861A3F819E94}">
      <dsp:nvSpPr>
        <dsp:cNvPr id="0" name=""/>
        <dsp:cNvSpPr/>
      </dsp:nvSpPr>
      <dsp:spPr>
        <a:xfrm>
          <a:off x="0" y="438427"/>
          <a:ext cx="4796423" cy="5387247"/>
        </a:xfrm>
        <a:prstGeom prst="rect">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2256" tIns="1353820" rIns="372256" bIns="113792" numCol="1" spcCol="1270" anchor="t" anchorCtr="0">
          <a:noAutofit/>
        </a:bodyPr>
        <a:lstStyle/>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dsp:txBody>
      <dsp:txXfrm>
        <a:off x="0" y="438427"/>
        <a:ext cx="4796423" cy="5387247"/>
      </dsp:txXfrm>
    </dsp:sp>
    <dsp:sp modelId="{2F5F2994-72C1-404D-A746-B39F7818BAEA}">
      <dsp:nvSpPr>
        <dsp:cNvPr id="0" name=""/>
        <dsp:cNvSpPr/>
      </dsp:nvSpPr>
      <dsp:spPr>
        <a:xfrm>
          <a:off x="52815" y="157601"/>
          <a:ext cx="2001134" cy="601006"/>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6905" tIns="0" rIns="126905" bIns="0" numCol="1" spcCol="1270" anchor="ctr" anchorCtr="0">
          <a:noAutofit/>
        </a:bodyPr>
        <a:lstStyle/>
        <a:p>
          <a:pPr marL="0" lvl="0" indent="0" algn="l" defTabSz="1066800">
            <a:lnSpc>
              <a:spcPct val="90000"/>
            </a:lnSpc>
            <a:spcBef>
              <a:spcPct val="0"/>
            </a:spcBef>
            <a:spcAft>
              <a:spcPct val="35000"/>
            </a:spcAft>
            <a:buNone/>
          </a:pPr>
          <a:r>
            <a:rPr lang="en-US" sz="2400" b="1" u="none" kern="1200">
              <a:latin typeface="Times New Roman" panose="02020603050405020304" pitchFamily="18" charset="0"/>
              <a:cs typeface="Times New Roman" panose="02020603050405020304" pitchFamily="18" charset="0"/>
            </a:rPr>
            <a:t>Sơ đồ khối</a:t>
          </a:r>
        </a:p>
      </dsp:txBody>
      <dsp:txXfrm>
        <a:off x="82154" y="186940"/>
        <a:ext cx="1942456" cy="542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58E7-DCF1-46FE-A7B6-861A3F819E94}">
      <dsp:nvSpPr>
        <dsp:cNvPr id="0" name=""/>
        <dsp:cNvSpPr/>
      </dsp:nvSpPr>
      <dsp:spPr>
        <a:xfrm>
          <a:off x="0" y="318892"/>
          <a:ext cx="5299195" cy="3032798"/>
        </a:xfrm>
        <a:prstGeom prst="rect">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1276" tIns="687324" rIns="411276" bIns="170688" numCol="1" spcCol="1270" anchor="t" anchorCtr="0">
          <a:noAutofit/>
        </a:bodyPr>
        <a:lstStyle/>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Di chuyển về phía trước 60 bước</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Quay trái 120 độ</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Di chuyển về phía trước 60 bước</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Quay trái 120 độ</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Di chuyển về phía trước 60 bước</a:t>
          </a:r>
        </a:p>
        <a:p>
          <a:pPr marL="228600" lvl="1" indent="-228600" algn="l" defTabSz="1066800">
            <a:lnSpc>
              <a:spcPct val="90000"/>
            </a:lnSpc>
            <a:spcBef>
              <a:spcPct val="0"/>
            </a:spcBef>
            <a:spcAft>
              <a:spcPct val="15000"/>
            </a:spcAft>
            <a:buFont typeface="+mj-lt"/>
            <a:buAutoNum type="arabicPeriod"/>
          </a:pPr>
          <a:r>
            <a:rPr lang="en-US" sz="2400" kern="1200">
              <a:latin typeface="Times New Roman" panose="02020603050405020304" pitchFamily="18" charset="0"/>
              <a:cs typeface="Times New Roman" panose="02020603050405020304" pitchFamily="18" charset="0"/>
            </a:rPr>
            <a:t> Quay trái 120 độ</a:t>
          </a:r>
        </a:p>
      </dsp:txBody>
      <dsp:txXfrm>
        <a:off x="0" y="318892"/>
        <a:ext cx="5299195" cy="3032798"/>
      </dsp:txXfrm>
    </dsp:sp>
    <dsp:sp modelId="{2F5F2994-72C1-404D-A746-B39F7818BAEA}">
      <dsp:nvSpPr>
        <dsp:cNvPr id="0" name=""/>
        <dsp:cNvSpPr/>
      </dsp:nvSpPr>
      <dsp:spPr>
        <a:xfrm>
          <a:off x="164277" y="0"/>
          <a:ext cx="4980771" cy="855957"/>
        </a:xfrm>
        <a:prstGeom prst="roundRect">
          <a:avLst/>
        </a:prstGeom>
        <a:solidFill>
          <a:srgbClr val="00B0F0"/>
        </a:solidFill>
        <a:ln w="19050">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208" tIns="0" rIns="140208" bIns="0" numCol="1" spcCol="1270" anchor="ctr" anchorCtr="0">
          <a:noAutofit/>
        </a:bodyPr>
        <a:lstStyle/>
        <a:p>
          <a:pPr marL="0" lvl="0" indent="0" algn="l" defTabSz="1155700">
            <a:lnSpc>
              <a:spcPct val="90000"/>
            </a:lnSpc>
            <a:spcBef>
              <a:spcPct val="0"/>
            </a:spcBef>
            <a:spcAft>
              <a:spcPct val="35000"/>
            </a:spcAft>
            <a:buNone/>
          </a:pPr>
          <a:r>
            <a:rPr lang="en-US" sz="2600" b="1" u="none" kern="1200">
              <a:latin typeface="Times New Roman" panose="02020603050405020304" pitchFamily="18" charset="0"/>
              <a:cs typeface="Times New Roman" panose="02020603050405020304" pitchFamily="18" charset="0"/>
            </a:rPr>
            <a:t>Liệt kê bằng ngôn ngữ tự nhiên</a:t>
          </a:r>
        </a:p>
      </dsp:txBody>
      <dsp:txXfrm>
        <a:off x="206061" y="41784"/>
        <a:ext cx="4897203" cy="772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58E7-DCF1-46FE-A7B6-861A3F819E94}">
      <dsp:nvSpPr>
        <dsp:cNvPr id="0" name=""/>
        <dsp:cNvSpPr/>
      </dsp:nvSpPr>
      <dsp:spPr>
        <a:xfrm>
          <a:off x="0" y="295919"/>
          <a:ext cx="4511633" cy="6355890"/>
        </a:xfrm>
        <a:prstGeom prst="rect">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0153" tIns="1353820" rIns="350153" bIns="113792" numCol="1" spcCol="1270" anchor="t" anchorCtr="0">
          <a:noAutofit/>
        </a:bodyPr>
        <a:lstStyle/>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dsp:txBody>
      <dsp:txXfrm>
        <a:off x="0" y="295919"/>
        <a:ext cx="4511633" cy="6355890"/>
      </dsp:txXfrm>
    </dsp:sp>
    <dsp:sp modelId="{2F5F2994-72C1-404D-A746-B39F7818BAEA}">
      <dsp:nvSpPr>
        <dsp:cNvPr id="0" name=""/>
        <dsp:cNvSpPr/>
      </dsp:nvSpPr>
      <dsp:spPr>
        <a:xfrm>
          <a:off x="171248" y="0"/>
          <a:ext cx="2155022" cy="601006"/>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370" tIns="0" rIns="119370" bIns="0" numCol="1" spcCol="1270" anchor="ctr" anchorCtr="0">
          <a:noAutofit/>
        </a:bodyPr>
        <a:lstStyle/>
        <a:p>
          <a:pPr marL="0" lvl="0" indent="0" algn="l" defTabSz="1066800">
            <a:lnSpc>
              <a:spcPct val="90000"/>
            </a:lnSpc>
            <a:spcBef>
              <a:spcPct val="0"/>
            </a:spcBef>
            <a:spcAft>
              <a:spcPct val="35000"/>
            </a:spcAft>
            <a:buNone/>
          </a:pPr>
          <a:r>
            <a:rPr lang="en-US" sz="2400" b="0" u="none" kern="1200">
              <a:latin typeface="Times New Roman" panose="02020603050405020304" pitchFamily="18" charset="0"/>
              <a:cs typeface="Times New Roman" panose="02020603050405020304" pitchFamily="18" charset="0"/>
            </a:rPr>
            <a:t>Sơ đồ khối</a:t>
          </a:r>
        </a:p>
      </dsp:txBody>
      <dsp:txXfrm>
        <a:off x="200587" y="29339"/>
        <a:ext cx="2096344" cy="542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58E7-DCF1-46FE-A7B6-861A3F819E94}">
      <dsp:nvSpPr>
        <dsp:cNvPr id="0" name=""/>
        <dsp:cNvSpPr/>
      </dsp:nvSpPr>
      <dsp:spPr>
        <a:xfrm>
          <a:off x="0" y="769034"/>
          <a:ext cx="4511633" cy="4798312"/>
        </a:xfrm>
        <a:prstGeom prst="rect">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0153" tIns="1353820" rIns="350153" bIns="113792" numCol="1" spcCol="1270" anchor="t" anchorCtr="0">
          <a:noAutofit/>
        </a:bodyPr>
        <a:lstStyle/>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dsp:txBody>
      <dsp:txXfrm>
        <a:off x="0" y="769034"/>
        <a:ext cx="4511633" cy="4798312"/>
      </dsp:txXfrm>
    </dsp:sp>
    <dsp:sp modelId="{2F5F2994-72C1-404D-A746-B39F7818BAEA}">
      <dsp:nvSpPr>
        <dsp:cNvPr id="0" name=""/>
        <dsp:cNvSpPr/>
      </dsp:nvSpPr>
      <dsp:spPr>
        <a:xfrm>
          <a:off x="171248" y="418968"/>
          <a:ext cx="1958680" cy="601006"/>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370" tIns="0" rIns="119370" bIns="0" numCol="1" spcCol="1270" anchor="ctr" anchorCtr="0">
          <a:noAutofit/>
        </a:bodyPr>
        <a:lstStyle/>
        <a:p>
          <a:pPr marL="0" lvl="0" indent="0" algn="l" defTabSz="1066800">
            <a:lnSpc>
              <a:spcPct val="90000"/>
            </a:lnSpc>
            <a:spcBef>
              <a:spcPct val="0"/>
            </a:spcBef>
            <a:spcAft>
              <a:spcPct val="35000"/>
            </a:spcAft>
            <a:buNone/>
          </a:pPr>
          <a:r>
            <a:rPr lang="en-US" sz="2400" b="0" u="none" kern="1200">
              <a:latin typeface="Times New Roman" panose="02020603050405020304" pitchFamily="18" charset="0"/>
              <a:cs typeface="Times New Roman" panose="02020603050405020304" pitchFamily="18" charset="0"/>
            </a:rPr>
            <a:t>Sơ đồ khối</a:t>
          </a:r>
        </a:p>
      </dsp:txBody>
      <dsp:txXfrm>
        <a:off x="200587" y="448307"/>
        <a:ext cx="1900002" cy="542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58E7-DCF1-46FE-A7B6-861A3F819E94}">
      <dsp:nvSpPr>
        <dsp:cNvPr id="0" name=""/>
        <dsp:cNvSpPr/>
      </dsp:nvSpPr>
      <dsp:spPr>
        <a:xfrm>
          <a:off x="0" y="274169"/>
          <a:ext cx="4511633" cy="6355890"/>
        </a:xfrm>
        <a:prstGeom prst="rect">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0153" tIns="1353820" rIns="350153" bIns="113792" numCol="1" spcCol="1270" anchor="t" anchorCtr="0">
          <a:noAutofit/>
        </a:bodyPr>
        <a:lstStyle/>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dsp:txBody>
      <dsp:txXfrm>
        <a:off x="0" y="274169"/>
        <a:ext cx="4511633" cy="6355890"/>
      </dsp:txXfrm>
    </dsp:sp>
    <dsp:sp modelId="{2F5F2994-72C1-404D-A746-B39F7818BAEA}">
      <dsp:nvSpPr>
        <dsp:cNvPr id="0" name=""/>
        <dsp:cNvSpPr/>
      </dsp:nvSpPr>
      <dsp:spPr>
        <a:xfrm>
          <a:off x="171248" y="0"/>
          <a:ext cx="2155022" cy="564549"/>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370" tIns="0" rIns="119370" bIns="0" numCol="1" spcCol="1270" anchor="ctr" anchorCtr="0">
          <a:noAutofit/>
        </a:bodyPr>
        <a:lstStyle/>
        <a:p>
          <a:pPr marL="0" lvl="0" indent="0" algn="l" defTabSz="1066800">
            <a:lnSpc>
              <a:spcPct val="90000"/>
            </a:lnSpc>
            <a:spcBef>
              <a:spcPct val="0"/>
            </a:spcBef>
            <a:spcAft>
              <a:spcPct val="35000"/>
            </a:spcAft>
            <a:buNone/>
          </a:pPr>
          <a:r>
            <a:rPr lang="en-US" sz="2400" b="0" u="none" kern="1200">
              <a:latin typeface="Times New Roman" panose="02020603050405020304" pitchFamily="18" charset="0"/>
              <a:cs typeface="Times New Roman" panose="02020603050405020304" pitchFamily="18" charset="0"/>
            </a:rPr>
            <a:t>Sơ đồ khối</a:t>
          </a:r>
        </a:p>
      </dsp:txBody>
      <dsp:txXfrm>
        <a:off x="198807" y="27559"/>
        <a:ext cx="2099904" cy="5094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58E7-DCF1-46FE-A7B6-861A3F819E94}">
      <dsp:nvSpPr>
        <dsp:cNvPr id="0" name=""/>
        <dsp:cNvSpPr/>
      </dsp:nvSpPr>
      <dsp:spPr>
        <a:xfrm>
          <a:off x="0" y="604334"/>
          <a:ext cx="4511633" cy="4660684"/>
        </a:xfrm>
        <a:prstGeom prst="rect">
          <a:avLst/>
        </a:prstGeom>
        <a:solidFill>
          <a:schemeClr val="lt1">
            <a:alpha val="90000"/>
            <a:hueOff val="0"/>
            <a:satOff val="0"/>
            <a:lumOff val="0"/>
            <a:alphaOff val="0"/>
          </a:schemeClr>
        </a:solidFill>
        <a:ln w="190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0153" tIns="1353820" rIns="350153" bIns="113792" numCol="1" spcCol="1270" anchor="t" anchorCtr="0">
          <a:noAutofit/>
        </a:bodyPr>
        <a:lstStyle/>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None/>
          </a:pPr>
          <a:endParaRPr lang="en-US" sz="1600" kern="1200">
            <a:latin typeface="Times New Roman" panose="02020603050405020304" pitchFamily="18" charset="0"/>
            <a:cs typeface="Times New Roman" panose="02020603050405020304" pitchFamily="18" charset="0"/>
          </a:endParaRPr>
        </a:p>
      </dsp:txBody>
      <dsp:txXfrm>
        <a:off x="0" y="604334"/>
        <a:ext cx="4511633" cy="4660684"/>
      </dsp:txXfrm>
    </dsp:sp>
    <dsp:sp modelId="{2F5F2994-72C1-404D-A746-B39F7818BAEA}">
      <dsp:nvSpPr>
        <dsp:cNvPr id="0" name=""/>
        <dsp:cNvSpPr/>
      </dsp:nvSpPr>
      <dsp:spPr>
        <a:xfrm>
          <a:off x="163882" y="177848"/>
          <a:ext cx="2007063" cy="633453"/>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370" tIns="0" rIns="119370" bIns="0" numCol="1" spcCol="1270" anchor="ctr" anchorCtr="0">
          <a:noAutofit/>
        </a:bodyPr>
        <a:lstStyle/>
        <a:p>
          <a:pPr marL="0" lvl="0" indent="0" algn="l" defTabSz="1066800">
            <a:lnSpc>
              <a:spcPct val="90000"/>
            </a:lnSpc>
            <a:spcBef>
              <a:spcPct val="0"/>
            </a:spcBef>
            <a:spcAft>
              <a:spcPct val="35000"/>
            </a:spcAft>
            <a:buNone/>
          </a:pPr>
          <a:r>
            <a:rPr lang="en-US" sz="2400" b="0" u="none" kern="1200">
              <a:latin typeface="Times New Roman" panose="02020603050405020304" pitchFamily="18" charset="0"/>
              <a:cs typeface="Times New Roman" panose="02020603050405020304" pitchFamily="18" charset="0"/>
            </a:rPr>
            <a:t>Sơ đồ khối</a:t>
          </a:r>
        </a:p>
      </dsp:txBody>
      <dsp:txXfrm>
        <a:off x="194805" y="208771"/>
        <a:ext cx="1945217" cy="5716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D20A6-9400-444F-A1D4-51F398E4A0F9}">
      <dsp:nvSpPr>
        <dsp:cNvPr id="0" name=""/>
        <dsp:cNvSpPr/>
      </dsp:nvSpPr>
      <dsp:spPr>
        <a:xfrm>
          <a:off x="0" y="931852"/>
          <a:ext cx="9948875" cy="509530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302B385-EC73-476F-B540-56887444B431}">
      <dsp:nvSpPr>
        <dsp:cNvPr id="0" name=""/>
        <dsp:cNvSpPr/>
      </dsp:nvSpPr>
      <dsp:spPr>
        <a:xfrm>
          <a:off x="247231" y="0"/>
          <a:ext cx="9474659" cy="1460432"/>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231" tIns="0" rIns="263231" bIns="0" numCol="1" spcCol="1270" anchor="ctr" anchorCtr="0">
          <a:noAutofit/>
        </a:bodyPr>
        <a:lstStyle/>
        <a:p>
          <a:pPr marL="0" lvl="0" indent="0" algn="just" defTabSz="1155700">
            <a:lnSpc>
              <a:spcPct val="90000"/>
            </a:lnSpc>
            <a:spcBef>
              <a:spcPct val="0"/>
            </a:spcBef>
            <a:spcAft>
              <a:spcPct val="35000"/>
            </a:spcAft>
            <a:buNone/>
          </a:pPr>
          <a:r>
            <a:rPr lang="vi-VN" sz="2600" kern="1200">
              <a:solidFill>
                <a:schemeClr val="tx1"/>
              </a:solidFill>
              <a:latin typeface="Times New Roman" panose="02020603050405020304" pitchFamily="18" charset="0"/>
              <a:cs typeface="Times New Roman" panose="02020603050405020304" pitchFamily="18" charset="0"/>
            </a:rPr>
            <a:t>Bạn An muốn bổ sung lệnh đợi 1 giây để điều khiển nhân vật </a:t>
          </a:r>
          <a:r>
            <a:rPr lang="en-US" sz="2600" kern="1200">
              <a:solidFill>
                <a:schemeClr val="tx1"/>
              </a:solidFill>
              <a:latin typeface="Times New Roman" panose="02020603050405020304" pitchFamily="18" charset="0"/>
              <a:cs typeface="Times New Roman" panose="02020603050405020304" pitchFamily="18" charset="0"/>
            </a:rPr>
            <a:t>d</a:t>
          </a:r>
          <a:r>
            <a:rPr lang="vi-VN" sz="2600" kern="1200">
              <a:solidFill>
                <a:schemeClr val="tx1"/>
              </a:solidFill>
              <a:latin typeface="Times New Roman" panose="02020603050405020304" pitchFamily="18" charset="0"/>
              <a:cs typeface="Times New Roman" panose="02020603050405020304" pitchFamily="18" charset="0"/>
            </a:rPr>
            <a:t>ừng lại 1 giây sau khi đi hết mỗi cạnh của tam giác. Em hãy b</a:t>
          </a:r>
          <a:r>
            <a:rPr lang="en-US" sz="2600" kern="1200">
              <a:solidFill>
                <a:schemeClr val="tx1"/>
              </a:solidFill>
              <a:latin typeface="Times New Roman" panose="02020603050405020304" pitchFamily="18" charset="0"/>
              <a:cs typeface="Times New Roman" panose="02020603050405020304" pitchFamily="18" charset="0"/>
            </a:rPr>
            <a:t>ổ</a:t>
          </a:r>
          <a:r>
            <a:rPr lang="vi-VN" sz="2600" kern="1200">
              <a:solidFill>
                <a:schemeClr val="tx1"/>
              </a:solidFill>
              <a:latin typeface="Times New Roman" panose="02020603050405020304" pitchFamily="18" charset="0"/>
              <a:cs typeface="Times New Roman" panose="02020603050405020304" pitchFamily="18" charset="0"/>
            </a:rPr>
            <a:t> sung lệnh này vào sơ đồ khối mô tả thuật toán và nêu vị trí đặt câu lệnh trong chương trình Scratch tương ứng ở Hình 12.3.</a:t>
          </a:r>
          <a:endParaRPr lang="en-US" sz="2600" kern="1200">
            <a:solidFill>
              <a:schemeClr val="tx1"/>
            </a:solidFill>
            <a:latin typeface="Times New Roman" panose="02020603050405020304" pitchFamily="18" charset="0"/>
            <a:cs typeface="Times New Roman" panose="02020603050405020304" pitchFamily="18" charset="0"/>
          </a:endParaRPr>
        </a:p>
      </dsp:txBody>
      <dsp:txXfrm>
        <a:off x="318523" y="71292"/>
        <a:ext cx="9332075" cy="13178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6A17A-1C4E-4BFC-B586-CFCF11350864}"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A57C9-17AF-43F6-A1E7-4D6EB14D9571}" type="slidenum">
              <a:rPr lang="en-US" smtClean="0"/>
              <a:t>‹#›</a:t>
            </a:fld>
            <a:endParaRPr lang="en-US"/>
          </a:p>
        </p:txBody>
      </p:sp>
    </p:spTree>
    <p:extLst>
      <p:ext uri="{BB962C8B-B14F-4D97-AF65-F5344CB8AC3E}">
        <p14:creationId xmlns:p14="http://schemas.microsoft.com/office/powerpoint/2010/main" val="378495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8FFC-3C6B-4072-AF68-FB9F3E9B2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846E96-5DED-4FA7-94C3-FDDDD3CC7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2BF0A-800C-4496-842E-962FD627EE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9C171B-D378-4EF7-BEAE-38F67E019B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D6AB93-1ACC-4EDE-8CCF-0AE3DF4AFD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2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5B66-4945-4B71-A6AB-8CF90D95E4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7EC6BD-DA11-4DCC-94CD-86C5DEA62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00231-8AF7-4850-8953-BE58335B50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D13A81C-6682-4B74-803C-D5BD26C2D0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F72C98-4C0D-4D43-9406-3F4DB9034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41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F6763-2882-465F-B88C-C10BAF5D63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191D85-8DC7-44D9-A6E8-6D229AEC1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24574-C00D-4B71-8D8F-983B88955A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4852BFD-6227-4DCB-8745-D7B40F9C15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44847B7-9347-46F3-A185-55C6552BB2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00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A13B-AAA0-42E0-ABE5-90F1E91ED2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474958-8AA4-4FB9-BF11-097BCA890B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EDF20-D6FD-49B3-ADB3-72FE684299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B7E35A-6ADA-416E-9A0F-DB02E94811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A597E57-1B68-4389-8F1D-4624B3932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310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A3C3-9607-4A06-B8AD-EF35DC08AB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2DB70-37A3-4C10-B4FD-5DF3A9BF4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7D29C-538F-45B5-AC5D-1F0FDF5F5C1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823D9FF-8A0D-4AC4-B838-797F863B32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5B239B2-4ED2-4F93-9AF2-4776CB068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0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B797-2EED-43CB-A887-63A517308E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289C98-41A8-4CD9-8D23-F6254BFA9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692CCF-CE75-4B66-90B7-0FF9AD1F38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C85CC9-EDEA-4653-B0CB-FDB153B845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EDBA0B-CBBC-4033-A3B4-8A6868CC23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93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1E24-59EC-4CA1-9EFD-8ABA225B7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551AA-94CE-414D-A264-534E78115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FE5EA4-7B2B-4643-9B51-F2A4F07AEB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5EEBE-1560-493D-8635-88BDDC66D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07B1964-2CDC-4CF4-933B-981E66F47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4595FD6-E7D7-4495-A8DC-14D113958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47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EB20-3C8D-4510-9235-0590DC58C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D0402E-E5E4-4A65-85A5-D8ED8EAFD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D5D10-B212-45A2-A888-64B4AAD60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F340B-2B6B-4177-920C-A9E624A0B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312280-1F7C-44A8-A65E-14313E884A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2B5077-5915-403D-BA44-3D6527DC50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75212BB-387E-43ED-8F6A-2790EC1AD4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1BC1495-0EBC-4A85-AAA5-AB1E522CA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07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2625-B89E-481C-903A-36E5D9875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8E3B71-31C2-49DE-A634-52710C096B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2298465-1C78-467A-9667-A752324D85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46B8440-BEE3-4E36-8DAD-0D7F10B542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98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EA91F-ABFB-4B91-8302-CCBB904D3A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094F432-6649-4D3E-A6A6-6AC0A9C0C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83B6796-CD0B-4E7D-A618-34C5EDCA5A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218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E131-E8DD-4803-AA63-4EC9D7CA6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846051-9002-4A40-8E77-FCA6390CD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6F798D-3946-4935-95EB-3DBD7B978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A92122-3CAF-4E60-9F7B-5897CE99A3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A19609-C926-4A65-849A-CF494F211E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3B33B00-9DA0-4FCB-8B1C-82D242F4B7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4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62FA-D432-4E25-BEA2-953BAE6E7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16151-2A1C-4057-9FAC-BDC474335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E8F05-360D-49B1-B371-F5282CDDE5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0DCBA4D-246D-43EB-934F-80A3161CDB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981DE85-EA5E-4FE2-93D4-038D559805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533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0B18-3248-4BC0-B142-30EDF3123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ED96E2-7EE6-49E6-B1E9-18C83BEE6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B4B25-52F1-4FDE-A137-820FE2B2C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8A440-4E51-472D-B764-2D553FF2AD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B72F669-5654-4F8C-B74E-6C5925360B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CF1226-5AC7-4E72-9C98-A1091F1EDF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304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06C3-7EF2-4341-8617-AB68DE950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3DA8B-4EC2-42A0-ABD2-6FAD9F47B3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3DECD-58B2-4119-9648-8AF245B6A3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FCC3FE-63D6-4A0A-9AF9-C6C16E6E2D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B570598-61DB-4259-A08A-D10DA3F0E0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36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C96307-7070-41BD-9801-24BCBAA664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C12A96-FE64-40D2-9927-E8B103FD04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C0C35-7549-4A47-8174-F98C78442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B83D8E-0592-402F-BED2-A8AFCCF678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3D93DF6-DC2B-4361-B3EE-A81839D08D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424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chemeClr val="accent1"/>
            </a:gs>
            <a:gs pos="100000">
              <a:schemeClr val="lt1"/>
            </a:gs>
          </a:gsLst>
          <a:lin ang="54007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888300" y="1742800"/>
            <a:ext cx="84152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72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78465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8E19-634F-C857-E158-D5F08D86B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9EB90-69B9-43C0-2C60-328B1F937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0447A-6914-6639-3B24-B00141F59B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1E1096-EC25-1D05-937E-CC494B9AFA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9D8F1E1-EB52-93F7-57E1-BA254A4432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995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8920-33AA-46F1-0718-92EC99EFE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0889B-C071-AE5C-B291-78C29BB6B6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2F431-1131-F603-C64A-200A5EC54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FEC96F9-57ED-6E74-DD67-B0327D8643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71F5F78-CCC8-8266-E5CE-E87164FEF0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40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0946-9A40-D2C1-CEC2-40D376B34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B4EB3F-8723-5F36-316C-91AADE08C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D473B-C6AB-0F14-05B5-5D4D585219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2A444E-4D24-40F5-445E-8557F52957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C1B0B0-28E7-A762-A7AE-3DEA34C35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11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A4F5-8741-0F85-76F2-B65CD9CA3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E500F-14B3-CA38-440C-59FBD4D28A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47F5C4-2CC0-90EA-348E-8FA1FCA80C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2C2FDC-9552-0ED9-AAA6-1CEE6B5EC7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E1A3597-06E7-AB95-DE86-EB9DA1AD8DC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D5DEAED-1FA2-4B9C-379B-7E42815A9C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699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A842-4B2F-F2DB-9F39-44E8CEA4AE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FB5727-EF33-C9F9-4ABE-5EB381498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C2599E-F4AA-D17E-8C99-1B402F7606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79F86-C811-4ACC-0983-A9B37E0F43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A78EDC-5C21-B557-5714-B98E52E05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46FC7-5C50-2E4C-F331-7D40336BC6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2D43BA1-03D6-1F86-0DE3-E4D73E945A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605C469-4594-DA3D-F278-B3A74220E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491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E11C3-144E-5DB9-5B00-E96CA84B5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0802EA-E8E0-0177-8EB2-AD35CD4EFF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55C5353-6AC0-7085-370D-7412836A4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F1097A7-D7CA-8A57-D88D-62F4F15C7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39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588C-7E6A-4EAB-8EBD-7F84BAE898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61B5FD-7191-4DF6-A67F-697A7E09A1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A935B-C1AB-439F-AE67-5EDDDA1A1F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A46771C-03CC-4611-981A-B8A87BE5C6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ACEF95D-FB62-4F1B-89D4-E817495897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50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C48AB5-0CFD-6AC6-033E-392C5CA69D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9FE92D0-1A9D-026A-6910-4C8D7DA8BE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6849695-1B8C-27B2-9A41-D6E9406891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44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48A5-E7EA-1234-C230-3B3B7EBE1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ED43CD-0E59-9B6A-D71B-7886E12AAC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ED589-8D95-F63C-EE41-77FF0EE7C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CD429-F8C6-5769-175A-3A38C90928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48E33A3-262F-E9D0-5D3A-87CD6D9C98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864EB62-99BB-C475-51EA-DAE93D06E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094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4AEB-F896-313A-D820-6F90D77AB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D1AD9D-DE86-60A8-7CC5-9DC68BD69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86EFD-6903-94EE-E4D1-18B1CEC69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DCECA-6229-5DAE-4546-E7C801A123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51F8FAA-B033-63AE-1E2B-D7998FA92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325A810-D6FB-E035-19B1-178AE74B6F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44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FBDB-ACF6-2C4E-4631-F86231924D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4E087-7EA7-457A-1CB3-06EE8336B6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06975-1E5C-6AB0-8417-9C10E06329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D967268-3E8B-403F-AE91-D632AE1BDF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41ABB0D-B0D5-0530-C76C-044CD2EAE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729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6A6F0-A725-9093-449B-747D19FFA7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BE9304-4353-6D91-796F-6A2ABCF2C7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BD318-F440-D0E8-2AB7-DF2CD7207C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AD6CCA9-4032-FEB2-6035-611EE388E1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490738-ED22-D4F1-52D2-8D12EE223C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497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chemeClr val="accent1"/>
            </a:gs>
            <a:gs pos="100000">
              <a:schemeClr val="lt1"/>
            </a:gs>
          </a:gsLst>
          <a:lin ang="5400700" scaled="0"/>
        </a:gra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888300" y="1742800"/>
            <a:ext cx="84152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72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4174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6353-57B3-4D38-810B-631D020D3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7A9ED9-E3E2-4F06-8104-4636B4FF7A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226829-0E99-433E-955E-10490C275A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A631FA-AD42-4CA7-B767-02A2C04F7C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D874F4B-1F75-45AD-8D87-CCA7DE969D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F4D02D2-1CDD-4DC6-9ADC-E80A4291C9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34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6B20-5F4C-479A-8455-43076765DB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C1EAD-1414-4239-A7C3-4DFB29CD58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AEC2A2-0AF0-472C-B93C-8448FE8EB5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94F15C-BBF4-4F12-AF3B-C9750ADF2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6EA740-487E-42FC-A44D-9DDC5144F4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C6A53F-E0D3-451E-9C51-EDA17CC0F2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A5E64C9-0FBF-4F31-89C8-DCBF96FEC8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73E8534-CA80-4811-8E49-6858BD222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28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B963-1837-4AD9-850D-01E53143C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A0952-483A-4769-884B-D74E8AB1E3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D94AD6F-0EBD-47EB-B7E9-94D400FE1A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C2935D8-32A7-4308-8ABB-9F513CDBC8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75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1E01C-1365-4D11-A576-ABC65A34B01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9FDB44C-051F-480A-8358-083F58932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29E5C82-FF7F-418B-8A10-C02659B549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64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7C4D-D08D-47CC-980E-C4C066EC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9591A-434B-4A61-A727-544D79A1D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96E2D6-D04C-4326-9599-DC0D87A6A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73E3A-47C3-4D13-A62E-052BD048FC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B0DF443-2F93-44E4-8C21-95C1557C8E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6D0F83B-892B-4F4F-BD61-0FB7B0D73D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01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D9F7-AF05-4F86-AA9A-DE0CA3F07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ECEADF-1C9C-4AB4-8343-913A0DE86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ECA0C5-50B8-473A-B9E7-D4A367E29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1A9C7-D9A2-4F32-90C2-61B46DF65E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294C890-B243-4DB1-A919-36F569DA25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1AAB028-E9A4-42B3-B628-6C9E32AD18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43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svg"/><Relationship Id="rId3" Type="http://schemas.openxmlformats.org/officeDocument/2006/relationships/slideLayout" Target="../slideLayouts/slideLayout3.xml"/><Relationship Id="rId21" Type="http://schemas.openxmlformats.org/officeDocument/2006/relationships/image" Target="../media/image9.jp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2000">
              <a:srgbClr val="CCFFFF"/>
            </a:gs>
            <a:gs pos="100000">
              <a:srgbClr val="33CCFF"/>
            </a:gs>
          </a:gsLst>
          <a:lin ang="16200000" scaled="1"/>
        </a:gradFill>
        <a:effectLst/>
      </p:bgPr>
    </p:bg>
    <p:spTree>
      <p:nvGrpSpPr>
        <p:cNvPr id="1" name=""/>
        <p:cNvGrpSpPr/>
        <p:nvPr/>
      </p:nvGrpSpPr>
      <p:grpSpPr>
        <a:xfrm>
          <a:off x="0" y="0"/>
          <a:ext cx="0" cy="0"/>
          <a:chOff x="0" y="0"/>
          <a:chExt cx="0" cy="0"/>
        </a:xfrm>
      </p:grpSpPr>
      <p:sp>
        <p:nvSpPr>
          <p:cNvPr id="79" name="Freeform: Shape 78">
            <a:extLst>
              <a:ext uri="{FF2B5EF4-FFF2-40B4-BE49-F238E27FC236}">
                <a16:creationId xmlns:a16="http://schemas.microsoft.com/office/drawing/2014/main" id="{4487646D-B7B1-4B41-9C49-68C0821B21FA}"/>
              </a:ext>
            </a:extLst>
          </p:cNvPr>
          <p:cNvSpPr/>
          <p:nvPr userDrawn="1"/>
        </p:nvSpPr>
        <p:spPr>
          <a:xfrm>
            <a:off x="-65263" y="2935826"/>
            <a:ext cx="8475939" cy="3985329"/>
          </a:xfrm>
          <a:custGeom>
            <a:avLst/>
            <a:gdLst>
              <a:gd name="connsiteX0" fmla="*/ 2202919 w 5875409"/>
              <a:gd name="connsiteY0" fmla="*/ 0 h 3985329"/>
              <a:gd name="connsiteX1" fmla="*/ 5875409 w 5875409"/>
              <a:gd name="connsiteY1" fmla="*/ 3202059 h 3985329"/>
              <a:gd name="connsiteX2" fmla="*/ 5800797 w 5875409"/>
              <a:gd name="connsiteY2" fmla="*/ 3847386 h 3985329"/>
              <a:gd name="connsiteX3" fmla="*/ 5760117 w 5875409"/>
              <a:gd name="connsiteY3" fmla="*/ 3985329 h 3985329"/>
              <a:gd name="connsiteX4" fmla="*/ 0 w 5875409"/>
              <a:gd name="connsiteY4" fmla="*/ 3985329 h 3985329"/>
              <a:gd name="connsiteX5" fmla="*/ 0 w 5875409"/>
              <a:gd name="connsiteY5" fmla="*/ 644397 h 3985329"/>
              <a:gd name="connsiteX6" fmla="*/ 149595 w 5875409"/>
              <a:gd name="connsiteY6" fmla="*/ 546862 h 3985329"/>
              <a:gd name="connsiteX7" fmla="*/ 2202919 w 5875409"/>
              <a:gd name="connsiteY7" fmla="*/ 0 h 39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409" h="3985329">
                <a:moveTo>
                  <a:pt x="2202919" y="0"/>
                </a:moveTo>
                <a:cubicBezTo>
                  <a:pt x="4231179" y="0"/>
                  <a:pt x="5875409" y="1433611"/>
                  <a:pt x="5875409" y="3202059"/>
                </a:cubicBezTo>
                <a:cubicBezTo>
                  <a:pt x="5875409" y="3423115"/>
                  <a:pt x="5849718" y="3638940"/>
                  <a:pt x="5800797" y="3847386"/>
                </a:cubicBezTo>
                <a:lnTo>
                  <a:pt x="5760117" y="3985329"/>
                </a:lnTo>
                <a:lnTo>
                  <a:pt x="0" y="3985329"/>
                </a:lnTo>
                <a:lnTo>
                  <a:pt x="0" y="644397"/>
                </a:lnTo>
                <a:lnTo>
                  <a:pt x="149595" y="546862"/>
                </a:lnTo>
                <a:cubicBezTo>
                  <a:pt x="735728" y="201602"/>
                  <a:pt x="1442322" y="0"/>
                  <a:pt x="2202919" y="0"/>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279FDBA2-6780-4106-928B-DF26D12A8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7A58B-6E19-4805-9B80-F07960FAD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ADD42-E6A9-437A-A219-075F2797D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C0E902-5971-48EE-AE09-D6DA38DF5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37DFDE-23B7-4C97-AF12-D1BD55F6E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61B0D24F-A6EF-4EDF-ADFF-DA8E528D9936}"/>
              </a:ext>
            </a:extLst>
          </p:cNvPr>
          <p:cNvSpPr/>
          <p:nvPr userDrawn="1"/>
        </p:nvSpPr>
        <p:spPr>
          <a:xfrm>
            <a:off x="8194444" y="1783333"/>
            <a:ext cx="1030576" cy="610401"/>
          </a:xfrm>
          <a:custGeom>
            <a:avLst/>
            <a:gdLst>
              <a:gd name="connsiteX0" fmla="*/ 1303903 w 2523170"/>
              <a:gd name="connsiteY0" fmla="*/ 0 h 1494450"/>
              <a:gd name="connsiteX1" fmla="*/ 1764440 w 2523170"/>
              <a:gd name="connsiteY1" fmla="*/ 306394 h 1494450"/>
              <a:gd name="connsiteX2" fmla="*/ 1769134 w 2523170"/>
              <a:gd name="connsiteY2" fmla="*/ 344397 h 1494450"/>
              <a:gd name="connsiteX3" fmla="*/ 1769523 w 2523170"/>
              <a:gd name="connsiteY3" fmla="*/ 344365 h 1494450"/>
              <a:gd name="connsiteX4" fmla="*/ 2230061 w 2523170"/>
              <a:gd name="connsiteY4" fmla="*/ 650759 h 1494450"/>
              <a:gd name="connsiteX5" fmla="*/ 2238233 w 2523170"/>
              <a:gd name="connsiteY5" fmla="*/ 716934 h 1494450"/>
              <a:gd name="connsiteX6" fmla="*/ 2301442 w 2523170"/>
              <a:gd name="connsiteY6" fmla="*/ 732955 h 1494450"/>
              <a:gd name="connsiteX7" fmla="*/ 2523170 w 2523170"/>
              <a:gd name="connsiteY7" fmla="*/ 1006086 h 1494450"/>
              <a:gd name="connsiteX8" fmla="*/ 2233296 w 2523170"/>
              <a:gd name="connsiteY8" fmla="*/ 1296490 h 1494450"/>
              <a:gd name="connsiteX9" fmla="*/ 2181096 w 2523170"/>
              <a:gd name="connsiteY9" fmla="*/ 1300786 h 1494450"/>
              <a:gd name="connsiteX10" fmla="*/ 2153737 w 2523170"/>
              <a:gd name="connsiteY10" fmla="*/ 1351192 h 1494450"/>
              <a:gd name="connsiteX11" fmla="*/ 1884300 w 2523170"/>
              <a:gd name="connsiteY11" fmla="*/ 1494450 h 1494450"/>
              <a:gd name="connsiteX12" fmla="*/ 546820 w 2523170"/>
              <a:gd name="connsiteY12" fmla="*/ 1494450 h 1494450"/>
              <a:gd name="connsiteX13" fmla="*/ 247425 w 2523170"/>
              <a:gd name="connsiteY13" fmla="*/ 1295998 h 1494450"/>
              <a:gd name="connsiteX14" fmla="*/ 246650 w 2523170"/>
              <a:gd name="connsiteY14" fmla="*/ 1292162 h 1494450"/>
              <a:gd name="connsiteX15" fmla="*/ 207257 w 2523170"/>
              <a:gd name="connsiteY15" fmla="*/ 1274708 h 1494450"/>
              <a:gd name="connsiteX16" fmla="*/ 0 w 2523170"/>
              <a:gd name="connsiteY16" fmla="*/ 956514 h 1494450"/>
              <a:gd name="connsiteX17" fmla="*/ 470088 w 2523170"/>
              <a:gd name="connsiteY17" fmla="*/ 572785 h 1494450"/>
              <a:gd name="connsiteX18" fmla="*/ 516120 w 2523170"/>
              <a:gd name="connsiteY18" fmla="*/ 575628 h 1494450"/>
              <a:gd name="connsiteX19" fmla="*/ 524163 w 2523170"/>
              <a:gd name="connsiteY19" fmla="*/ 510508 h 1494450"/>
              <a:gd name="connsiteX20" fmla="*/ 823068 w 2523170"/>
              <a:gd name="connsiteY20" fmla="*/ 227399 h 1494450"/>
              <a:gd name="connsiteX21" fmla="*/ 884378 w 2523170"/>
              <a:gd name="connsiteY21" fmla="*/ 213880 h 1494450"/>
              <a:gd name="connsiteX22" fmla="*/ 914099 w 2523170"/>
              <a:gd name="connsiteY22" fmla="*/ 169182 h 1494450"/>
              <a:gd name="connsiteX23" fmla="*/ 1303903 w 2523170"/>
              <a:gd name="connsiteY23" fmla="*/ 0 h 149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3170" h="1494450">
                <a:moveTo>
                  <a:pt x="1303903" y="0"/>
                </a:moveTo>
                <a:cubicBezTo>
                  <a:pt x="1531072" y="0"/>
                  <a:pt x="1720606" y="131535"/>
                  <a:pt x="1764440" y="306394"/>
                </a:cubicBezTo>
                <a:lnTo>
                  <a:pt x="1769134" y="344397"/>
                </a:lnTo>
                <a:lnTo>
                  <a:pt x="1769523" y="344365"/>
                </a:lnTo>
                <a:cubicBezTo>
                  <a:pt x="1996692" y="344365"/>
                  <a:pt x="2186227" y="475900"/>
                  <a:pt x="2230061" y="650759"/>
                </a:cubicBezTo>
                <a:lnTo>
                  <a:pt x="2238233" y="716934"/>
                </a:lnTo>
                <a:lnTo>
                  <a:pt x="2301442" y="732955"/>
                </a:lnTo>
                <a:cubicBezTo>
                  <a:pt x="2431742" y="777954"/>
                  <a:pt x="2523170" y="883302"/>
                  <a:pt x="2523170" y="1006086"/>
                </a:cubicBezTo>
                <a:cubicBezTo>
                  <a:pt x="2523170" y="1149334"/>
                  <a:pt x="2398727" y="1268849"/>
                  <a:pt x="2233296" y="1296490"/>
                </a:cubicBezTo>
                <a:lnTo>
                  <a:pt x="2181096" y="1300786"/>
                </a:lnTo>
                <a:lnTo>
                  <a:pt x="2153737" y="1351192"/>
                </a:lnTo>
                <a:cubicBezTo>
                  <a:pt x="2095345" y="1437623"/>
                  <a:pt x="1996459" y="1494450"/>
                  <a:pt x="1884300" y="1494450"/>
                </a:cubicBezTo>
                <a:lnTo>
                  <a:pt x="546820" y="1494450"/>
                </a:lnTo>
                <a:cubicBezTo>
                  <a:pt x="412229" y="1494450"/>
                  <a:pt x="296752" y="1412620"/>
                  <a:pt x="247425" y="1295998"/>
                </a:cubicBezTo>
                <a:lnTo>
                  <a:pt x="246650" y="1292162"/>
                </a:lnTo>
                <a:lnTo>
                  <a:pt x="207257" y="1274708"/>
                </a:lnTo>
                <a:cubicBezTo>
                  <a:pt x="82213" y="1205749"/>
                  <a:pt x="0" y="1088969"/>
                  <a:pt x="0" y="956514"/>
                </a:cubicBezTo>
                <a:cubicBezTo>
                  <a:pt x="0" y="744586"/>
                  <a:pt x="210466" y="572785"/>
                  <a:pt x="470088" y="572785"/>
                </a:cubicBezTo>
                <a:lnTo>
                  <a:pt x="516120" y="575628"/>
                </a:lnTo>
                <a:lnTo>
                  <a:pt x="524163" y="510508"/>
                </a:lnTo>
                <a:cubicBezTo>
                  <a:pt x="557038" y="379364"/>
                  <a:pt x="671870" y="272589"/>
                  <a:pt x="823068" y="227399"/>
                </a:cubicBezTo>
                <a:lnTo>
                  <a:pt x="884378" y="213880"/>
                </a:lnTo>
                <a:lnTo>
                  <a:pt x="914099" y="169182"/>
                </a:lnTo>
                <a:cubicBezTo>
                  <a:pt x="998577" y="67110"/>
                  <a:pt x="1141639" y="0"/>
                  <a:pt x="1303903" y="0"/>
                </a:cubicBezTo>
                <a:close/>
              </a:path>
            </a:pathLst>
          </a:custGeom>
          <a:solidFill>
            <a:schemeClr val="bg1"/>
          </a:solidFill>
          <a:ln>
            <a:noFill/>
          </a:ln>
          <a:effectLst>
            <a:innerShdw blurRad="406400" dist="50800" dir="54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3905B2B-47E9-4A41-89CF-79285F82EE1D}"/>
              </a:ext>
            </a:extLst>
          </p:cNvPr>
          <p:cNvSpPr/>
          <p:nvPr userDrawn="1"/>
        </p:nvSpPr>
        <p:spPr>
          <a:xfrm>
            <a:off x="6777321" y="2186643"/>
            <a:ext cx="4529868" cy="3696646"/>
          </a:xfrm>
          <a:custGeom>
            <a:avLst/>
            <a:gdLst>
              <a:gd name="connsiteX0" fmla="*/ 2202919 w 5875409"/>
              <a:gd name="connsiteY0" fmla="*/ 0 h 3985329"/>
              <a:gd name="connsiteX1" fmla="*/ 5875409 w 5875409"/>
              <a:gd name="connsiteY1" fmla="*/ 3202059 h 3985329"/>
              <a:gd name="connsiteX2" fmla="*/ 5800797 w 5875409"/>
              <a:gd name="connsiteY2" fmla="*/ 3847386 h 3985329"/>
              <a:gd name="connsiteX3" fmla="*/ 5760117 w 5875409"/>
              <a:gd name="connsiteY3" fmla="*/ 3985329 h 3985329"/>
              <a:gd name="connsiteX4" fmla="*/ 0 w 5875409"/>
              <a:gd name="connsiteY4" fmla="*/ 3985329 h 3985329"/>
              <a:gd name="connsiteX5" fmla="*/ 0 w 5875409"/>
              <a:gd name="connsiteY5" fmla="*/ 644397 h 3985329"/>
              <a:gd name="connsiteX6" fmla="*/ 149595 w 5875409"/>
              <a:gd name="connsiteY6" fmla="*/ 546862 h 3985329"/>
              <a:gd name="connsiteX7" fmla="*/ 2202919 w 5875409"/>
              <a:gd name="connsiteY7" fmla="*/ 0 h 39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409" h="3985329">
                <a:moveTo>
                  <a:pt x="2202919" y="0"/>
                </a:moveTo>
                <a:cubicBezTo>
                  <a:pt x="4231179" y="0"/>
                  <a:pt x="5875409" y="1433611"/>
                  <a:pt x="5875409" y="3202059"/>
                </a:cubicBezTo>
                <a:cubicBezTo>
                  <a:pt x="5875409" y="3423115"/>
                  <a:pt x="5849718" y="3638940"/>
                  <a:pt x="5800797" y="3847386"/>
                </a:cubicBezTo>
                <a:lnTo>
                  <a:pt x="5760117" y="3985329"/>
                </a:lnTo>
                <a:lnTo>
                  <a:pt x="0" y="3985329"/>
                </a:lnTo>
                <a:lnTo>
                  <a:pt x="0" y="644397"/>
                </a:lnTo>
                <a:lnTo>
                  <a:pt x="149595" y="546862"/>
                </a:lnTo>
                <a:cubicBezTo>
                  <a:pt x="735728" y="201602"/>
                  <a:pt x="1442322" y="0"/>
                  <a:pt x="2202919" y="0"/>
                </a:cubicBezTo>
                <a:close/>
              </a:path>
            </a:pathLst>
          </a:cu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un 8">
            <a:extLst>
              <a:ext uri="{FF2B5EF4-FFF2-40B4-BE49-F238E27FC236}">
                <a16:creationId xmlns:a16="http://schemas.microsoft.com/office/drawing/2014/main" id="{A834474C-87B4-409D-913D-3B66A3A01EBB}"/>
              </a:ext>
            </a:extLst>
          </p:cNvPr>
          <p:cNvSpPr/>
          <p:nvPr userDrawn="1"/>
        </p:nvSpPr>
        <p:spPr>
          <a:xfrm>
            <a:off x="3349983" y="-71596"/>
            <a:ext cx="1496783" cy="1496783"/>
          </a:xfrm>
          <a:prstGeom prst="sun">
            <a:avLst/>
          </a:prstGeom>
          <a:solidFill>
            <a:srgbClr val="FFFF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FCED620-5C9E-4BBF-896D-C3AF39C20D3D}"/>
              </a:ext>
            </a:extLst>
          </p:cNvPr>
          <p:cNvSpPr/>
          <p:nvPr userDrawn="1"/>
        </p:nvSpPr>
        <p:spPr>
          <a:xfrm flipH="1">
            <a:off x="7695306" y="2457124"/>
            <a:ext cx="4529868" cy="3696646"/>
          </a:xfrm>
          <a:custGeom>
            <a:avLst/>
            <a:gdLst>
              <a:gd name="connsiteX0" fmla="*/ 2202919 w 5875409"/>
              <a:gd name="connsiteY0" fmla="*/ 0 h 3985329"/>
              <a:gd name="connsiteX1" fmla="*/ 5875409 w 5875409"/>
              <a:gd name="connsiteY1" fmla="*/ 3202059 h 3985329"/>
              <a:gd name="connsiteX2" fmla="*/ 5800797 w 5875409"/>
              <a:gd name="connsiteY2" fmla="*/ 3847386 h 3985329"/>
              <a:gd name="connsiteX3" fmla="*/ 5760117 w 5875409"/>
              <a:gd name="connsiteY3" fmla="*/ 3985329 h 3985329"/>
              <a:gd name="connsiteX4" fmla="*/ 0 w 5875409"/>
              <a:gd name="connsiteY4" fmla="*/ 3985329 h 3985329"/>
              <a:gd name="connsiteX5" fmla="*/ 0 w 5875409"/>
              <a:gd name="connsiteY5" fmla="*/ 644397 h 3985329"/>
              <a:gd name="connsiteX6" fmla="*/ 149595 w 5875409"/>
              <a:gd name="connsiteY6" fmla="*/ 546862 h 3985329"/>
              <a:gd name="connsiteX7" fmla="*/ 2202919 w 5875409"/>
              <a:gd name="connsiteY7" fmla="*/ 0 h 398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409" h="3985329">
                <a:moveTo>
                  <a:pt x="2202919" y="0"/>
                </a:moveTo>
                <a:cubicBezTo>
                  <a:pt x="4231179" y="0"/>
                  <a:pt x="5875409" y="1433611"/>
                  <a:pt x="5875409" y="3202059"/>
                </a:cubicBezTo>
                <a:cubicBezTo>
                  <a:pt x="5875409" y="3423115"/>
                  <a:pt x="5849718" y="3638940"/>
                  <a:pt x="5800797" y="3847386"/>
                </a:cubicBezTo>
                <a:lnTo>
                  <a:pt x="5760117" y="3985329"/>
                </a:lnTo>
                <a:lnTo>
                  <a:pt x="0" y="3985329"/>
                </a:lnTo>
                <a:lnTo>
                  <a:pt x="0" y="644397"/>
                </a:lnTo>
                <a:lnTo>
                  <a:pt x="149595" y="546862"/>
                </a:lnTo>
                <a:cubicBezTo>
                  <a:pt x="735728" y="201602"/>
                  <a:pt x="1442322" y="0"/>
                  <a:pt x="2202919" y="0"/>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F8AA2A74-CC22-445B-ADFE-54DD2CBC8D47}"/>
              </a:ext>
            </a:extLst>
          </p:cNvPr>
          <p:cNvGrpSpPr/>
          <p:nvPr userDrawn="1"/>
        </p:nvGrpSpPr>
        <p:grpSpPr>
          <a:xfrm>
            <a:off x="322447" y="4650421"/>
            <a:ext cx="464270" cy="1013607"/>
            <a:chOff x="2391270" y="1619186"/>
            <a:chExt cx="545642" cy="1193018"/>
          </a:xfrm>
        </p:grpSpPr>
        <p:sp>
          <p:nvSpPr>
            <p:cNvPr id="12" name="Rectangle 11">
              <a:extLst>
                <a:ext uri="{FF2B5EF4-FFF2-40B4-BE49-F238E27FC236}">
                  <a16:creationId xmlns:a16="http://schemas.microsoft.com/office/drawing/2014/main" id="{14A9052B-CD22-415A-A806-9D72573F55CB}"/>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89">
              <a:extLst>
                <a:ext uri="{FF2B5EF4-FFF2-40B4-BE49-F238E27FC236}">
                  <a16:creationId xmlns:a16="http://schemas.microsoft.com/office/drawing/2014/main" id="{3CCEA89A-13DD-4032-B799-7A8D6CAB801E}"/>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67C1C197-2F98-48AA-B4CD-55B288671C9B}"/>
              </a:ext>
            </a:extLst>
          </p:cNvPr>
          <p:cNvGrpSpPr/>
          <p:nvPr userDrawn="1"/>
        </p:nvGrpSpPr>
        <p:grpSpPr>
          <a:xfrm>
            <a:off x="1283812" y="4324957"/>
            <a:ext cx="336921" cy="736661"/>
            <a:chOff x="2391270" y="1619186"/>
            <a:chExt cx="545642" cy="1193018"/>
          </a:xfrm>
        </p:grpSpPr>
        <p:sp>
          <p:nvSpPr>
            <p:cNvPr id="15" name="Rectangle 14">
              <a:extLst>
                <a:ext uri="{FF2B5EF4-FFF2-40B4-BE49-F238E27FC236}">
                  <a16:creationId xmlns:a16="http://schemas.microsoft.com/office/drawing/2014/main" id="{38CFFB51-0DB4-4144-A2E4-8721BF2B1446}"/>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89">
              <a:extLst>
                <a:ext uri="{FF2B5EF4-FFF2-40B4-BE49-F238E27FC236}">
                  <a16:creationId xmlns:a16="http://schemas.microsoft.com/office/drawing/2014/main" id="{EB31A26D-648A-4CE9-B907-676EFBA2179F}"/>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72EE3E11-3F1B-4772-9DE4-5AF99E1C7215}"/>
              </a:ext>
            </a:extLst>
          </p:cNvPr>
          <p:cNvGrpSpPr/>
          <p:nvPr userDrawn="1"/>
        </p:nvGrpSpPr>
        <p:grpSpPr>
          <a:xfrm>
            <a:off x="2245925" y="4016715"/>
            <a:ext cx="282012" cy="616605"/>
            <a:chOff x="2391270" y="1619186"/>
            <a:chExt cx="545642" cy="1193018"/>
          </a:xfrm>
        </p:grpSpPr>
        <p:sp>
          <p:nvSpPr>
            <p:cNvPr id="18" name="Rectangle 17">
              <a:extLst>
                <a:ext uri="{FF2B5EF4-FFF2-40B4-BE49-F238E27FC236}">
                  <a16:creationId xmlns:a16="http://schemas.microsoft.com/office/drawing/2014/main" id="{984FD6EE-2F1C-4B71-A4A8-9ECECEA3C38C}"/>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Isosceles Triangle 189">
              <a:extLst>
                <a:ext uri="{FF2B5EF4-FFF2-40B4-BE49-F238E27FC236}">
                  <a16:creationId xmlns:a16="http://schemas.microsoft.com/office/drawing/2014/main" id="{E0B9B519-E2CD-43D3-A422-B08CA5B624B6}"/>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5EC20E0-F572-42CD-A5D9-3EC69755030C}"/>
              </a:ext>
            </a:extLst>
          </p:cNvPr>
          <p:cNvGrpSpPr/>
          <p:nvPr userDrawn="1"/>
        </p:nvGrpSpPr>
        <p:grpSpPr>
          <a:xfrm>
            <a:off x="3314378" y="3867617"/>
            <a:ext cx="175672" cy="384098"/>
            <a:chOff x="2391270" y="1619186"/>
            <a:chExt cx="545642" cy="1193018"/>
          </a:xfrm>
        </p:grpSpPr>
        <p:sp>
          <p:nvSpPr>
            <p:cNvPr id="21" name="Rectangle 20">
              <a:extLst>
                <a:ext uri="{FF2B5EF4-FFF2-40B4-BE49-F238E27FC236}">
                  <a16:creationId xmlns:a16="http://schemas.microsoft.com/office/drawing/2014/main" id="{AB743BDB-9651-4878-9041-308FCEB89A19}"/>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189">
              <a:extLst>
                <a:ext uri="{FF2B5EF4-FFF2-40B4-BE49-F238E27FC236}">
                  <a16:creationId xmlns:a16="http://schemas.microsoft.com/office/drawing/2014/main" id="{F5497719-515D-424E-8756-160540850D28}"/>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Freeform: Shape 22">
            <a:extLst>
              <a:ext uri="{FF2B5EF4-FFF2-40B4-BE49-F238E27FC236}">
                <a16:creationId xmlns:a16="http://schemas.microsoft.com/office/drawing/2014/main" id="{B479123B-19D9-4272-8EFD-16658BBAF52B}"/>
              </a:ext>
            </a:extLst>
          </p:cNvPr>
          <p:cNvSpPr/>
          <p:nvPr userDrawn="1"/>
        </p:nvSpPr>
        <p:spPr>
          <a:xfrm>
            <a:off x="0" y="3473511"/>
            <a:ext cx="12192000" cy="3384489"/>
          </a:xfrm>
          <a:custGeom>
            <a:avLst/>
            <a:gdLst>
              <a:gd name="connsiteX0" fmla="*/ 8019631 w 12192000"/>
              <a:gd name="connsiteY0" fmla="*/ 0 h 3384489"/>
              <a:gd name="connsiteX1" fmla="*/ 11583284 w 12192000"/>
              <a:gd name="connsiteY1" fmla="*/ 377859 h 3384489"/>
              <a:gd name="connsiteX2" fmla="*/ 12192000 w 12192000"/>
              <a:gd name="connsiteY2" fmla="*/ 528304 h 3384489"/>
              <a:gd name="connsiteX3" fmla="*/ 12192000 w 12192000"/>
              <a:gd name="connsiteY3" fmla="*/ 3384489 h 3384489"/>
              <a:gd name="connsiteX4" fmla="*/ 0 w 12192000"/>
              <a:gd name="connsiteY4" fmla="*/ 3384489 h 3384489"/>
              <a:gd name="connsiteX5" fmla="*/ 0 w 12192000"/>
              <a:gd name="connsiteY5" fmla="*/ 2528530 h 3384489"/>
              <a:gd name="connsiteX6" fmla="*/ 272684 w 12192000"/>
              <a:gd name="connsiteY6" fmla="*/ 2270828 h 3384489"/>
              <a:gd name="connsiteX7" fmla="*/ 8019631 w 12192000"/>
              <a:gd name="connsiteY7" fmla="*/ 0 h 338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84489">
                <a:moveTo>
                  <a:pt x="8019631" y="0"/>
                </a:moveTo>
                <a:cubicBezTo>
                  <a:pt x="9285258" y="0"/>
                  <a:pt x="10490041" y="134690"/>
                  <a:pt x="11583284" y="377859"/>
                </a:cubicBezTo>
                <a:lnTo>
                  <a:pt x="12192000" y="528304"/>
                </a:lnTo>
                <a:lnTo>
                  <a:pt x="12192000" y="3384489"/>
                </a:lnTo>
                <a:lnTo>
                  <a:pt x="0" y="3384489"/>
                </a:lnTo>
                <a:lnTo>
                  <a:pt x="0" y="2528530"/>
                </a:lnTo>
                <a:lnTo>
                  <a:pt x="272684" y="2270828"/>
                </a:lnTo>
                <a:cubicBezTo>
                  <a:pt x="1849676" y="910506"/>
                  <a:pt x="4729000" y="0"/>
                  <a:pt x="8019631" y="0"/>
                </a:cubicBezTo>
                <a:close/>
              </a:path>
            </a:pathLst>
          </a:cu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28DA5F-32FB-4763-B51D-4BF75A126562}"/>
              </a:ext>
            </a:extLst>
          </p:cNvPr>
          <p:cNvSpPr/>
          <p:nvPr userDrawn="1"/>
        </p:nvSpPr>
        <p:spPr>
          <a:xfrm>
            <a:off x="842748" y="6478566"/>
            <a:ext cx="404859" cy="369204"/>
          </a:xfrm>
          <a:custGeom>
            <a:avLst/>
            <a:gdLst>
              <a:gd name="connsiteX0" fmla="*/ 609655 w 1192897"/>
              <a:gd name="connsiteY0" fmla="*/ 991276 h 1179962"/>
              <a:gd name="connsiteX1" fmla="*/ 362912 w 1192897"/>
              <a:gd name="connsiteY1" fmla="*/ 1165447 h 1179962"/>
              <a:gd name="connsiteX2" fmla="*/ 319369 w 1192897"/>
              <a:gd name="connsiteY2" fmla="*/ 1005790 h 1179962"/>
              <a:gd name="connsiteX3" fmla="*/ 246798 w 1192897"/>
              <a:gd name="connsiteY3" fmla="*/ 933219 h 1179962"/>
              <a:gd name="connsiteX4" fmla="*/ 72626 w 1192897"/>
              <a:gd name="connsiteY4" fmla="*/ 788076 h 1179962"/>
              <a:gd name="connsiteX5" fmla="*/ 87140 w 1192897"/>
              <a:gd name="connsiteY5" fmla="*/ 715504 h 1179962"/>
              <a:gd name="connsiteX6" fmla="*/ 55 w 1192897"/>
              <a:gd name="connsiteY6" fmla="*/ 555847 h 1179962"/>
              <a:gd name="connsiteX7" fmla="*/ 101655 w 1192897"/>
              <a:gd name="connsiteY7" fmla="*/ 294590 h 1179962"/>
              <a:gd name="connsiteX8" fmla="*/ 304855 w 1192897"/>
              <a:gd name="connsiteY8" fmla="*/ 222019 h 1179962"/>
              <a:gd name="connsiteX9" fmla="*/ 449998 w 1192897"/>
              <a:gd name="connsiteY9" fmla="*/ 18819 h 1179962"/>
              <a:gd name="connsiteX10" fmla="*/ 638683 w 1192897"/>
              <a:gd name="connsiteY10" fmla="*/ 18819 h 1179962"/>
              <a:gd name="connsiteX11" fmla="*/ 783826 w 1192897"/>
              <a:gd name="connsiteY11" fmla="*/ 105904 h 1179962"/>
              <a:gd name="connsiteX12" fmla="*/ 928969 w 1192897"/>
              <a:gd name="connsiteY12" fmla="*/ 207504 h 1179962"/>
              <a:gd name="connsiteX13" fmla="*/ 1117655 w 1192897"/>
              <a:gd name="connsiteY13" fmla="*/ 222019 h 1179962"/>
              <a:gd name="connsiteX14" fmla="*/ 1190226 w 1192897"/>
              <a:gd name="connsiteY14" fmla="*/ 410704 h 1179962"/>
              <a:gd name="connsiteX15" fmla="*/ 1175712 w 1192897"/>
              <a:gd name="connsiteY15" fmla="*/ 642933 h 1179962"/>
              <a:gd name="connsiteX16" fmla="*/ 1161198 w 1192897"/>
              <a:gd name="connsiteY16" fmla="*/ 802590 h 1179962"/>
              <a:gd name="connsiteX17" fmla="*/ 1117655 w 1192897"/>
              <a:gd name="connsiteY17" fmla="*/ 933219 h 1179962"/>
              <a:gd name="connsiteX18" fmla="*/ 1074112 w 1192897"/>
              <a:gd name="connsiteY18" fmla="*/ 1063847 h 1179962"/>
              <a:gd name="connsiteX19" fmla="*/ 943483 w 1192897"/>
              <a:gd name="connsiteY19" fmla="*/ 1078362 h 1179962"/>
              <a:gd name="connsiteX20" fmla="*/ 754798 w 1192897"/>
              <a:gd name="connsiteY20" fmla="*/ 1121904 h 1179962"/>
              <a:gd name="connsiteX21" fmla="*/ 595140 w 1192897"/>
              <a:gd name="connsiteY21" fmla="*/ 1165447 h 1179962"/>
              <a:gd name="connsiteX22" fmla="*/ 449998 w 1192897"/>
              <a:gd name="connsiteY22" fmla="*/ 1179962 h 1179962"/>
              <a:gd name="connsiteX23" fmla="*/ 391940 w 1192897"/>
              <a:gd name="connsiteY23" fmla="*/ 1136419 h 117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2897" h="1179962">
                <a:moveTo>
                  <a:pt x="609655" y="991276"/>
                </a:moveTo>
                <a:cubicBezTo>
                  <a:pt x="510474" y="1077152"/>
                  <a:pt x="411293" y="1163028"/>
                  <a:pt x="362912" y="1165447"/>
                </a:cubicBezTo>
                <a:cubicBezTo>
                  <a:pt x="314531" y="1167866"/>
                  <a:pt x="338721" y="1044495"/>
                  <a:pt x="319369" y="1005790"/>
                </a:cubicBezTo>
                <a:cubicBezTo>
                  <a:pt x="300017" y="967085"/>
                  <a:pt x="287922" y="969505"/>
                  <a:pt x="246798" y="933219"/>
                </a:cubicBezTo>
                <a:cubicBezTo>
                  <a:pt x="205674" y="896933"/>
                  <a:pt x="99236" y="824362"/>
                  <a:pt x="72626" y="788076"/>
                </a:cubicBezTo>
                <a:cubicBezTo>
                  <a:pt x="46016" y="751790"/>
                  <a:pt x="99235" y="754209"/>
                  <a:pt x="87140" y="715504"/>
                </a:cubicBezTo>
                <a:cubicBezTo>
                  <a:pt x="75045" y="676799"/>
                  <a:pt x="-2364" y="625999"/>
                  <a:pt x="55" y="555847"/>
                </a:cubicBezTo>
                <a:cubicBezTo>
                  <a:pt x="2474" y="485695"/>
                  <a:pt x="50855" y="350228"/>
                  <a:pt x="101655" y="294590"/>
                </a:cubicBezTo>
                <a:cubicBezTo>
                  <a:pt x="152455" y="238952"/>
                  <a:pt x="246798" y="267981"/>
                  <a:pt x="304855" y="222019"/>
                </a:cubicBezTo>
                <a:cubicBezTo>
                  <a:pt x="362912" y="176057"/>
                  <a:pt x="394360" y="52686"/>
                  <a:pt x="449998" y="18819"/>
                </a:cubicBezTo>
                <a:cubicBezTo>
                  <a:pt x="505636" y="-15048"/>
                  <a:pt x="583045" y="4305"/>
                  <a:pt x="638683" y="18819"/>
                </a:cubicBezTo>
                <a:cubicBezTo>
                  <a:pt x="694321" y="33333"/>
                  <a:pt x="735445" y="74457"/>
                  <a:pt x="783826" y="105904"/>
                </a:cubicBezTo>
                <a:cubicBezTo>
                  <a:pt x="832207" y="137351"/>
                  <a:pt x="873331" y="188151"/>
                  <a:pt x="928969" y="207504"/>
                </a:cubicBezTo>
                <a:cubicBezTo>
                  <a:pt x="984607" y="226856"/>
                  <a:pt x="1074112" y="188152"/>
                  <a:pt x="1117655" y="222019"/>
                </a:cubicBezTo>
                <a:cubicBezTo>
                  <a:pt x="1161198" y="255886"/>
                  <a:pt x="1180550" y="340552"/>
                  <a:pt x="1190226" y="410704"/>
                </a:cubicBezTo>
                <a:cubicBezTo>
                  <a:pt x="1199902" y="480856"/>
                  <a:pt x="1180550" y="577619"/>
                  <a:pt x="1175712" y="642933"/>
                </a:cubicBezTo>
                <a:cubicBezTo>
                  <a:pt x="1170874" y="708247"/>
                  <a:pt x="1170874" y="754209"/>
                  <a:pt x="1161198" y="802590"/>
                </a:cubicBezTo>
                <a:cubicBezTo>
                  <a:pt x="1151522" y="850971"/>
                  <a:pt x="1117655" y="933219"/>
                  <a:pt x="1117655" y="933219"/>
                </a:cubicBezTo>
                <a:cubicBezTo>
                  <a:pt x="1103141" y="976762"/>
                  <a:pt x="1103141" y="1039657"/>
                  <a:pt x="1074112" y="1063847"/>
                </a:cubicBezTo>
                <a:cubicBezTo>
                  <a:pt x="1045083" y="1088037"/>
                  <a:pt x="996702" y="1068686"/>
                  <a:pt x="943483" y="1078362"/>
                </a:cubicBezTo>
                <a:cubicBezTo>
                  <a:pt x="890264" y="1088038"/>
                  <a:pt x="812855" y="1107390"/>
                  <a:pt x="754798" y="1121904"/>
                </a:cubicBezTo>
                <a:cubicBezTo>
                  <a:pt x="696741" y="1136418"/>
                  <a:pt x="645940" y="1155771"/>
                  <a:pt x="595140" y="1165447"/>
                </a:cubicBezTo>
                <a:cubicBezTo>
                  <a:pt x="544340" y="1175123"/>
                  <a:pt x="449998" y="1179962"/>
                  <a:pt x="449998" y="1179962"/>
                </a:cubicBezTo>
                <a:cubicBezTo>
                  <a:pt x="416131" y="1175124"/>
                  <a:pt x="404035" y="1155771"/>
                  <a:pt x="391940" y="1136419"/>
                </a:cubicBezTo>
              </a:path>
            </a:pathLst>
          </a:custGeom>
          <a:solidFill>
            <a:srgbClr val="33CC33"/>
          </a:solidFill>
          <a:ln>
            <a:noFill/>
          </a:ln>
          <a:effectLst>
            <a:outerShdw blurRad="50800" dist="889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CCC1E41-F6A9-418D-9696-AED6F988E373}"/>
              </a:ext>
            </a:extLst>
          </p:cNvPr>
          <p:cNvSpPr/>
          <p:nvPr userDrawn="1"/>
        </p:nvSpPr>
        <p:spPr>
          <a:xfrm>
            <a:off x="11750733" y="3373675"/>
            <a:ext cx="526653" cy="582976"/>
          </a:xfrm>
          <a:custGeom>
            <a:avLst/>
            <a:gdLst>
              <a:gd name="connsiteX0" fmla="*/ 638629 w 1291771"/>
              <a:gd name="connsiteY0" fmla="*/ 1132115 h 1712686"/>
              <a:gd name="connsiteX1" fmla="*/ 0 w 1291771"/>
              <a:gd name="connsiteY1" fmla="*/ 1161143 h 1712686"/>
              <a:gd name="connsiteX2" fmla="*/ 566057 w 1291771"/>
              <a:gd name="connsiteY2" fmla="*/ 1030515 h 1712686"/>
              <a:gd name="connsiteX3" fmla="*/ 58057 w 1291771"/>
              <a:gd name="connsiteY3" fmla="*/ 943429 h 1712686"/>
              <a:gd name="connsiteX4" fmla="*/ 537029 w 1291771"/>
              <a:gd name="connsiteY4" fmla="*/ 812800 h 1712686"/>
              <a:gd name="connsiteX5" fmla="*/ 188686 w 1291771"/>
              <a:gd name="connsiteY5" fmla="*/ 740229 h 1712686"/>
              <a:gd name="connsiteX6" fmla="*/ 551543 w 1291771"/>
              <a:gd name="connsiteY6" fmla="*/ 653143 h 1712686"/>
              <a:gd name="connsiteX7" fmla="*/ 304800 w 1291771"/>
              <a:gd name="connsiteY7" fmla="*/ 551543 h 1712686"/>
              <a:gd name="connsiteX8" fmla="*/ 566057 w 1291771"/>
              <a:gd name="connsiteY8" fmla="*/ 0 h 1712686"/>
              <a:gd name="connsiteX9" fmla="*/ 769257 w 1291771"/>
              <a:gd name="connsiteY9" fmla="*/ 522515 h 1712686"/>
              <a:gd name="connsiteX10" fmla="*/ 1088571 w 1291771"/>
              <a:gd name="connsiteY10" fmla="*/ 609600 h 1712686"/>
              <a:gd name="connsiteX11" fmla="*/ 653143 w 1291771"/>
              <a:gd name="connsiteY11" fmla="*/ 682172 h 1712686"/>
              <a:gd name="connsiteX12" fmla="*/ 1030514 w 1291771"/>
              <a:gd name="connsiteY12" fmla="*/ 725715 h 1712686"/>
              <a:gd name="connsiteX13" fmla="*/ 783771 w 1291771"/>
              <a:gd name="connsiteY13" fmla="*/ 798286 h 1712686"/>
              <a:gd name="connsiteX14" fmla="*/ 1233714 w 1291771"/>
              <a:gd name="connsiteY14" fmla="*/ 870857 h 1712686"/>
              <a:gd name="connsiteX15" fmla="*/ 885371 w 1291771"/>
              <a:gd name="connsiteY15" fmla="*/ 943429 h 1712686"/>
              <a:gd name="connsiteX16" fmla="*/ 1291771 w 1291771"/>
              <a:gd name="connsiteY16" fmla="*/ 1045029 h 1712686"/>
              <a:gd name="connsiteX17" fmla="*/ 696686 w 1291771"/>
              <a:gd name="connsiteY17" fmla="*/ 1117600 h 1712686"/>
              <a:gd name="connsiteX18" fmla="*/ 812800 w 1291771"/>
              <a:gd name="connsiteY18" fmla="*/ 1698172 h 1712686"/>
              <a:gd name="connsiteX19" fmla="*/ 493486 w 1291771"/>
              <a:gd name="connsiteY19" fmla="*/ 1712686 h 1712686"/>
              <a:gd name="connsiteX20" fmla="*/ 537029 w 1291771"/>
              <a:gd name="connsiteY20" fmla="*/ 1103086 h 171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1771" h="1712686">
                <a:moveTo>
                  <a:pt x="638629" y="1132115"/>
                </a:moveTo>
                <a:lnTo>
                  <a:pt x="0" y="1161143"/>
                </a:lnTo>
                <a:lnTo>
                  <a:pt x="566057" y="1030515"/>
                </a:lnTo>
                <a:lnTo>
                  <a:pt x="58057" y="943429"/>
                </a:lnTo>
                <a:lnTo>
                  <a:pt x="537029" y="812800"/>
                </a:lnTo>
                <a:lnTo>
                  <a:pt x="188686" y="740229"/>
                </a:lnTo>
                <a:lnTo>
                  <a:pt x="551543" y="653143"/>
                </a:lnTo>
                <a:lnTo>
                  <a:pt x="304800" y="551543"/>
                </a:lnTo>
                <a:lnTo>
                  <a:pt x="566057" y="0"/>
                </a:lnTo>
                <a:lnTo>
                  <a:pt x="769257" y="522515"/>
                </a:lnTo>
                <a:lnTo>
                  <a:pt x="1088571" y="609600"/>
                </a:lnTo>
                <a:lnTo>
                  <a:pt x="653143" y="682172"/>
                </a:lnTo>
                <a:lnTo>
                  <a:pt x="1030514" y="725715"/>
                </a:lnTo>
                <a:lnTo>
                  <a:pt x="783771" y="798286"/>
                </a:lnTo>
                <a:lnTo>
                  <a:pt x="1233714" y="870857"/>
                </a:lnTo>
                <a:lnTo>
                  <a:pt x="885371" y="943429"/>
                </a:lnTo>
                <a:lnTo>
                  <a:pt x="1291771" y="1045029"/>
                </a:lnTo>
                <a:lnTo>
                  <a:pt x="696686" y="1117600"/>
                </a:lnTo>
                <a:lnTo>
                  <a:pt x="812800" y="1698172"/>
                </a:lnTo>
                <a:lnTo>
                  <a:pt x="493486" y="1712686"/>
                </a:lnTo>
                <a:lnTo>
                  <a:pt x="537029" y="1103086"/>
                </a:lnTo>
              </a:path>
            </a:pathLst>
          </a:cu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90C2AE1-5183-48F4-94D2-3157BDE5E70A}"/>
              </a:ext>
            </a:extLst>
          </p:cNvPr>
          <p:cNvSpPr/>
          <p:nvPr userDrawn="1"/>
        </p:nvSpPr>
        <p:spPr>
          <a:xfrm>
            <a:off x="663437" y="898851"/>
            <a:ext cx="1314013" cy="778278"/>
          </a:xfrm>
          <a:custGeom>
            <a:avLst/>
            <a:gdLst>
              <a:gd name="connsiteX0" fmla="*/ 1303903 w 2523170"/>
              <a:gd name="connsiteY0" fmla="*/ 0 h 1494450"/>
              <a:gd name="connsiteX1" fmla="*/ 1764440 w 2523170"/>
              <a:gd name="connsiteY1" fmla="*/ 306394 h 1494450"/>
              <a:gd name="connsiteX2" fmla="*/ 1769134 w 2523170"/>
              <a:gd name="connsiteY2" fmla="*/ 344397 h 1494450"/>
              <a:gd name="connsiteX3" fmla="*/ 1769523 w 2523170"/>
              <a:gd name="connsiteY3" fmla="*/ 344365 h 1494450"/>
              <a:gd name="connsiteX4" fmla="*/ 2230061 w 2523170"/>
              <a:gd name="connsiteY4" fmla="*/ 650759 h 1494450"/>
              <a:gd name="connsiteX5" fmla="*/ 2238233 w 2523170"/>
              <a:gd name="connsiteY5" fmla="*/ 716934 h 1494450"/>
              <a:gd name="connsiteX6" fmla="*/ 2301442 w 2523170"/>
              <a:gd name="connsiteY6" fmla="*/ 732955 h 1494450"/>
              <a:gd name="connsiteX7" fmla="*/ 2523170 w 2523170"/>
              <a:gd name="connsiteY7" fmla="*/ 1006086 h 1494450"/>
              <a:gd name="connsiteX8" fmla="*/ 2233296 w 2523170"/>
              <a:gd name="connsiteY8" fmla="*/ 1296490 h 1494450"/>
              <a:gd name="connsiteX9" fmla="*/ 2181096 w 2523170"/>
              <a:gd name="connsiteY9" fmla="*/ 1300786 h 1494450"/>
              <a:gd name="connsiteX10" fmla="*/ 2153737 w 2523170"/>
              <a:gd name="connsiteY10" fmla="*/ 1351192 h 1494450"/>
              <a:gd name="connsiteX11" fmla="*/ 1884300 w 2523170"/>
              <a:gd name="connsiteY11" fmla="*/ 1494450 h 1494450"/>
              <a:gd name="connsiteX12" fmla="*/ 546820 w 2523170"/>
              <a:gd name="connsiteY12" fmla="*/ 1494450 h 1494450"/>
              <a:gd name="connsiteX13" fmla="*/ 247425 w 2523170"/>
              <a:gd name="connsiteY13" fmla="*/ 1295998 h 1494450"/>
              <a:gd name="connsiteX14" fmla="*/ 246650 w 2523170"/>
              <a:gd name="connsiteY14" fmla="*/ 1292162 h 1494450"/>
              <a:gd name="connsiteX15" fmla="*/ 207257 w 2523170"/>
              <a:gd name="connsiteY15" fmla="*/ 1274708 h 1494450"/>
              <a:gd name="connsiteX16" fmla="*/ 0 w 2523170"/>
              <a:gd name="connsiteY16" fmla="*/ 956514 h 1494450"/>
              <a:gd name="connsiteX17" fmla="*/ 470088 w 2523170"/>
              <a:gd name="connsiteY17" fmla="*/ 572785 h 1494450"/>
              <a:gd name="connsiteX18" fmla="*/ 516120 w 2523170"/>
              <a:gd name="connsiteY18" fmla="*/ 575628 h 1494450"/>
              <a:gd name="connsiteX19" fmla="*/ 524163 w 2523170"/>
              <a:gd name="connsiteY19" fmla="*/ 510508 h 1494450"/>
              <a:gd name="connsiteX20" fmla="*/ 823068 w 2523170"/>
              <a:gd name="connsiteY20" fmla="*/ 227399 h 1494450"/>
              <a:gd name="connsiteX21" fmla="*/ 884378 w 2523170"/>
              <a:gd name="connsiteY21" fmla="*/ 213880 h 1494450"/>
              <a:gd name="connsiteX22" fmla="*/ 914099 w 2523170"/>
              <a:gd name="connsiteY22" fmla="*/ 169182 h 1494450"/>
              <a:gd name="connsiteX23" fmla="*/ 1303903 w 2523170"/>
              <a:gd name="connsiteY23" fmla="*/ 0 h 149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3170" h="1494450">
                <a:moveTo>
                  <a:pt x="1303903" y="0"/>
                </a:moveTo>
                <a:cubicBezTo>
                  <a:pt x="1531072" y="0"/>
                  <a:pt x="1720606" y="131535"/>
                  <a:pt x="1764440" y="306394"/>
                </a:cubicBezTo>
                <a:lnTo>
                  <a:pt x="1769134" y="344397"/>
                </a:lnTo>
                <a:lnTo>
                  <a:pt x="1769523" y="344365"/>
                </a:lnTo>
                <a:cubicBezTo>
                  <a:pt x="1996692" y="344365"/>
                  <a:pt x="2186227" y="475900"/>
                  <a:pt x="2230061" y="650759"/>
                </a:cubicBezTo>
                <a:lnTo>
                  <a:pt x="2238233" y="716934"/>
                </a:lnTo>
                <a:lnTo>
                  <a:pt x="2301442" y="732955"/>
                </a:lnTo>
                <a:cubicBezTo>
                  <a:pt x="2431742" y="777954"/>
                  <a:pt x="2523170" y="883302"/>
                  <a:pt x="2523170" y="1006086"/>
                </a:cubicBezTo>
                <a:cubicBezTo>
                  <a:pt x="2523170" y="1149334"/>
                  <a:pt x="2398727" y="1268849"/>
                  <a:pt x="2233296" y="1296490"/>
                </a:cubicBezTo>
                <a:lnTo>
                  <a:pt x="2181096" y="1300786"/>
                </a:lnTo>
                <a:lnTo>
                  <a:pt x="2153737" y="1351192"/>
                </a:lnTo>
                <a:cubicBezTo>
                  <a:pt x="2095345" y="1437623"/>
                  <a:pt x="1996459" y="1494450"/>
                  <a:pt x="1884300" y="1494450"/>
                </a:cubicBezTo>
                <a:lnTo>
                  <a:pt x="546820" y="1494450"/>
                </a:lnTo>
                <a:cubicBezTo>
                  <a:pt x="412229" y="1494450"/>
                  <a:pt x="296752" y="1412620"/>
                  <a:pt x="247425" y="1295998"/>
                </a:cubicBezTo>
                <a:lnTo>
                  <a:pt x="246650" y="1292162"/>
                </a:lnTo>
                <a:lnTo>
                  <a:pt x="207257" y="1274708"/>
                </a:lnTo>
                <a:cubicBezTo>
                  <a:pt x="82213" y="1205749"/>
                  <a:pt x="0" y="1088969"/>
                  <a:pt x="0" y="956514"/>
                </a:cubicBezTo>
                <a:cubicBezTo>
                  <a:pt x="0" y="744586"/>
                  <a:pt x="210466" y="572785"/>
                  <a:pt x="470088" y="572785"/>
                </a:cubicBezTo>
                <a:lnTo>
                  <a:pt x="516120" y="575628"/>
                </a:lnTo>
                <a:lnTo>
                  <a:pt x="524163" y="510508"/>
                </a:lnTo>
                <a:cubicBezTo>
                  <a:pt x="557038" y="379364"/>
                  <a:pt x="671870" y="272589"/>
                  <a:pt x="823068" y="227399"/>
                </a:cubicBezTo>
                <a:lnTo>
                  <a:pt x="884378" y="213880"/>
                </a:lnTo>
                <a:lnTo>
                  <a:pt x="914099" y="169182"/>
                </a:lnTo>
                <a:cubicBezTo>
                  <a:pt x="998577" y="67110"/>
                  <a:pt x="1141639" y="0"/>
                  <a:pt x="1303903" y="0"/>
                </a:cubicBezTo>
                <a:close/>
              </a:path>
            </a:pathLst>
          </a:custGeom>
          <a:solidFill>
            <a:schemeClr val="bg1"/>
          </a:solidFill>
          <a:ln>
            <a:noFill/>
          </a:ln>
          <a:effectLst>
            <a:innerShdw blurRad="406400" dist="50800" dir="54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094F28B-1665-4D99-AAFD-D2E2739A5C33}"/>
              </a:ext>
            </a:extLst>
          </p:cNvPr>
          <p:cNvSpPr/>
          <p:nvPr userDrawn="1"/>
        </p:nvSpPr>
        <p:spPr>
          <a:xfrm>
            <a:off x="9961273" y="454001"/>
            <a:ext cx="1826386" cy="1152040"/>
          </a:xfrm>
          <a:custGeom>
            <a:avLst/>
            <a:gdLst>
              <a:gd name="connsiteX0" fmla="*/ 1303903 w 2523170"/>
              <a:gd name="connsiteY0" fmla="*/ 0 h 1494450"/>
              <a:gd name="connsiteX1" fmla="*/ 1764440 w 2523170"/>
              <a:gd name="connsiteY1" fmla="*/ 306394 h 1494450"/>
              <a:gd name="connsiteX2" fmla="*/ 1769134 w 2523170"/>
              <a:gd name="connsiteY2" fmla="*/ 344397 h 1494450"/>
              <a:gd name="connsiteX3" fmla="*/ 1769523 w 2523170"/>
              <a:gd name="connsiteY3" fmla="*/ 344365 h 1494450"/>
              <a:gd name="connsiteX4" fmla="*/ 2230061 w 2523170"/>
              <a:gd name="connsiteY4" fmla="*/ 650759 h 1494450"/>
              <a:gd name="connsiteX5" fmla="*/ 2238233 w 2523170"/>
              <a:gd name="connsiteY5" fmla="*/ 716934 h 1494450"/>
              <a:gd name="connsiteX6" fmla="*/ 2301442 w 2523170"/>
              <a:gd name="connsiteY6" fmla="*/ 732955 h 1494450"/>
              <a:gd name="connsiteX7" fmla="*/ 2523170 w 2523170"/>
              <a:gd name="connsiteY7" fmla="*/ 1006086 h 1494450"/>
              <a:gd name="connsiteX8" fmla="*/ 2233296 w 2523170"/>
              <a:gd name="connsiteY8" fmla="*/ 1296490 h 1494450"/>
              <a:gd name="connsiteX9" fmla="*/ 2181096 w 2523170"/>
              <a:gd name="connsiteY9" fmla="*/ 1300786 h 1494450"/>
              <a:gd name="connsiteX10" fmla="*/ 2153737 w 2523170"/>
              <a:gd name="connsiteY10" fmla="*/ 1351192 h 1494450"/>
              <a:gd name="connsiteX11" fmla="*/ 1884300 w 2523170"/>
              <a:gd name="connsiteY11" fmla="*/ 1494450 h 1494450"/>
              <a:gd name="connsiteX12" fmla="*/ 546820 w 2523170"/>
              <a:gd name="connsiteY12" fmla="*/ 1494450 h 1494450"/>
              <a:gd name="connsiteX13" fmla="*/ 247425 w 2523170"/>
              <a:gd name="connsiteY13" fmla="*/ 1295998 h 1494450"/>
              <a:gd name="connsiteX14" fmla="*/ 246650 w 2523170"/>
              <a:gd name="connsiteY14" fmla="*/ 1292162 h 1494450"/>
              <a:gd name="connsiteX15" fmla="*/ 207257 w 2523170"/>
              <a:gd name="connsiteY15" fmla="*/ 1274708 h 1494450"/>
              <a:gd name="connsiteX16" fmla="*/ 0 w 2523170"/>
              <a:gd name="connsiteY16" fmla="*/ 956514 h 1494450"/>
              <a:gd name="connsiteX17" fmla="*/ 470088 w 2523170"/>
              <a:gd name="connsiteY17" fmla="*/ 572785 h 1494450"/>
              <a:gd name="connsiteX18" fmla="*/ 516120 w 2523170"/>
              <a:gd name="connsiteY18" fmla="*/ 575628 h 1494450"/>
              <a:gd name="connsiteX19" fmla="*/ 524163 w 2523170"/>
              <a:gd name="connsiteY19" fmla="*/ 510508 h 1494450"/>
              <a:gd name="connsiteX20" fmla="*/ 823068 w 2523170"/>
              <a:gd name="connsiteY20" fmla="*/ 227399 h 1494450"/>
              <a:gd name="connsiteX21" fmla="*/ 884378 w 2523170"/>
              <a:gd name="connsiteY21" fmla="*/ 213880 h 1494450"/>
              <a:gd name="connsiteX22" fmla="*/ 914099 w 2523170"/>
              <a:gd name="connsiteY22" fmla="*/ 169182 h 1494450"/>
              <a:gd name="connsiteX23" fmla="*/ 1303903 w 2523170"/>
              <a:gd name="connsiteY23" fmla="*/ 0 h 1494450"/>
              <a:gd name="connsiteX0" fmla="*/ 1362166 w 2523170"/>
              <a:gd name="connsiteY0" fmla="*/ 0 h 1591553"/>
              <a:gd name="connsiteX1" fmla="*/ 1764440 w 2523170"/>
              <a:gd name="connsiteY1" fmla="*/ 403497 h 1591553"/>
              <a:gd name="connsiteX2" fmla="*/ 1769134 w 2523170"/>
              <a:gd name="connsiteY2" fmla="*/ 441500 h 1591553"/>
              <a:gd name="connsiteX3" fmla="*/ 1769523 w 2523170"/>
              <a:gd name="connsiteY3" fmla="*/ 441468 h 1591553"/>
              <a:gd name="connsiteX4" fmla="*/ 2230061 w 2523170"/>
              <a:gd name="connsiteY4" fmla="*/ 747862 h 1591553"/>
              <a:gd name="connsiteX5" fmla="*/ 2238233 w 2523170"/>
              <a:gd name="connsiteY5" fmla="*/ 814037 h 1591553"/>
              <a:gd name="connsiteX6" fmla="*/ 2301442 w 2523170"/>
              <a:gd name="connsiteY6" fmla="*/ 830058 h 1591553"/>
              <a:gd name="connsiteX7" fmla="*/ 2523170 w 2523170"/>
              <a:gd name="connsiteY7" fmla="*/ 1103189 h 1591553"/>
              <a:gd name="connsiteX8" fmla="*/ 2233296 w 2523170"/>
              <a:gd name="connsiteY8" fmla="*/ 1393593 h 1591553"/>
              <a:gd name="connsiteX9" fmla="*/ 2181096 w 2523170"/>
              <a:gd name="connsiteY9" fmla="*/ 1397889 h 1591553"/>
              <a:gd name="connsiteX10" fmla="*/ 2153737 w 2523170"/>
              <a:gd name="connsiteY10" fmla="*/ 1448295 h 1591553"/>
              <a:gd name="connsiteX11" fmla="*/ 1884300 w 2523170"/>
              <a:gd name="connsiteY11" fmla="*/ 1591553 h 1591553"/>
              <a:gd name="connsiteX12" fmla="*/ 546820 w 2523170"/>
              <a:gd name="connsiteY12" fmla="*/ 1591553 h 1591553"/>
              <a:gd name="connsiteX13" fmla="*/ 247425 w 2523170"/>
              <a:gd name="connsiteY13" fmla="*/ 1393101 h 1591553"/>
              <a:gd name="connsiteX14" fmla="*/ 246650 w 2523170"/>
              <a:gd name="connsiteY14" fmla="*/ 1389265 h 1591553"/>
              <a:gd name="connsiteX15" fmla="*/ 207257 w 2523170"/>
              <a:gd name="connsiteY15" fmla="*/ 1371811 h 1591553"/>
              <a:gd name="connsiteX16" fmla="*/ 0 w 2523170"/>
              <a:gd name="connsiteY16" fmla="*/ 1053617 h 1591553"/>
              <a:gd name="connsiteX17" fmla="*/ 470088 w 2523170"/>
              <a:gd name="connsiteY17" fmla="*/ 669888 h 1591553"/>
              <a:gd name="connsiteX18" fmla="*/ 516120 w 2523170"/>
              <a:gd name="connsiteY18" fmla="*/ 672731 h 1591553"/>
              <a:gd name="connsiteX19" fmla="*/ 524163 w 2523170"/>
              <a:gd name="connsiteY19" fmla="*/ 607611 h 1591553"/>
              <a:gd name="connsiteX20" fmla="*/ 823068 w 2523170"/>
              <a:gd name="connsiteY20" fmla="*/ 324502 h 1591553"/>
              <a:gd name="connsiteX21" fmla="*/ 884378 w 2523170"/>
              <a:gd name="connsiteY21" fmla="*/ 310983 h 1591553"/>
              <a:gd name="connsiteX22" fmla="*/ 914099 w 2523170"/>
              <a:gd name="connsiteY22" fmla="*/ 266285 h 1591553"/>
              <a:gd name="connsiteX23" fmla="*/ 1362166 w 2523170"/>
              <a:gd name="connsiteY23" fmla="*/ 0 h 159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3170" h="1591553">
                <a:moveTo>
                  <a:pt x="1362166" y="0"/>
                </a:moveTo>
                <a:cubicBezTo>
                  <a:pt x="1589335" y="0"/>
                  <a:pt x="1720606" y="228638"/>
                  <a:pt x="1764440" y="403497"/>
                </a:cubicBezTo>
                <a:lnTo>
                  <a:pt x="1769134" y="441500"/>
                </a:lnTo>
                <a:lnTo>
                  <a:pt x="1769523" y="441468"/>
                </a:lnTo>
                <a:cubicBezTo>
                  <a:pt x="1996692" y="441468"/>
                  <a:pt x="2186227" y="573003"/>
                  <a:pt x="2230061" y="747862"/>
                </a:cubicBezTo>
                <a:lnTo>
                  <a:pt x="2238233" y="814037"/>
                </a:lnTo>
                <a:lnTo>
                  <a:pt x="2301442" y="830058"/>
                </a:lnTo>
                <a:cubicBezTo>
                  <a:pt x="2431742" y="875057"/>
                  <a:pt x="2523170" y="980405"/>
                  <a:pt x="2523170" y="1103189"/>
                </a:cubicBezTo>
                <a:cubicBezTo>
                  <a:pt x="2523170" y="1246437"/>
                  <a:pt x="2398727" y="1365952"/>
                  <a:pt x="2233296" y="1393593"/>
                </a:cubicBezTo>
                <a:lnTo>
                  <a:pt x="2181096" y="1397889"/>
                </a:lnTo>
                <a:lnTo>
                  <a:pt x="2153737" y="1448295"/>
                </a:lnTo>
                <a:cubicBezTo>
                  <a:pt x="2095345" y="1534726"/>
                  <a:pt x="1996459" y="1591553"/>
                  <a:pt x="1884300" y="1591553"/>
                </a:cubicBezTo>
                <a:lnTo>
                  <a:pt x="546820" y="1591553"/>
                </a:lnTo>
                <a:cubicBezTo>
                  <a:pt x="412229" y="1591553"/>
                  <a:pt x="296752" y="1509723"/>
                  <a:pt x="247425" y="1393101"/>
                </a:cubicBezTo>
                <a:lnTo>
                  <a:pt x="246650" y="1389265"/>
                </a:lnTo>
                <a:lnTo>
                  <a:pt x="207257" y="1371811"/>
                </a:lnTo>
                <a:cubicBezTo>
                  <a:pt x="82213" y="1302852"/>
                  <a:pt x="0" y="1186072"/>
                  <a:pt x="0" y="1053617"/>
                </a:cubicBezTo>
                <a:cubicBezTo>
                  <a:pt x="0" y="841689"/>
                  <a:pt x="210466" y="669888"/>
                  <a:pt x="470088" y="669888"/>
                </a:cubicBezTo>
                <a:lnTo>
                  <a:pt x="516120" y="672731"/>
                </a:lnTo>
                <a:lnTo>
                  <a:pt x="524163" y="607611"/>
                </a:lnTo>
                <a:cubicBezTo>
                  <a:pt x="557038" y="476467"/>
                  <a:pt x="671870" y="369692"/>
                  <a:pt x="823068" y="324502"/>
                </a:cubicBezTo>
                <a:lnTo>
                  <a:pt x="884378" y="310983"/>
                </a:lnTo>
                <a:lnTo>
                  <a:pt x="914099" y="266285"/>
                </a:lnTo>
                <a:cubicBezTo>
                  <a:pt x="998577" y="164213"/>
                  <a:pt x="1199902" y="0"/>
                  <a:pt x="1362166" y="0"/>
                </a:cubicBezTo>
                <a:close/>
              </a:path>
            </a:pathLst>
          </a:custGeom>
          <a:solidFill>
            <a:schemeClr val="bg1"/>
          </a:solidFill>
          <a:ln>
            <a:noFill/>
          </a:ln>
          <a:effectLst>
            <a:innerShdw blurRad="406400" dist="50800" dir="54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Graphic 27" descr="Woman with kid">
            <a:extLst>
              <a:ext uri="{FF2B5EF4-FFF2-40B4-BE49-F238E27FC236}">
                <a16:creationId xmlns:a16="http://schemas.microsoft.com/office/drawing/2014/main" id="{2CF2C382-1F84-47C9-8057-04572B7AFF6C}"/>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196392" y="3776224"/>
            <a:ext cx="822641" cy="822641"/>
          </a:xfrm>
          <a:prstGeom prst="rect">
            <a:avLst/>
          </a:prstGeom>
          <a:effectLst>
            <a:outerShdw blurRad="76200" dir="18900000" sy="23000" kx="-1200000" algn="bl" rotWithShape="0">
              <a:prstClr val="black">
                <a:alpha val="20000"/>
              </a:prstClr>
            </a:outerShdw>
          </a:effectLst>
        </p:spPr>
      </p:pic>
      <p:pic>
        <p:nvPicPr>
          <p:cNvPr id="29" name="Graphic 28" descr="Man with kid">
            <a:extLst>
              <a:ext uri="{FF2B5EF4-FFF2-40B4-BE49-F238E27FC236}">
                <a16:creationId xmlns:a16="http://schemas.microsoft.com/office/drawing/2014/main" id="{D3001E4A-2442-49CB-82E7-1074E938F627}"/>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022567" y="6015606"/>
            <a:ext cx="649722" cy="649722"/>
          </a:xfrm>
          <a:prstGeom prst="rect">
            <a:avLst/>
          </a:prstGeom>
          <a:effectLst>
            <a:outerShdw blurRad="76200" dir="18900000" sy="23000" kx="-1200000" algn="bl" rotWithShape="0">
              <a:prstClr val="black">
                <a:alpha val="20000"/>
              </a:prstClr>
            </a:outerShdw>
          </a:effectLst>
        </p:spPr>
      </p:pic>
      <p:grpSp>
        <p:nvGrpSpPr>
          <p:cNvPr id="30" name="Group 29">
            <a:extLst>
              <a:ext uri="{FF2B5EF4-FFF2-40B4-BE49-F238E27FC236}">
                <a16:creationId xmlns:a16="http://schemas.microsoft.com/office/drawing/2014/main" id="{540CC1B5-436A-4A50-9A7A-B2FCEB02F847}"/>
              </a:ext>
            </a:extLst>
          </p:cNvPr>
          <p:cNvGrpSpPr/>
          <p:nvPr userDrawn="1"/>
        </p:nvGrpSpPr>
        <p:grpSpPr>
          <a:xfrm>
            <a:off x="4356601" y="6200956"/>
            <a:ext cx="271960" cy="593750"/>
            <a:chOff x="2391270" y="1619186"/>
            <a:chExt cx="545642" cy="1193018"/>
          </a:xfrm>
          <a:effectLst>
            <a:outerShdw blurRad="76200" dir="18900000" sy="23000" kx="-1200000" algn="bl" rotWithShape="0">
              <a:prstClr val="black">
                <a:alpha val="20000"/>
              </a:prstClr>
            </a:outerShdw>
          </a:effectLst>
        </p:grpSpPr>
        <p:sp>
          <p:nvSpPr>
            <p:cNvPr id="31" name="Rectangle 30">
              <a:extLst>
                <a:ext uri="{FF2B5EF4-FFF2-40B4-BE49-F238E27FC236}">
                  <a16:creationId xmlns:a16="http://schemas.microsoft.com/office/drawing/2014/main" id="{74F669BC-2F53-4609-A85B-336D69689E64}"/>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189">
              <a:extLst>
                <a:ext uri="{FF2B5EF4-FFF2-40B4-BE49-F238E27FC236}">
                  <a16:creationId xmlns:a16="http://schemas.microsoft.com/office/drawing/2014/main" id="{ABF8C119-D157-4CFD-8A5A-54CD077426D1}"/>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3" name="Graphic 32" descr="Child with balloon">
            <a:extLst>
              <a:ext uri="{FF2B5EF4-FFF2-40B4-BE49-F238E27FC236}">
                <a16:creationId xmlns:a16="http://schemas.microsoft.com/office/drawing/2014/main" id="{8047D6D2-34C7-42AC-BB58-83D7C8BC8440}"/>
              </a:ext>
            </a:extLst>
          </p:cNvPr>
          <p:cNvPicPr>
            <a:picLocks noChangeAspect="1"/>
          </p:cNvPicPr>
          <p:nvPr userDrawn="1"/>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63803" y="2471802"/>
            <a:ext cx="937199" cy="937199"/>
          </a:xfrm>
          <a:prstGeom prst="rect">
            <a:avLst/>
          </a:prstGeom>
          <a:effectLst>
            <a:outerShdw blurRad="76200" dir="18900000" sy="23000" kx="-1200000" algn="bl" rotWithShape="0">
              <a:prstClr val="black">
                <a:alpha val="20000"/>
              </a:prstClr>
            </a:outerShdw>
          </a:effectLst>
        </p:spPr>
      </p:pic>
      <p:grpSp>
        <p:nvGrpSpPr>
          <p:cNvPr id="34" name="Group 33">
            <a:extLst>
              <a:ext uri="{FF2B5EF4-FFF2-40B4-BE49-F238E27FC236}">
                <a16:creationId xmlns:a16="http://schemas.microsoft.com/office/drawing/2014/main" id="{D1D3C05A-70CE-4536-8C20-8F68EE229A12}"/>
              </a:ext>
            </a:extLst>
          </p:cNvPr>
          <p:cNvGrpSpPr/>
          <p:nvPr userDrawn="1"/>
        </p:nvGrpSpPr>
        <p:grpSpPr>
          <a:xfrm>
            <a:off x="224735" y="5834743"/>
            <a:ext cx="464270" cy="1013607"/>
            <a:chOff x="2391270" y="1619186"/>
            <a:chExt cx="545642" cy="1193018"/>
          </a:xfrm>
          <a:effectLst>
            <a:outerShdw blurRad="76200" dir="18900000" sy="23000" kx="-1200000" algn="bl" rotWithShape="0">
              <a:prstClr val="black">
                <a:alpha val="20000"/>
              </a:prstClr>
            </a:outerShdw>
          </a:effectLst>
        </p:grpSpPr>
        <p:sp>
          <p:nvSpPr>
            <p:cNvPr id="35" name="Rectangle 34">
              <a:extLst>
                <a:ext uri="{FF2B5EF4-FFF2-40B4-BE49-F238E27FC236}">
                  <a16:creationId xmlns:a16="http://schemas.microsoft.com/office/drawing/2014/main" id="{CC65D22C-1F72-4124-B823-EA11FD7B0EEB}"/>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Isosceles Triangle 189">
              <a:extLst>
                <a:ext uri="{FF2B5EF4-FFF2-40B4-BE49-F238E27FC236}">
                  <a16:creationId xmlns:a16="http://schemas.microsoft.com/office/drawing/2014/main" id="{BD2AB338-A088-4FC8-A501-C6B731819D54}"/>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A57712B6-B456-4531-A82D-3108047768E0}"/>
              </a:ext>
            </a:extLst>
          </p:cNvPr>
          <p:cNvGrpSpPr/>
          <p:nvPr userDrawn="1"/>
        </p:nvGrpSpPr>
        <p:grpSpPr>
          <a:xfrm>
            <a:off x="1320300" y="5974951"/>
            <a:ext cx="391886" cy="855576"/>
            <a:chOff x="2391270" y="1619186"/>
            <a:chExt cx="545642" cy="1193018"/>
          </a:xfrm>
          <a:effectLst>
            <a:outerShdw blurRad="76200" dir="18900000" sy="23000" kx="-1200000" algn="bl" rotWithShape="0">
              <a:prstClr val="black">
                <a:alpha val="20000"/>
              </a:prstClr>
            </a:outerShdw>
          </a:effectLst>
        </p:grpSpPr>
        <p:sp>
          <p:nvSpPr>
            <p:cNvPr id="38" name="Rectangle 37">
              <a:extLst>
                <a:ext uri="{FF2B5EF4-FFF2-40B4-BE49-F238E27FC236}">
                  <a16:creationId xmlns:a16="http://schemas.microsoft.com/office/drawing/2014/main" id="{D5E78A6E-4451-4856-B323-91953B236769}"/>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189">
              <a:extLst>
                <a:ext uri="{FF2B5EF4-FFF2-40B4-BE49-F238E27FC236}">
                  <a16:creationId xmlns:a16="http://schemas.microsoft.com/office/drawing/2014/main" id="{7B5167BC-9C71-476E-866B-C5AD63124D76}"/>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33915FDD-308C-4095-86F0-AA0C829927E9}"/>
              </a:ext>
            </a:extLst>
          </p:cNvPr>
          <p:cNvGrpSpPr/>
          <p:nvPr userDrawn="1"/>
        </p:nvGrpSpPr>
        <p:grpSpPr>
          <a:xfrm>
            <a:off x="8173473" y="4324957"/>
            <a:ext cx="271960" cy="593750"/>
            <a:chOff x="2391270" y="1619186"/>
            <a:chExt cx="545642" cy="1193018"/>
          </a:xfrm>
          <a:effectLst>
            <a:outerShdw blurRad="76200" dir="18900000" sy="23000" kx="-1200000" algn="bl" rotWithShape="0">
              <a:prstClr val="black">
                <a:alpha val="20000"/>
              </a:prstClr>
            </a:outerShdw>
          </a:effectLst>
        </p:grpSpPr>
        <p:sp>
          <p:nvSpPr>
            <p:cNvPr id="41" name="Rectangle 40">
              <a:extLst>
                <a:ext uri="{FF2B5EF4-FFF2-40B4-BE49-F238E27FC236}">
                  <a16:creationId xmlns:a16="http://schemas.microsoft.com/office/drawing/2014/main" id="{4DAFAEDF-6E95-4961-8AAB-60E3BF594D0E}"/>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Isosceles Triangle 189">
              <a:extLst>
                <a:ext uri="{FF2B5EF4-FFF2-40B4-BE49-F238E27FC236}">
                  <a16:creationId xmlns:a16="http://schemas.microsoft.com/office/drawing/2014/main" id="{33FE8C03-99C9-4382-B38F-7D9325C89A47}"/>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0A3AA364-166A-415A-82B7-1C12D30BAB4B}"/>
              </a:ext>
            </a:extLst>
          </p:cNvPr>
          <p:cNvGrpSpPr/>
          <p:nvPr userDrawn="1"/>
        </p:nvGrpSpPr>
        <p:grpSpPr>
          <a:xfrm>
            <a:off x="7774632" y="5930394"/>
            <a:ext cx="391886" cy="855576"/>
            <a:chOff x="2391270" y="1619186"/>
            <a:chExt cx="545642" cy="1193018"/>
          </a:xfrm>
          <a:effectLst>
            <a:outerShdw blurRad="76200" dir="18900000" sy="23000" kx="-1200000" algn="bl" rotWithShape="0">
              <a:prstClr val="black">
                <a:alpha val="20000"/>
              </a:prstClr>
            </a:outerShdw>
          </a:effectLst>
        </p:grpSpPr>
        <p:sp>
          <p:nvSpPr>
            <p:cNvPr id="44" name="Rectangle 43">
              <a:extLst>
                <a:ext uri="{FF2B5EF4-FFF2-40B4-BE49-F238E27FC236}">
                  <a16:creationId xmlns:a16="http://schemas.microsoft.com/office/drawing/2014/main" id="{630BDB8F-57E7-4D80-8D02-CF4C3B296A87}"/>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Isosceles Triangle 189">
              <a:extLst>
                <a:ext uri="{FF2B5EF4-FFF2-40B4-BE49-F238E27FC236}">
                  <a16:creationId xmlns:a16="http://schemas.microsoft.com/office/drawing/2014/main" id="{4125A24E-7937-4575-A1AA-201CAF8CAE74}"/>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1313F32F-5811-484F-B5BE-484C6DD27498}"/>
              </a:ext>
            </a:extLst>
          </p:cNvPr>
          <p:cNvGrpSpPr/>
          <p:nvPr userDrawn="1"/>
        </p:nvGrpSpPr>
        <p:grpSpPr>
          <a:xfrm>
            <a:off x="10146381" y="5827331"/>
            <a:ext cx="464270" cy="1013607"/>
            <a:chOff x="2391270" y="1619186"/>
            <a:chExt cx="545642" cy="1193018"/>
          </a:xfrm>
          <a:effectLst>
            <a:outerShdw blurRad="76200" dir="18900000" sy="23000" kx="-1200000" algn="bl" rotWithShape="0">
              <a:prstClr val="black">
                <a:alpha val="20000"/>
              </a:prstClr>
            </a:outerShdw>
          </a:effectLst>
        </p:grpSpPr>
        <p:sp>
          <p:nvSpPr>
            <p:cNvPr id="47" name="Rectangle 46">
              <a:extLst>
                <a:ext uri="{FF2B5EF4-FFF2-40B4-BE49-F238E27FC236}">
                  <a16:creationId xmlns:a16="http://schemas.microsoft.com/office/drawing/2014/main" id="{9BEFA277-7437-4302-8DAA-12A5A1157770}"/>
                </a:ext>
              </a:extLst>
            </p:cNvPr>
            <p:cNvSpPr/>
            <p:nvPr/>
          </p:nvSpPr>
          <p:spPr>
            <a:xfrm>
              <a:off x="2622300" y="2393734"/>
              <a:ext cx="45719" cy="41847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Isosceles Triangle 189">
              <a:extLst>
                <a:ext uri="{FF2B5EF4-FFF2-40B4-BE49-F238E27FC236}">
                  <a16:creationId xmlns:a16="http://schemas.microsoft.com/office/drawing/2014/main" id="{3D8D999F-4AF0-4DCC-9569-EECA9015201D}"/>
                </a:ext>
              </a:extLst>
            </p:cNvPr>
            <p:cNvSpPr/>
            <p:nvPr/>
          </p:nvSpPr>
          <p:spPr>
            <a:xfrm>
              <a:off x="2391270" y="1619186"/>
              <a:ext cx="545642" cy="862067"/>
            </a:xfrm>
            <a:custGeom>
              <a:avLst/>
              <a:gdLst>
                <a:gd name="connsiteX0" fmla="*/ 0 w 784606"/>
                <a:gd name="connsiteY0" fmla="*/ 1125889 h 1125889"/>
                <a:gd name="connsiteX1" fmla="*/ 392303 w 784606"/>
                <a:gd name="connsiteY1" fmla="*/ 0 h 1125889"/>
                <a:gd name="connsiteX2" fmla="*/ 784606 w 784606"/>
                <a:gd name="connsiteY2" fmla="*/ 1125889 h 1125889"/>
                <a:gd name="connsiteX3" fmla="*/ 0 w 784606"/>
                <a:gd name="connsiteY3" fmla="*/ 1125889 h 1125889"/>
                <a:gd name="connsiteX0" fmla="*/ 0 w 793156"/>
                <a:gd name="connsiteY0" fmla="*/ 1125889 h 1266625"/>
                <a:gd name="connsiteX1" fmla="*/ 392303 w 793156"/>
                <a:gd name="connsiteY1" fmla="*/ 0 h 1266625"/>
                <a:gd name="connsiteX2" fmla="*/ 784606 w 793156"/>
                <a:gd name="connsiteY2" fmla="*/ 1125889 h 1266625"/>
                <a:gd name="connsiteX3" fmla="*/ 0 w 79315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 name="connsiteX0" fmla="*/ 8550 w 801706"/>
                <a:gd name="connsiteY0" fmla="*/ 1125889 h 1266625"/>
                <a:gd name="connsiteX1" fmla="*/ 400853 w 801706"/>
                <a:gd name="connsiteY1" fmla="*/ 0 h 1266625"/>
                <a:gd name="connsiteX2" fmla="*/ 793156 w 801706"/>
                <a:gd name="connsiteY2" fmla="*/ 1125889 h 1266625"/>
                <a:gd name="connsiteX3" fmla="*/ 8550 w 801706"/>
                <a:gd name="connsiteY3" fmla="*/ 1125889 h 1266625"/>
              </a:gdLst>
              <a:ahLst/>
              <a:cxnLst>
                <a:cxn ang="0">
                  <a:pos x="connsiteX0" y="connsiteY0"/>
                </a:cxn>
                <a:cxn ang="0">
                  <a:pos x="connsiteX1" y="connsiteY1"/>
                </a:cxn>
                <a:cxn ang="0">
                  <a:pos x="connsiteX2" y="connsiteY2"/>
                </a:cxn>
                <a:cxn ang="0">
                  <a:pos x="connsiteX3" y="connsiteY3"/>
                </a:cxn>
              </a:cxnLst>
              <a:rect l="l" t="t" r="r" b="b"/>
              <a:pathLst>
                <a:path w="801706" h="1266625">
                  <a:moveTo>
                    <a:pt x="8550" y="1125889"/>
                  </a:moveTo>
                  <a:cubicBezTo>
                    <a:pt x="-56834" y="938241"/>
                    <a:pt x="270085" y="0"/>
                    <a:pt x="400853" y="0"/>
                  </a:cubicBezTo>
                  <a:cubicBezTo>
                    <a:pt x="531621" y="0"/>
                    <a:pt x="858540" y="938241"/>
                    <a:pt x="793156" y="1125889"/>
                  </a:cubicBezTo>
                  <a:cubicBezTo>
                    <a:pt x="727772" y="1313537"/>
                    <a:pt x="73934" y="1313537"/>
                    <a:pt x="8550" y="1125889"/>
                  </a:cubicBezTo>
                  <a:close/>
                </a:path>
              </a:pathLst>
            </a:cu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9" name="Freeform: Shape 48">
            <a:extLst>
              <a:ext uri="{FF2B5EF4-FFF2-40B4-BE49-F238E27FC236}">
                <a16:creationId xmlns:a16="http://schemas.microsoft.com/office/drawing/2014/main" id="{656B216F-FD74-4925-A4C2-AB2A916786BB}"/>
              </a:ext>
            </a:extLst>
          </p:cNvPr>
          <p:cNvSpPr/>
          <p:nvPr userDrawn="1"/>
        </p:nvSpPr>
        <p:spPr>
          <a:xfrm>
            <a:off x="3660269" y="818105"/>
            <a:ext cx="605650" cy="358721"/>
          </a:xfrm>
          <a:custGeom>
            <a:avLst/>
            <a:gdLst>
              <a:gd name="connsiteX0" fmla="*/ 1303903 w 2523170"/>
              <a:gd name="connsiteY0" fmla="*/ 0 h 1494450"/>
              <a:gd name="connsiteX1" fmla="*/ 1764440 w 2523170"/>
              <a:gd name="connsiteY1" fmla="*/ 306394 h 1494450"/>
              <a:gd name="connsiteX2" fmla="*/ 1769134 w 2523170"/>
              <a:gd name="connsiteY2" fmla="*/ 344397 h 1494450"/>
              <a:gd name="connsiteX3" fmla="*/ 1769523 w 2523170"/>
              <a:gd name="connsiteY3" fmla="*/ 344365 h 1494450"/>
              <a:gd name="connsiteX4" fmla="*/ 2230061 w 2523170"/>
              <a:gd name="connsiteY4" fmla="*/ 650759 h 1494450"/>
              <a:gd name="connsiteX5" fmla="*/ 2238233 w 2523170"/>
              <a:gd name="connsiteY5" fmla="*/ 716934 h 1494450"/>
              <a:gd name="connsiteX6" fmla="*/ 2301442 w 2523170"/>
              <a:gd name="connsiteY6" fmla="*/ 732955 h 1494450"/>
              <a:gd name="connsiteX7" fmla="*/ 2523170 w 2523170"/>
              <a:gd name="connsiteY7" fmla="*/ 1006086 h 1494450"/>
              <a:gd name="connsiteX8" fmla="*/ 2233296 w 2523170"/>
              <a:gd name="connsiteY8" fmla="*/ 1296490 h 1494450"/>
              <a:gd name="connsiteX9" fmla="*/ 2181096 w 2523170"/>
              <a:gd name="connsiteY9" fmla="*/ 1300786 h 1494450"/>
              <a:gd name="connsiteX10" fmla="*/ 2153737 w 2523170"/>
              <a:gd name="connsiteY10" fmla="*/ 1351192 h 1494450"/>
              <a:gd name="connsiteX11" fmla="*/ 1884300 w 2523170"/>
              <a:gd name="connsiteY11" fmla="*/ 1494450 h 1494450"/>
              <a:gd name="connsiteX12" fmla="*/ 546820 w 2523170"/>
              <a:gd name="connsiteY12" fmla="*/ 1494450 h 1494450"/>
              <a:gd name="connsiteX13" fmla="*/ 247425 w 2523170"/>
              <a:gd name="connsiteY13" fmla="*/ 1295998 h 1494450"/>
              <a:gd name="connsiteX14" fmla="*/ 246650 w 2523170"/>
              <a:gd name="connsiteY14" fmla="*/ 1292162 h 1494450"/>
              <a:gd name="connsiteX15" fmla="*/ 207257 w 2523170"/>
              <a:gd name="connsiteY15" fmla="*/ 1274708 h 1494450"/>
              <a:gd name="connsiteX16" fmla="*/ 0 w 2523170"/>
              <a:gd name="connsiteY16" fmla="*/ 956514 h 1494450"/>
              <a:gd name="connsiteX17" fmla="*/ 470088 w 2523170"/>
              <a:gd name="connsiteY17" fmla="*/ 572785 h 1494450"/>
              <a:gd name="connsiteX18" fmla="*/ 516120 w 2523170"/>
              <a:gd name="connsiteY18" fmla="*/ 575628 h 1494450"/>
              <a:gd name="connsiteX19" fmla="*/ 524163 w 2523170"/>
              <a:gd name="connsiteY19" fmla="*/ 510508 h 1494450"/>
              <a:gd name="connsiteX20" fmla="*/ 823068 w 2523170"/>
              <a:gd name="connsiteY20" fmla="*/ 227399 h 1494450"/>
              <a:gd name="connsiteX21" fmla="*/ 884378 w 2523170"/>
              <a:gd name="connsiteY21" fmla="*/ 213880 h 1494450"/>
              <a:gd name="connsiteX22" fmla="*/ 914099 w 2523170"/>
              <a:gd name="connsiteY22" fmla="*/ 169182 h 1494450"/>
              <a:gd name="connsiteX23" fmla="*/ 1303903 w 2523170"/>
              <a:gd name="connsiteY23" fmla="*/ 0 h 149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3170" h="1494450">
                <a:moveTo>
                  <a:pt x="1303903" y="0"/>
                </a:moveTo>
                <a:cubicBezTo>
                  <a:pt x="1531072" y="0"/>
                  <a:pt x="1720606" y="131535"/>
                  <a:pt x="1764440" y="306394"/>
                </a:cubicBezTo>
                <a:lnTo>
                  <a:pt x="1769134" y="344397"/>
                </a:lnTo>
                <a:lnTo>
                  <a:pt x="1769523" y="344365"/>
                </a:lnTo>
                <a:cubicBezTo>
                  <a:pt x="1996692" y="344365"/>
                  <a:pt x="2186227" y="475900"/>
                  <a:pt x="2230061" y="650759"/>
                </a:cubicBezTo>
                <a:lnTo>
                  <a:pt x="2238233" y="716934"/>
                </a:lnTo>
                <a:lnTo>
                  <a:pt x="2301442" y="732955"/>
                </a:lnTo>
                <a:cubicBezTo>
                  <a:pt x="2431742" y="777954"/>
                  <a:pt x="2523170" y="883302"/>
                  <a:pt x="2523170" y="1006086"/>
                </a:cubicBezTo>
                <a:cubicBezTo>
                  <a:pt x="2523170" y="1149334"/>
                  <a:pt x="2398727" y="1268849"/>
                  <a:pt x="2233296" y="1296490"/>
                </a:cubicBezTo>
                <a:lnTo>
                  <a:pt x="2181096" y="1300786"/>
                </a:lnTo>
                <a:lnTo>
                  <a:pt x="2153737" y="1351192"/>
                </a:lnTo>
                <a:cubicBezTo>
                  <a:pt x="2095345" y="1437623"/>
                  <a:pt x="1996459" y="1494450"/>
                  <a:pt x="1884300" y="1494450"/>
                </a:cubicBezTo>
                <a:lnTo>
                  <a:pt x="546820" y="1494450"/>
                </a:lnTo>
                <a:cubicBezTo>
                  <a:pt x="412229" y="1494450"/>
                  <a:pt x="296752" y="1412620"/>
                  <a:pt x="247425" y="1295998"/>
                </a:cubicBezTo>
                <a:lnTo>
                  <a:pt x="246650" y="1292162"/>
                </a:lnTo>
                <a:lnTo>
                  <a:pt x="207257" y="1274708"/>
                </a:lnTo>
                <a:cubicBezTo>
                  <a:pt x="82213" y="1205749"/>
                  <a:pt x="0" y="1088969"/>
                  <a:pt x="0" y="956514"/>
                </a:cubicBezTo>
                <a:cubicBezTo>
                  <a:pt x="0" y="744586"/>
                  <a:pt x="210466" y="572785"/>
                  <a:pt x="470088" y="572785"/>
                </a:cubicBezTo>
                <a:lnTo>
                  <a:pt x="516120" y="575628"/>
                </a:lnTo>
                <a:lnTo>
                  <a:pt x="524163" y="510508"/>
                </a:lnTo>
                <a:cubicBezTo>
                  <a:pt x="557038" y="379364"/>
                  <a:pt x="671870" y="272589"/>
                  <a:pt x="823068" y="227399"/>
                </a:cubicBezTo>
                <a:lnTo>
                  <a:pt x="884378" y="213880"/>
                </a:lnTo>
                <a:lnTo>
                  <a:pt x="914099" y="169182"/>
                </a:lnTo>
                <a:cubicBezTo>
                  <a:pt x="998577" y="67110"/>
                  <a:pt x="1141639" y="0"/>
                  <a:pt x="1303903" y="0"/>
                </a:cubicBezTo>
                <a:close/>
              </a:path>
            </a:pathLst>
          </a:custGeom>
          <a:solidFill>
            <a:schemeClr val="bg1"/>
          </a:solidFill>
          <a:ln>
            <a:noFill/>
          </a:ln>
          <a:effectLst>
            <a:innerShdw blurRad="406400" dist="50800" dir="5400000">
              <a:schemeClr val="bg1">
                <a:lumMod val="8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DDAC9994-F52B-4668-99C1-7FF1B9784A1B}"/>
              </a:ext>
            </a:extLst>
          </p:cNvPr>
          <p:cNvGrpSpPr/>
          <p:nvPr userDrawn="1"/>
        </p:nvGrpSpPr>
        <p:grpSpPr>
          <a:xfrm>
            <a:off x="404341" y="313153"/>
            <a:ext cx="11526643" cy="6507165"/>
            <a:chOff x="896236" y="787399"/>
            <a:chExt cx="10686574" cy="6032919"/>
          </a:xfrm>
        </p:grpSpPr>
        <p:sp>
          <p:nvSpPr>
            <p:cNvPr id="51" name="Freeform: Shape 50">
              <a:extLst>
                <a:ext uri="{FF2B5EF4-FFF2-40B4-BE49-F238E27FC236}">
                  <a16:creationId xmlns:a16="http://schemas.microsoft.com/office/drawing/2014/main" id="{930CD12E-BB63-4F17-8335-13F60CAA7B6A}"/>
                </a:ext>
              </a:extLst>
            </p:cNvPr>
            <p:cNvSpPr/>
            <p:nvPr/>
          </p:nvSpPr>
          <p:spPr>
            <a:xfrm>
              <a:off x="1625403" y="5797992"/>
              <a:ext cx="1017040" cy="821601"/>
            </a:xfrm>
            <a:custGeom>
              <a:avLst/>
              <a:gdLst>
                <a:gd name="connsiteX0" fmla="*/ 653340 w 1017040"/>
                <a:gd name="connsiteY0" fmla="*/ 776979 h 821601"/>
                <a:gd name="connsiteX1" fmla="*/ 188883 w 1017040"/>
                <a:gd name="connsiteY1" fmla="*/ 138351 h 821601"/>
                <a:gd name="connsiteX2" fmla="*/ 197 w 1017040"/>
                <a:gd name="connsiteY2" fmla="*/ 123837 h 821601"/>
                <a:gd name="connsiteX3" fmla="*/ 217911 w 1017040"/>
                <a:gd name="connsiteY3" fmla="*/ 7722 h 821601"/>
                <a:gd name="connsiteX4" fmla="*/ 537226 w 1017040"/>
                <a:gd name="connsiteY4" fmla="*/ 370579 h 821601"/>
                <a:gd name="connsiteX5" fmla="*/ 1016197 w 1017040"/>
                <a:gd name="connsiteY5" fmla="*/ 718922 h 821601"/>
                <a:gd name="connsiteX6" fmla="*/ 653340 w 1017040"/>
                <a:gd name="connsiteY6" fmla="*/ 776979 h 82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040" h="821601">
                  <a:moveTo>
                    <a:pt x="653340" y="776979"/>
                  </a:moveTo>
                  <a:cubicBezTo>
                    <a:pt x="515454" y="680217"/>
                    <a:pt x="297740" y="247208"/>
                    <a:pt x="188883" y="138351"/>
                  </a:cubicBezTo>
                  <a:cubicBezTo>
                    <a:pt x="80026" y="29494"/>
                    <a:pt x="-4641" y="145608"/>
                    <a:pt x="197" y="123837"/>
                  </a:cubicBezTo>
                  <a:cubicBezTo>
                    <a:pt x="5035" y="102066"/>
                    <a:pt x="128406" y="-33402"/>
                    <a:pt x="217911" y="7722"/>
                  </a:cubicBezTo>
                  <a:cubicBezTo>
                    <a:pt x="307416" y="48846"/>
                    <a:pt x="404178" y="252046"/>
                    <a:pt x="537226" y="370579"/>
                  </a:cubicBezTo>
                  <a:cubicBezTo>
                    <a:pt x="670274" y="489112"/>
                    <a:pt x="999264" y="643931"/>
                    <a:pt x="1016197" y="718922"/>
                  </a:cubicBezTo>
                  <a:cubicBezTo>
                    <a:pt x="1033130" y="793913"/>
                    <a:pt x="791226" y="873741"/>
                    <a:pt x="653340" y="776979"/>
                  </a:cubicBezTo>
                  <a:close/>
                </a:path>
              </a:pathLst>
            </a:cu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2500C720-C086-40A7-AD61-CFA859485D77}"/>
                </a:ext>
              </a:extLst>
            </p:cNvPr>
            <p:cNvSpPr/>
            <p:nvPr/>
          </p:nvSpPr>
          <p:spPr>
            <a:xfrm>
              <a:off x="896236" y="6141774"/>
              <a:ext cx="3106057" cy="667658"/>
            </a:xfrm>
            <a:prstGeom prst="ellipse">
              <a:avLst/>
            </a:prstGeom>
            <a:gradFill flip="none" rotWithShape="1">
              <a:gsLst>
                <a:gs pos="10000">
                  <a:schemeClr val="tx1">
                    <a:alpha val="68000"/>
                  </a:schemeClr>
                </a:gs>
                <a:gs pos="100000">
                  <a:srgbClr val="CCFF33">
                    <a:alpha val="0"/>
                  </a:srgb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EE2FFF9D-304E-4864-9DA4-B7B4C7AE2E75}"/>
                </a:ext>
              </a:extLst>
            </p:cNvPr>
            <p:cNvGrpSpPr/>
            <p:nvPr/>
          </p:nvGrpSpPr>
          <p:grpSpPr>
            <a:xfrm>
              <a:off x="2097313" y="787399"/>
              <a:ext cx="769257" cy="5704115"/>
              <a:chOff x="3048001" y="798285"/>
              <a:chExt cx="769257" cy="5704115"/>
            </a:xfrm>
          </p:grpSpPr>
          <p:sp>
            <p:nvSpPr>
              <p:cNvPr id="73" name="Freeform: Shape 72">
                <a:extLst>
                  <a:ext uri="{FF2B5EF4-FFF2-40B4-BE49-F238E27FC236}">
                    <a16:creationId xmlns:a16="http://schemas.microsoft.com/office/drawing/2014/main" id="{6EBDB7E2-78F4-4856-A17E-15FB6E822BE6}"/>
                  </a:ext>
                </a:extLst>
              </p:cNvPr>
              <p:cNvSpPr/>
              <p:nvPr/>
            </p:nvSpPr>
            <p:spPr>
              <a:xfrm>
                <a:off x="3352801" y="798285"/>
                <a:ext cx="464457" cy="5704115"/>
              </a:xfrm>
              <a:custGeom>
                <a:avLst/>
                <a:gdLst>
                  <a:gd name="connsiteX0" fmla="*/ 188685 w 464457"/>
                  <a:gd name="connsiteY0" fmla="*/ 0 h 5704115"/>
                  <a:gd name="connsiteX1" fmla="*/ 362857 w 464457"/>
                  <a:gd name="connsiteY1" fmla="*/ 275772 h 5704115"/>
                  <a:gd name="connsiteX2" fmla="*/ 333828 w 464457"/>
                  <a:gd name="connsiteY2" fmla="*/ 580572 h 5704115"/>
                  <a:gd name="connsiteX3" fmla="*/ 406400 w 464457"/>
                  <a:gd name="connsiteY3" fmla="*/ 1582058 h 5704115"/>
                  <a:gd name="connsiteX4" fmla="*/ 449943 w 464457"/>
                  <a:gd name="connsiteY4" fmla="*/ 3410858 h 5704115"/>
                  <a:gd name="connsiteX5" fmla="*/ 464457 w 464457"/>
                  <a:gd name="connsiteY5" fmla="*/ 4673600 h 5704115"/>
                  <a:gd name="connsiteX6" fmla="*/ 435428 w 464457"/>
                  <a:gd name="connsiteY6" fmla="*/ 5646058 h 5704115"/>
                  <a:gd name="connsiteX7" fmla="*/ 203200 w 464457"/>
                  <a:gd name="connsiteY7" fmla="*/ 5704115 h 5704115"/>
                  <a:gd name="connsiteX8" fmla="*/ 14514 w 464457"/>
                  <a:gd name="connsiteY8" fmla="*/ 5631543 h 5704115"/>
                  <a:gd name="connsiteX9" fmla="*/ 0 w 464457"/>
                  <a:gd name="connsiteY9" fmla="*/ 3817258 h 5704115"/>
                  <a:gd name="connsiteX10" fmla="*/ 72571 w 464457"/>
                  <a:gd name="connsiteY10" fmla="*/ 2235200 h 5704115"/>
                  <a:gd name="connsiteX11" fmla="*/ 14514 w 464457"/>
                  <a:gd name="connsiteY11" fmla="*/ 1132115 h 5704115"/>
                  <a:gd name="connsiteX12" fmla="*/ 101600 w 464457"/>
                  <a:gd name="connsiteY12" fmla="*/ 508000 h 5704115"/>
                  <a:gd name="connsiteX13" fmla="*/ 188685 w 464457"/>
                  <a:gd name="connsiteY13" fmla="*/ 0 h 57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457" h="5704115">
                    <a:moveTo>
                      <a:pt x="188685" y="0"/>
                    </a:moveTo>
                    <a:lnTo>
                      <a:pt x="362857" y="275772"/>
                    </a:lnTo>
                    <a:lnTo>
                      <a:pt x="333828" y="580572"/>
                    </a:lnTo>
                    <a:lnTo>
                      <a:pt x="406400" y="1582058"/>
                    </a:lnTo>
                    <a:lnTo>
                      <a:pt x="449943" y="3410858"/>
                    </a:lnTo>
                    <a:lnTo>
                      <a:pt x="464457" y="4673600"/>
                    </a:lnTo>
                    <a:lnTo>
                      <a:pt x="435428" y="5646058"/>
                    </a:lnTo>
                    <a:lnTo>
                      <a:pt x="203200" y="5704115"/>
                    </a:lnTo>
                    <a:lnTo>
                      <a:pt x="14514" y="5631543"/>
                    </a:lnTo>
                    <a:lnTo>
                      <a:pt x="0" y="3817258"/>
                    </a:lnTo>
                    <a:lnTo>
                      <a:pt x="72571" y="2235200"/>
                    </a:lnTo>
                    <a:lnTo>
                      <a:pt x="14514" y="1132115"/>
                    </a:lnTo>
                    <a:lnTo>
                      <a:pt x="101600" y="508000"/>
                    </a:lnTo>
                    <a:lnTo>
                      <a:pt x="188685" y="0"/>
                    </a:lnTo>
                    <a:close/>
                  </a:path>
                </a:pathLst>
              </a:custGeom>
              <a:blipFill>
                <a:blip r:embed="rId19"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08CEFA8C-01DA-472A-9F84-8DBDFAB519C1}"/>
                  </a:ext>
                </a:extLst>
              </p:cNvPr>
              <p:cNvSpPr/>
              <p:nvPr/>
            </p:nvSpPr>
            <p:spPr>
              <a:xfrm>
                <a:off x="3048001" y="801914"/>
                <a:ext cx="508000" cy="5689600"/>
              </a:xfrm>
              <a:custGeom>
                <a:avLst/>
                <a:gdLst>
                  <a:gd name="connsiteX0" fmla="*/ 58057 w 508000"/>
                  <a:gd name="connsiteY0" fmla="*/ 5544457 h 5689600"/>
                  <a:gd name="connsiteX1" fmla="*/ 58057 w 508000"/>
                  <a:gd name="connsiteY1" fmla="*/ 4702629 h 5689600"/>
                  <a:gd name="connsiteX2" fmla="*/ 43543 w 508000"/>
                  <a:gd name="connsiteY2" fmla="*/ 4122057 h 5689600"/>
                  <a:gd name="connsiteX3" fmla="*/ 58057 w 508000"/>
                  <a:gd name="connsiteY3" fmla="*/ 3367314 h 5689600"/>
                  <a:gd name="connsiteX4" fmla="*/ 14514 w 508000"/>
                  <a:gd name="connsiteY4" fmla="*/ 2685143 h 5689600"/>
                  <a:gd name="connsiteX5" fmla="*/ 43543 w 508000"/>
                  <a:gd name="connsiteY5" fmla="*/ 2264229 h 5689600"/>
                  <a:gd name="connsiteX6" fmla="*/ 14514 w 508000"/>
                  <a:gd name="connsiteY6" fmla="*/ 1669143 h 5689600"/>
                  <a:gd name="connsiteX7" fmla="*/ 14514 w 508000"/>
                  <a:gd name="connsiteY7" fmla="*/ 1291771 h 5689600"/>
                  <a:gd name="connsiteX8" fmla="*/ 14514 w 508000"/>
                  <a:gd name="connsiteY8" fmla="*/ 885371 h 5689600"/>
                  <a:gd name="connsiteX9" fmla="*/ 14514 w 508000"/>
                  <a:gd name="connsiteY9" fmla="*/ 406400 h 5689600"/>
                  <a:gd name="connsiteX10" fmla="*/ 0 w 508000"/>
                  <a:gd name="connsiteY10" fmla="*/ 72571 h 5689600"/>
                  <a:gd name="connsiteX11" fmla="*/ 0 w 508000"/>
                  <a:gd name="connsiteY11" fmla="*/ 0 h 5689600"/>
                  <a:gd name="connsiteX12" fmla="*/ 145143 w 508000"/>
                  <a:gd name="connsiteY12" fmla="*/ 29029 h 5689600"/>
                  <a:gd name="connsiteX13" fmla="*/ 217714 w 508000"/>
                  <a:gd name="connsiteY13" fmla="*/ 0 h 5689600"/>
                  <a:gd name="connsiteX14" fmla="*/ 290286 w 508000"/>
                  <a:gd name="connsiteY14" fmla="*/ 14514 h 5689600"/>
                  <a:gd name="connsiteX15" fmla="*/ 362857 w 508000"/>
                  <a:gd name="connsiteY15" fmla="*/ 14514 h 5689600"/>
                  <a:gd name="connsiteX16" fmla="*/ 478971 w 508000"/>
                  <a:gd name="connsiteY16" fmla="*/ 14514 h 5689600"/>
                  <a:gd name="connsiteX17" fmla="*/ 508000 w 508000"/>
                  <a:gd name="connsiteY17" fmla="*/ 14514 h 5689600"/>
                  <a:gd name="connsiteX18" fmla="*/ 508000 w 508000"/>
                  <a:gd name="connsiteY18" fmla="*/ 2002971 h 5689600"/>
                  <a:gd name="connsiteX19" fmla="*/ 493486 w 508000"/>
                  <a:gd name="connsiteY19" fmla="*/ 3018971 h 5689600"/>
                  <a:gd name="connsiteX20" fmla="*/ 478971 w 508000"/>
                  <a:gd name="connsiteY20" fmla="*/ 4034971 h 5689600"/>
                  <a:gd name="connsiteX21" fmla="*/ 508000 w 508000"/>
                  <a:gd name="connsiteY21" fmla="*/ 4818743 h 5689600"/>
                  <a:gd name="connsiteX22" fmla="*/ 449943 w 508000"/>
                  <a:gd name="connsiteY22" fmla="*/ 5457371 h 5689600"/>
                  <a:gd name="connsiteX23" fmla="*/ 508000 w 508000"/>
                  <a:gd name="connsiteY23" fmla="*/ 5689600 h 5689600"/>
                  <a:gd name="connsiteX24" fmla="*/ 217714 w 508000"/>
                  <a:gd name="connsiteY24" fmla="*/ 5675086 h 5689600"/>
                  <a:gd name="connsiteX25" fmla="*/ 14514 w 508000"/>
                  <a:gd name="connsiteY25" fmla="*/ 5689600 h 5689600"/>
                  <a:gd name="connsiteX26" fmla="*/ 58057 w 508000"/>
                  <a:gd name="connsiteY26" fmla="*/ 5544457 h 568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000" h="5689600">
                    <a:moveTo>
                      <a:pt x="58057" y="5544457"/>
                    </a:moveTo>
                    <a:lnTo>
                      <a:pt x="58057" y="4702629"/>
                    </a:lnTo>
                    <a:lnTo>
                      <a:pt x="43543" y="4122057"/>
                    </a:lnTo>
                    <a:lnTo>
                      <a:pt x="58057" y="3367314"/>
                    </a:lnTo>
                    <a:lnTo>
                      <a:pt x="14514" y="2685143"/>
                    </a:lnTo>
                    <a:lnTo>
                      <a:pt x="43543" y="2264229"/>
                    </a:lnTo>
                    <a:lnTo>
                      <a:pt x="14514" y="1669143"/>
                    </a:lnTo>
                    <a:lnTo>
                      <a:pt x="14514" y="1291771"/>
                    </a:lnTo>
                    <a:lnTo>
                      <a:pt x="14514" y="885371"/>
                    </a:lnTo>
                    <a:lnTo>
                      <a:pt x="14514" y="406400"/>
                    </a:lnTo>
                    <a:lnTo>
                      <a:pt x="0" y="72571"/>
                    </a:lnTo>
                    <a:lnTo>
                      <a:pt x="0" y="0"/>
                    </a:lnTo>
                    <a:lnTo>
                      <a:pt x="145143" y="29029"/>
                    </a:lnTo>
                    <a:lnTo>
                      <a:pt x="217714" y="0"/>
                    </a:lnTo>
                    <a:lnTo>
                      <a:pt x="290286" y="14514"/>
                    </a:lnTo>
                    <a:lnTo>
                      <a:pt x="362857" y="14514"/>
                    </a:lnTo>
                    <a:lnTo>
                      <a:pt x="478971" y="14514"/>
                    </a:lnTo>
                    <a:lnTo>
                      <a:pt x="508000" y="14514"/>
                    </a:lnTo>
                    <a:lnTo>
                      <a:pt x="508000" y="2002971"/>
                    </a:lnTo>
                    <a:lnTo>
                      <a:pt x="493486" y="3018971"/>
                    </a:lnTo>
                    <a:lnTo>
                      <a:pt x="478971" y="4034971"/>
                    </a:lnTo>
                    <a:lnTo>
                      <a:pt x="508000" y="4818743"/>
                    </a:lnTo>
                    <a:lnTo>
                      <a:pt x="449943" y="5457371"/>
                    </a:lnTo>
                    <a:lnTo>
                      <a:pt x="508000" y="5689600"/>
                    </a:lnTo>
                    <a:lnTo>
                      <a:pt x="217714" y="5675086"/>
                    </a:lnTo>
                    <a:lnTo>
                      <a:pt x="14514" y="5689600"/>
                    </a:lnTo>
                    <a:lnTo>
                      <a:pt x="58057" y="5544457"/>
                    </a:lnTo>
                    <a:close/>
                  </a:path>
                </a:pathLst>
              </a:custGeom>
              <a:blipFill>
                <a:blip r:embed="rId2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4" name="Right Triangle 53">
              <a:extLst>
                <a:ext uri="{FF2B5EF4-FFF2-40B4-BE49-F238E27FC236}">
                  <a16:creationId xmlns:a16="http://schemas.microsoft.com/office/drawing/2014/main" id="{F41B454F-657A-4CB8-8929-6B53E8668097}"/>
                </a:ext>
              </a:extLst>
            </p:cNvPr>
            <p:cNvSpPr/>
            <p:nvPr/>
          </p:nvSpPr>
          <p:spPr>
            <a:xfrm flipH="1" flipV="1">
              <a:off x="1716053" y="1705877"/>
              <a:ext cx="1030514" cy="532839"/>
            </a:xfrm>
            <a:prstGeom prst="rtTriangle">
              <a:avLst/>
            </a:prstGeom>
            <a:solidFill>
              <a:schemeClr val="tx1">
                <a:alpha val="82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2679E4B9-F938-4DB5-A34F-CD7D43C8E260}"/>
                </a:ext>
              </a:extLst>
            </p:cNvPr>
            <p:cNvGrpSpPr/>
            <p:nvPr/>
          </p:nvGrpSpPr>
          <p:grpSpPr>
            <a:xfrm>
              <a:off x="9586687" y="787399"/>
              <a:ext cx="769257" cy="5704115"/>
              <a:chOff x="3048001" y="798285"/>
              <a:chExt cx="769257" cy="5704115"/>
            </a:xfrm>
          </p:grpSpPr>
          <p:sp>
            <p:nvSpPr>
              <p:cNvPr id="71" name="Freeform: Shape 70">
                <a:extLst>
                  <a:ext uri="{FF2B5EF4-FFF2-40B4-BE49-F238E27FC236}">
                    <a16:creationId xmlns:a16="http://schemas.microsoft.com/office/drawing/2014/main" id="{58F6BC3C-0313-4FD5-AA45-09D5F6ED8608}"/>
                  </a:ext>
                </a:extLst>
              </p:cNvPr>
              <p:cNvSpPr/>
              <p:nvPr/>
            </p:nvSpPr>
            <p:spPr>
              <a:xfrm>
                <a:off x="3352801" y="798285"/>
                <a:ext cx="464457" cy="5704115"/>
              </a:xfrm>
              <a:custGeom>
                <a:avLst/>
                <a:gdLst>
                  <a:gd name="connsiteX0" fmla="*/ 188685 w 464457"/>
                  <a:gd name="connsiteY0" fmla="*/ 0 h 5704115"/>
                  <a:gd name="connsiteX1" fmla="*/ 362857 w 464457"/>
                  <a:gd name="connsiteY1" fmla="*/ 275772 h 5704115"/>
                  <a:gd name="connsiteX2" fmla="*/ 333828 w 464457"/>
                  <a:gd name="connsiteY2" fmla="*/ 580572 h 5704115"/>
                  <a:gd name="connsiteX3" fmla="*/ 406400 w 464457"/>
                  <a:gd name="connsiteY3" fmla="*/ 1582058 h 5704115"/>
                  <a:gd name="connsiteX4" fmla="*/ 449943 w 464457"/>
                  <a:gd name="connsiteY4" fmla="*/ 3410858 h 5704115"/>
                  <a:gd name="connsiteX5" fmla="*/ 464457 w 464457"/>
                  <a:gd name="connsiteY5" fmla="*/ 4673600 h 5704115"/>
                  <a:gd name="connsiteX6" fmla="*/ 435428 w 464457"/>
                  <a:gd name="connsiteY6" fmla="*/ 5646058 h 5704115"/>
                  <a:gd name="connsiteX7" fmla="*/ 203200 w 464457"/>
                  <a:gd name="connsiteY7" fmla="*/ 5704115 h 5704115"/>
                  <a:gd name="connsiteX8" fmla="*/ 14514 w 464457"/>
                  <a:gd name="connsiteY8" fmla="*/ 5631543 h 5704115"/>
                  <a:gd name="connsiteX9" fmla="*/ 0 w 464457"/>
                  <a:gd name="connsiteY9" fmla="*/ 3817258 h 5704115"/>
                  <a:gd name="connsiteX10" fmla="*/ 72571 w 464457"/>
                  <a:gd name="connsiteY10" fmla="*/ 2235200 h 5704115"/>
                  <a:gd name="connsiteX11" fmla="*/ 14514 w 464457"/>
                  <a:gd name="connsiteY11" fmla="*/ 1132115 h 5704115"/>
                  <a:gd name="connsiteX12" fmla="*/ 101600 w 464457"/>
                  <a:gd name="connsiteY12" fmla="*/ 508000 h 5704115"/>
                  <a:gd name="connsiteX13" fmla="*/ 188685 w 464457"/>
                  <a:gd name="connsiteY13" fmla="*/ 0 h 5704115"/>
                  <a:gd name="connsiteX0" fmla="*/ 188685 w 464457"/>
                  <a:gd name="connsiteY0" fmla="*/ 0 h 5704115"/>
                  <a:gd name="connsiteX1" fmla="*/ 362857 w 464457"/>
                  <a:gd name="connsiteY1" fmla="*/ 275772 h 5704115"/>
                  <a:gd name="connsiteX2" fmla="*/ 406400 w 464457"/>
                  <a:gd name="connsiteY2" fmla="*/ 609601 h 5704115"/>
                  <a:gd name="connsiteX3" fmla="*/ 406400 w 464457"/>
                  <a:gd name="connsiteY3" fmla="*/ 1582058 h 5704115"/>
                  <a:gd name="connsiteX4" fmla="*/ 449943 w 464457"/>
                  <a:gd name="connsiteY4" fmla="*/ 3410858 h 5704115"/>
                  <a:gd name="connsiteX5" fmla="*/ 464457 w 464457"/>
                  <a:gd name="connsiteY5" fmla="*/ 4673600 h 5704115"/>
                  <a:gd name="connsiteX6" fmla="*/ 435428 w 464457"/>
                  <a:gd name="connsiteY6" fmla="*/ 5646058 h 5704115"/>
                  <a:gd name="connsiteX7" fmla="*/ 203200 w 464457"/>
                  <a:gd name="connsiteY7" fmla="*/ 5704115 h 5704115"/>
                  <a:gd name="connsiteX8" fmla="*/ 14514 w 464457"/>
                  <a:gd name="connsiteY8" fmla="*/ 5631543 h 5704115"/>
                  <a:gd name="connsiteX9" fmla="*/ 0 w 464457"/>
                  <a:gd name="connsiteY9" fmla="*/ 3817258 h 5704115"/>
                  <a:gd name="connsiteX10" fmla="*/ 72571 w 464457"/>
                  <a:gd name="connsiteY10" fmla="*/ 2235200 h 5704115"/>
                  <a:gd name="connsiteX11" fmla="*/ 14514 w 464457"/>
                  <a:gd name="connsiteY11" fmla="*/ 1132115 h 5704115"/>
                  <a:gd name="connsiteX12" fmla="*/ 101600 w 464457"/>
                  <a:gd name="connsiteY12" fmla="*/ 508000 h 5704115"/>
                  <a:gd name="connsiteX13" fmla="*/ 188685 w 464457"/>
                  <a:gd name="connsiteY13" fmla="*/ 0 h 57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457" h="5704115">
                    <a:moveTo>
                      <a:pt x="188685" y="0"/>
                    </a:moveTo>
                    <a:lnTo>
                      <a:pt x="362857" y="275772"/>
                    </a:lnTo>
                    <a:lnTo>
                      <a:pt x="406400" y="609601"/>
                    </a:lnTo>
                    <a:lnTo>
                      <a:pt x="406400" y="1582058"/>
                    </a:lnTo>
                    <a:lnTo>
                      <a:pt x="449943" y="3410858"/>
                    </a:lnTo>
                    <a:lnTo>
                      <a:pt x="464457" y="4673600"/>
                    </a:lnTo>
                    <a:lnTo>
                      <a:pt x="435428" y="5646058"/>
                    </a:lnTo>
                    <a:lnTo>
                      <a:pt x="203200" y="5704115"/>
                    </a:lnTo>
                    <a:lnTo>
                      <a:pt x="14514" y="5631543"/>
                    </a:lnTo>
                    <a:lnTo>
                      <a:pt x="0" y="3817258"/>
                    </a:lnTo>
                    <a:lnTo>
                      <a:pt x="72571" y="2235200"/>
                    </a:lnTo>
                    <a:lnTo>
                      <a:pt x="14514" y="1132115"/>
                    </a:lnTo>
                    <a:lnTo>
                      <a:pt x="101600" y="508000"/>
                    </a:lnTo>
                    <a:lnTo>
                      <a:pt x="188685" y="0"/>
                    </a:lnTo>
                    <a:close/>
                  </a:path>
                </a:pathLst>
              </a:custGeom>
              <a:blipFill>
                <a:blip r:embed="rId19"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225AA8B-89C1-4164-A0DA-90A8894960B1}"/>
                  </a:ext>
                </a:extLst>
              </p:cNvPr>
              <p:cNvSpPr/>
              <p:nvPr/>
            </p:nvSpPr>
            <p:spPr>
              <a:xfrm>
                <a:off x="3048001" y="801914"/>
                <a:ext cx="508000" cy="5689600"/>
              </a:xfrm>
              <a:custGeom>
                <a:avLst/>
                <a:gdLst>
                  <a:gd name="connsiteX0" fmla="*/ 58057 w 508000"/>
                  <a:gd name="connsiteY0" fmla="*/ 5544457 h 5689600"/>
                  <a:gd name="connsiteX1" fmla="*/ 58057 w 508000"/>
                  <a:gd name="connsiteY1" fmla="*/ 4702629 h 5689600"/>
                  <a:gd name="connsiteX2" fmla="*/ 43543 w 508000"/>
                  <a:gd name="connsiteY2" fmla="*/ 4122057 h 5689600"/>
                  <a:gd name="connsiteX3" fmla="*/ 58057 w 508000"/>
                  <a:gd name="connsiteY3" fmla="*/ 3367314 h 5689600"/>
                  <a:gd name="connsiteX4" fmla="*/ 14514 w 508000"/>
                  <a:gd name="connsiteY4" fmla="*/ 2685143 h 5689600"/>
                  <a:gd name="connsiteX5" fmla="*/ 43543 w 508000"/>
                  <a:gd name="connsiteY5" fmla="*/ 2264229 h 5689600"/>
                  <a:gd name="connsiteX6" fmla="*/ 14514 w 508000"/>
                  <a:gd name="connsiteY6" fmla="*/ 1669143 h 5689600"/>
                  <a:gd name="connsiteX7" fmla="*/ 14514 w 508000"/>
                  <a:gd name="connsiteY7" fmla="*/ 1291771 h 5689600"/>
                  <a:gd name="connsiteX8" fmla="*/ 14514 w 508000"/>
                  <a:gd name="connsiteY8" fmla="*/ 885371 h 5689600"/>
                  <a:gd name="connsiteX9" fmla="*/ 14514 w 508000"/>
                  <a:gd name="connsiteY9" fmla="*/ 406400 h 5689600"/>
                  <a:gd name="connsiteX10" fmla="*/ 0 w 508000"/>
                  <a:gd name="connsiteY10" fmla="*/ 72571 h 5689600"/>
                  <a:gd name="connsiteX11" fmla="*/ 0 w 508000"/>
                  <a:gd name="connsiteY11" fmla="*/ 0 h 5689600"/>
                  <a:gd name="connsiteX12" fmla="*/ 145143 w 508000"/>
                  <a:gd name="connsiteY12" fmla="*/ 29029 h 5689600"/>
                  <a:gd name="connsiteX13" fmla="*/ 217714 w 508000"/>
                  <a:gd name="connsiteY13" fmla="*/ 0 h 5689600"/>
                  <a:gd name="connsiteX14" fmla="*/ 290286 w 508000"/>
                  <a:gd name="connsiteY14" fmla="*/ 14514 h 5689600"/>
                  <a:gd name="connsiteX15" fmla="*/ 362857 w 508000"/>
                  <a:gd name="connsiteY15" fmla="*/ 14514 h 5689600"/>
                  <a:gd name="connsiteX16" fmla="*/ 478971 w 508000"/>
                  <a:gd name="connsiteY16" fmla="*/ 14514 h 5689600"/>
                  <a:gd name="connsiteX17" fmla="*/ 508000 w 508000"/>
                  <a:gd name="connsiteY17" fmla="*/ 14514 h 5689600"/>
                  <a:gd name="connsiteX18" fmla="*/ 508000 w 508000"/>
                  <a:gd name="connsiteY18" fmla="*/ 2002971 h 5689600"/>
                  <a:gd name="connsiteX19" fmla="*/ 493486 w 508000"/>
                  <a:gd name="connsiteY19" fmla="*/ 3018971 h 5689600"/>
                  <a:gd name="connsiteX20" fmla="*/ 478971 w 508000"/>
                  <a:gd name="connsiteY20" fmla="*/ 4034971 h 5689600"/>
                  <a:gd name="connsiteX21" fmla="*/ 508000 w 508000"/>
                  <a:gd name="connsiteY21" fmla="*/ 4818743 h 5689600"/>
                  <a:gd name="connsiteX22" fmla="*/ 449943 w 508000"/>
                  <a:gd name="connsiteY22" fmla="*/ 5457371 h 5689600"/>
                  <a:gd name="connsiteX23" fmla="*/ 508000 w 508000"/>
                  <a:gd name="connsiteY23" fmla="*/ 5689600 h 5689600"/>
                  <a:gd name="connsiteX24" fmla="*/ 217714 w 508000"/>
                  <a:gd name="connsiteY24" fmla="*/ 5675086 h 5689600"/>
                  <a:gd name="connsiteX25" fmla="*/ 14514 w 508000"/>
                  <a:gd name="connsiteY25" fmla="*/ 5689600 h 5689600"/>
                  <a:gd name="connsiteX26" fmla="*/ 58057 w 508000"/>
                  <a:gd name="connsiteY26" fmla="*/ 5544457 h 5689600"/>
                  <a:gd name="connsiteX0" fmla="*/ 58057 w 508000"/>
                  <a:gd name="connsiteY0" fmla="*/ 5544457 h 5689600"/>
                  <a:gd name="connsiteX1" fmla="*/ 58057 w 508000"/>
                  <a:gd name="connsiteY1" fmla="*/ 4702629 h 5689600"/>
                  <a:gd name="connsiteX2" fmla="*/ 43543 w 508000"/>
                  <a:gd name="connsiteY2" fmla="*/ 4122057 h 5689600"/>
                  <a:gd name="connsiteX3" fmla="*/ 58057 w 508000"/>
                  <a:gd name="connsiteY3" fmla="*/ 3367314 h 5689600"/>
                  <a:gd name="connsiteX4" fmla="*/ 14514 w 508000"/>
                  <a:gd name="connsiteY4" fmla="*/ 2685143 h 5689600"/>
                  <a:gd name="connsiteX5" fmla="*/ 43543 w 508000"/>
                  <a:gd name="connsiteY5" fmla="*/ 2264229 h 5689600"/>
                  <a:gd name="connsiteX6" fmla="*/ 14514 w 508000"/>
                  <a:gd name="connsiteY6" fmla="*/ 1669143 h 5689600"/>
                  <a:gd name="connsiteX7" fmla="*/ 14514 w 508000"/>
                  <a:gd name="connsiteY7" fmla="*/ 1291771 h 5689600"/>
                  <a:gd name="connsiteX8" fmla="*/ 14514 w 508000"/>
                  <a:gd name="connsiteY8" fmla="*/ 885371 h 5689600"/>
                  <a:gd name="connsiteX9" fmla="*/ 14514 w 508000"/>
                  <a:gd name="connsiteY9" fmla="*/ 406400 h 5689600"/>
                  <a:gd name="connsiteX10" fmla="*/ 0 w 508000"/>
                  <a:gd name="connsiteY10" fmla="*/ 72571 h 5689600"/>
                  <a:gd name="connsiteX11" fmla="*/ 0 w 508000"/>
                  <a:gd name="connsiteY11" fmla="*/ 0 h 5689600"/>
                  <a:gd name="connsiteX12" fmla="*/ 145143 w 508000"/>
                  <a:gd name="connsiteY12" fmla="*/ 29029 h 5689600"/>
                  <a:gd name="connsiteX13" fmla="*/ 217714 w 508000"/>
                  <a:gd name="connsiteY13" fmla="*/ 50058 h 5689600"/>
                  <a:gd name="connsiteX14" fmla="*/ 290286 w 508000"/>
                  <a:gd name="connsiteY14" fmla="*/ 14514 h 5689600"/>
                  <a:gd name="connsiteX15" fmla="*/ 362857 w 508000"/>
                  <a:gd name="connsiteY15" fmla="*/ 14514 h 5689600"/>
                  <a:gd name="connsiteX16" fmla="*/ 478971 w 508000"/>
                  <a:gd name="connsiteY16" fmla="*/ 14514 h 5689600"/>
                  <a:gd name="connsiteX17" fmla="*/ 508000 w 508000"/>
                  <a:gd name="connsiteY17" fmla="*/ 14514 h 5689600"/>
                  <a:gd name="connsiteX18" fmla="*/ 508000 w 508000"/>
                  <a:gd name="connsiteY18" fmla="*/ 2002971 h 5689600"/>
                  <a:gd name="connsiteX19" fmla="*/ 493486 w 508000"/>
                  <a:gd name="connsiteY19" fmla="*/ 3018971 h 5689600"/>
                  <a:gd name="connsiteX20" fmla="*/ 478971 w 508000"/>
                  <a:gd name="connsiteY20" fmla="*/ 4034971 h 5689600"/>
                  <a:gd name="connsiteX21" fmla="*/ 508000 w 508000"/>
                  <a:gd name="connsiteY21" fmla="*/ 4818743 h 5689600"/>
                  <a:gd name="connsiteX22" fmla="*/ 449943 w 508000"/>
                  <a:gd name="connsiteY22" fmla="*/ 5457371 h 5689600"/>
                  <a:gd name="connsiteX23" fmla="*/ 508000 w 508000"/>
                  <a:gd name="connsiteY23" fmla="*/ 5689600 h 5689600"/>
                  <a:gd name="connsiteX24" fmla="*/ 217714 w 508000"/>
                  <a:gd name="connsiteY24" fmla="*/ 5675086 h 5689600"/>
                  <a:gd name="connsiteX25" fmla="*/ 14514 w 508000"/>
                  <a:gd name="connsiteY25" fmla="*/ 5689600 h 5689600"/>
                  <a:gd name="connsiteX26" fmla="*/ 58057 w 508000"/>
                  <a:gd name="connsiteY26" fmla="*/ 5544457 h 5689600"/>
                  <a:gd name="connsiteX0" fmla="*/ 58057 w 508000"/>
                  <a:gd name="connsiteY0" fmla="*/ 5544457 h 5689600"/>
                  <a:gd name="connsiteX1" fmla="*/ 58057 w 508000"/>
                  <a:gd name="connsiteY1" fmla="*/ 4702629 h 5689600"/>
                  <a:gd name="connsiteX2" fmla="*/ 43543 w 508000"/>
                  <a:gd name="connsiteY2" fmla="*/ 4122057 h 5689600"/>
                  <a:gd name="connsiteX3" fmla="*/ 58057 w 508000"/>
                  <a:gd name="connsiteY3" fmla="*/ 3367314 h 5689600"/>
                  <a:gd name="connsiteX4" fmla="*/ 14514 w 508000"/>
                  <a:gd name="connsiteY4" fmla="*/ 2685143 h 5689600"/>
                  <a:gd name="connsiteX5" fmla="*/ 43543 w 508000"/>
                  <a:gd name="connsiteY5" fmla="*/ 2264229 h 5689600"/>
                  <a:gd name="connsiteX6" fmla="*/ 14514 w 508000"/>
                  <a:gd name="connsiteY6" fmla="*/ 1669143 h 5689600"/>
                  <a:gd name="connsiteX7" fmla="*/ 14514 w 508000"/>
                  <a:gd name="connsiteY7" fmla="*/ 1291771 h 5689600"/>
                  <a:gd name="connsiteX8" fmla="*/ 14514 w 508000"/>
                  <a:gd name="connsiteY8" fmla="*/ 885371 h 5689600"/>
                  <a:gd name="connsiteX9" fmla="*/ 14514 w 508000"/>
                  <a:gd name="connsiteY9" fmla="*/ 406400 h 5689600"/>
                  <a:gd name="connsiteX10" fmla="*/ 0 w 508000"/>
                  <a:gd name="connsiteY10" fmla="*/ 72571 h 5689600"/>
                  <a:gd name="connsiteX11" fmla="*/ 0 w 508000"/>
                  <a:gd name="connsiteY11" fmla="*/ 0 h 5689600"/>
                  <a:gd name="connsiteX12" fmla="*/ 115108 w 508000"/>
                  <a:gd name="connsiteY12" fmla="*/ 62402 h 5689600"/>
                  <a:gd name="connsiteX13" fmla="*/ 217714 w 508000"/>
                  <a:gd name="connsiteY13" fmla="*/ 50058 h 5689600"/>
                  <a:gd name="connsiteX14" fmla="*/ 290286 w 508000"/>
                  <a:gd name="connsiteY14" fmla="*/ 14514 h 5689600"/>
                  <a:gd name="connsiteX15" fmla="*/ 362857 w 508000"/>
                  <a:gd name="connsiteY15" fmla="*/ 14514 h 5689600"/>
                  <a:gd name="connsiteX16" fmla="*/ 478971 w 508000"/>
                  <a:gd name="connsiteY16" fmla="*/ 14514 h 5689600"/>
                  <a:gd name="connsiteX17" fmla="*/ 508000 w 508000"/>
                  <a:gd name="connsiteY17" fmla="*/ 14514 h 5689600"/>
                  <a:gd name="connsiteX18" fmla="*/ 508000 w 508000"/>
                  <a:gd name="connsiteY18" fmla="*/ 2002971 h 5689600"/>
                  <a:gd name="connsiteX19" fmla="*/ 493486 w 508000"/>
                  <a:gd name="connsiteY19" fmla="*/ 3018971 h 5689600"/>
                  <a:gd name="connsiteX20" fmla="*/ 478971 w 508000"/>
                  <a:gd name="connsiteY20" fmla="*/ 4034971 h 5689600"/>
                  <a:gd name="connsiteX21" fmla="*/ 508000 w 508000"/>
                  <a:gd name="connsiteY21" fmla="*/ 4818743 h 5689600"/>
                  <a:gd name="connsiteX22" fmla="*/ 449943 w 508000"/>
                  <a:gd name="connsiteY22" fmla="*/ 5457371 h 5689600"/>
                  <a:gd name="connsiteX23" fmla="*/ 508000 w 508000"/>
                  <a:gd name="connsiteY23" fmla="*/ 5689600 h 5689600"/>
                  <a:gd name="connsiteX24" fmla="*/ 217714 w 508000"/>
                  <a:gd name="connsiteY24" fmla="*/ 5675086 h 5689600"/>
                  <a:gd name="connsiteX25" fmla="*/ 14514 w 508000"/>
                  <a:gd name="connsiteY25" fmla="*/ 5689600 h 5689600"/>
                  <a:gd name="connsiteX26" fmla="*/ 58057 w 508000"/>
                  <a:gd name="connsiteY26" fmla="*/ 5544457 h 5689600"/>
                  <a:gd name="connsiteX0" fmla="*/ 58057 w 508000"/>
                  <a:gd name="connsiteY0" fmla="*/ 5544457 h 5689600"/>
                  <a:gd name="connsiteX1" fmla="*/ 58057 w 508000"/>
                  <a:gd name="connsiteY1" fmla="*/ 4702629 h 5689600"/>
                  <a:gd name="connsiteX2" fmla="*/ 43543 w 508000"/>
                  <a:gd name="connsiteY2" fmla="*/ 4122057 h 5689600"/>
                  <a:gd name="connsiteX3" fmla="*/ 58057 w 508000"/>
                  <a:gd name="connsiteY3" fmla="*/ 3367314 h 5689600"/>
                  <a:gd name="connsiteX4" fmla="*/ 14514 w 508000"/>
                  <a:gd name="connsiteY4" fmla="*/ 2685143 h 5689600"/>
                  <a:gd name="connsiteX5" fmla="*/ 43543 w 508000"/>
                  <a:gd name="connsiteY5" fmla="*/ 2264229 h 5689600"/>
                  <a:gd name="connsiteX6" fmla="*/ 14514 w 508000"/>
                  <a:gd name="connsiteY6" fmla="*/ 1669143 h 5689600"/>
                  <a:gd name="connsiteX7" fmla="*/ 14514 w 508000"/>
                  <a:gd name="connsiteY7" fmla="*/ 1291771 h 5689600"/>
                  <a:gd name="connsiteX8" fmla="*/ 14514 w 508000"/>
                  <a:gd name="connsiteY8" fmla="*/ 885371 h 5689600"/>
                  <a:gd name="connsiteX9" fmla="*/ 14514 w 508000"/>
                  <a:gd name="connsiteY9" fmla="*/ 406400 h 5689600"/>
                  <a:gd name="connsiteX10" fmla="*/ 0 w 508000"/>
                  <a:gd name="connsiteY10" fmla="*/ 72571 h 5689600"/>
                  <a:gd name="connsiteX11" fmla="*/ 0 w 508000"/>
                  <a:gd name="connsiteY11" fmla="*/ 0 h 5689600"/>
                  <a:gd name="connsiteX12" fmla="*/ 115108 w 508000"/>
                  <a:gd name="connsiteY12" fmla="*/ 62402 h 5689600"/>
                  <a:gd name="connsiteX13" fmla="*/ 217714 w 508000"/>
                  <a:gd name="connsiteY13" fmla="*/ 50058 h 5689600"/>
                  <a:gd name="connsiteX14" fmla="*/ 276937 w 508000"/>
                  <a:gd name="connsiteY14" fmla="*/ 4502 h 5689600"/>
                  <a:gd name="connsiteX15" fmla="*/ 362857 w 508000"/>
                  <a:gd name="connsiteY15" fmla="*/ 14514 h 5689600"/>
                  <a:gd name="connsiteX16" fmla="*/ 478971 w 508000"/>
                  <a:gd name="connsiteY16" fmla="*/ 14514 h 5689600"/>
                  <a:gd name="connsiteX17" fmla="*/ 508000 w 508000"/>
                  <a:gd name="connsiteY17" fmla="*/ 14514 h 5689600"/>
                  <a:gd name="connsiteX18" fmla="*/ 508000 w 508000"/>
                  <a:gd name="connsiteY18" fmla="*/ 2002971 h 5689600"/>
                  <a:gd name="connsiteX19" fmla="*/ 493486 w 508000"/>
                  <a:gd name="connsiteY19" fmla="*/ 3018971 h 5689600"/>
                  <a:gd name="connsiteX20" fmla="*/ 478971 w 508000"/>
                  <a:gd name="connsiteY20" fmla="*/ 4034971 h 5689600"/>
                  <a:gd name="connsiteX21" fmla="*/ 508000 w 508000"/>
                  <a:gd name="connsiteY21" fmla="*/ 4818743 h 5689600"/>
                  <a:gd name="connsiteX22" fmla="*/ 449943 w 508000"/>
                  <a:gd name="connsiteY22" fmla="*/ 5457371 h 5689600"/>
                  <a:gd name="connsiteX23" fmla="*/ 508000 w 508000"/>
                  <a:gd name="connsiteY23" fmla="*/ 5689600 h 5689600"/>
                  <a:gd name="connsiteX24" fmla="*/ 217714 w 508000"/>
                  <a:gd name="connsiteY24" fmla="*/ 5675086 h 5689600"/>
                  <a:gd name="connsiteX25" fmla="*/ 14514 w 508000"/>
                  <a:gd name="connsiteY25" fmla="*/ 5689600 h 5689600"/>
                  <a:gd name="connsiteX26" fmla="*/ 58057 w 508000"/>
                  <a:gd name="connsiteY26" fmla="*/ 5544457 h 5689600"/>
                  <a:gd name="connsiteX0" fmla="*/ 58057 w 508000"/>
                  <a:gd name="connsiteY0" fmla="*/ 5544457 h 5689600"/>
                  <a:gd name="connsiteX1" fmla="*/ 58057 w 508000"/>
                  <a:gd name="connsiteY1" fmla="*/ 4702629 h 5689600"/>
                  <a:gd name="connsiteX2" fmla="*/ 43543 w 508000"/>
                  <a:gd name="connsiteY2" fmla="*/ 4122057 h 5689600"/>
                  <a:gd name="connsiteX3" fmla="*/ 58057 w 508000"/>
                  <a:gd name="connsiteY3" fmla="*/ 3367314 h 5689600"/>
                  <a:gd name="connsiteX4" fmla="*/ 14514 w 508000"/>
                  <a:gd name="connsiteY4" fmla="*/ 2685143 h 5689600"/>
                  <a:gd name="connsiteX5" fmla="*/ 43543 w 508000"/>
                  <a:gd name="connsiteY5" fmla="*/ 2264229 h 5689600"/>
                  <a:gd name="connsiteX6" fmla="*/ 14514 w 508000"/>
                  <a:gd name="connsiteY6" fmla="*/ 1669143 h 5689600"/>
                  <a:gd name="connsiteX7" fmla="*/ 14514 w 508000"/>
                  <a:gd name="connsiteY7" fmla="*/ 1291771 h 5689600"/>
                  <a:gd name="connsiteX8" fmla="*/ 14514 w 508000"/>
                  <a:gd name="connsiteY8" fmla="*/ 885371 h 5689600"/>
                  <a:gd name="connsiteX9" fmla="*/ 14514 w 508000"/>
                  <a:gd name="connsiteY9" fmla="*/ 406400 h 5689600"/>
                  <a:gd name="connsiteX10" fmla="*/ 0 w 508000"/>
                  <a:gd name="connsiteY10" fmla="*/ 72571 h 5689600"/>
                  <a:gd name="connsiteX11" fmla="*/ 0 w 508000"/>
                  <a:gd name="connsiteY11" fmla="*/ 0 h 5689600"/>
                  <a:gd name="connsiteX12" fmla="*/ 115108 w 508000"/>
                  <a:gd name="connsiteY12" fmla="*/ 62402 h 5689600"/>
                  <a:gd name="connsiteX13" fmla="*/ 217714 w 508000"/>
                  <a:gd name="connsiteY13" fmla="*/ 50058 h 5689600"/>
                  <a:gd name="connsiteX14" fmla="*/ 276937 w 508000"/>
                  <a:gd name="connsiteY14" fmla="*/ 4502 h 5689600"/>
                  <a:gd name="connsiteX15" fmla="*/ 352845 w 508000"/>
                  <a:gd name="connsiteY15" fmla="*/ 41212 h 5689600"/>
                  <a:gd name="connsiteX16" fmla="*/ 478971 w 508000"/>
                  <a:gd name="connsiteY16" fmla="*/ 14514 h 5689600"/>
                  <a:gd name="connsiteX17" fmla="*/ 508000 w 508000"/>
                  <a:gd name="connsiteY17" fmla="*/ 14514 h 5689600"/>
                  <a:gd name="connsiteX18" fmla="*/ 508000 w 508000"/>
                  <a:gd name="connsiteY18" fmla="*/ 2002971 h 5689600"/>
                  <a:gd name="connsiteX19" fmla="*/ 493486 w 508000"/>
                  <a:gd name="connsiteY19" fmla="*/ 3018971 h 5689600"/>
                  <a:gd name="connsiteX20" fmla="*/ 478971 w 508000"/>
                  <a:gd name="connsiteY20" fmla="*/ 4034971 h 5689600"/>
                  <a:gd name="connsiteX21" fmla="*/ 508000 w 508000"/>
                  <a:gd name="connsiteY21" fmla="*/ 4818743 h 5689600"/>
                  <a:gd name="connsiteX22" fmla="*/ 449943 w 508000"/>
                  <a:gd name="connsiteY22" fmla="*/ 5457371 h 5689600"/>
                  <a:gd name="connsiteX23" fmla="*/ 508000 w 508000"/>
                  <a:gd name="connsiteY23" fmla="*/ 5689600 h 5689600"/>
                  <a:gd name="connsiteX24" fmla="*/ 217714 w 508000"/>
                  <a:gd name="connsiteY24" fmla="*/ 5675086 h 5689600"/>
                  <a:gd name="connsiteX25" fmla="*/ 14514 w 508000"/>
                  <a:gd name="connsiteY25" fmla="*/ 5689600 h 5689600"/>
                  <a:gd name="connsiteX26" fmla="*/ 58057 w 508000"/>
                  <a:gd name="connsiteY26" fmla="*/ 5544457 h 5689600"/>
                  <a:gd name="connsiteX0" fmla="*/ 58057 w 508000"/>
                  <a:gd name="connsiteY0" fmla="*/ 5544457 h 5689600"/>
                  <a:gd name="connsiteX1" fmla="*/ 58057 w 508000"/>
                  <a:gd name="connsiteY1" fmla="*/ 4702629 h 5689600"/>
                  <a:gd name="connsiteX2" fmla="*/ 43543 w 508000"/>
                  <a:gd name="connsiteY2" fmla="*/ 4122057 h 5689600"/>
                  <a:gd name="connsiteX3" fmla="*/ 58057 w 508000"/>
                  <a:gd name="connsiteY3" fmla="*/ 3367314 h 5689600"/>
                  <a:gd name="connsiteX4" fmla="*/ 14514 w 508000"/>
                  <a:gd name="connsiteY4" fmla="*/ 2685143 h 5689600"/>
                  <a:gd name="connsiteX5" fmla="*/ 43543 w 508000"/>
                  <a:gd name="connsiteY5" fmla="*/ 2264229 h 5689600"/>
                  <a:gd name="connsiteX6" fmla="*/ 14514 w 508000"/>
                  <a:gd name="connsiteY6" fmla="*/ 1669143 h 5689600"/>
                  <a:gd name="connsiteX7" fmla="*/ 14514 w 508000"/>
                  <a:gd name="connsiteY7" fmla="*/ 1291771 h 5689600"/>
                  <a:gd name="connsiteX8" fmla="*/ 14514 w 508000"/>
                  <a:gd name="connsiteY8" fmla="*/ 885371 h 5689600"/>
                  <a:gd name="connsiteX9" fmla="*/ 14514 w 508000"/>
                  <a:gd name="connsiteY9" fmla="*/ 406400 h 5689600"/>
                  <a:gd name="connsiteX10" fmla="*/ 0 w 508000"/>
                  <a:gd name="connsiteY10" fmla="*/ 72571 h 5689600"/>
                  <a:gd name="connsiteX11" fmla="*/ 0 w 508000"/>
                  <a:gd name="connsiteY11" fmla="*/ 0 h 5689600"/>
                  <a:gd name="connsiteX12" fmla="*/ 115108 w 508000"/>
                  <a:gd name="connsiteY12" fmla="*/ 62402 h 5689600"/>
                  <a:gd name="connsiteX13" fmla="*/ 217714 w 508000"/>
                  <a:gd name="connsiteY13" fmla="*/ 50058 h 5689600"/>
                  <a:gd name="connsiteX14" fmla="*/ 256914 w 508000"/>
                  <a:gd name="connsiteY14" fmla="*/ 37874 h 5689600"/>
                  <a:gd name="connsiteX15" fmla="*/ 352845 w 508000"/>
                  <a:gd name="connsiteY15" fmla="*/ 41212 h 5689600"/>
                  <a:gd name="connsiteX16" fmla="*/ 478971 w 508000"/>
                  <a:gd name="connsiteY16" fmla="*/ 14514 h 5689600"/>
                  <a:gd name="connsiteX17" fmla="*/ 508000 w 508000"/>
                  <a:gd name="connsiteY17" fmla="*/ 14514 h 5689600"/>
                  <a:gd name="connsiteX18" fmla="*/ 508000 w 508000"/>
                  <a:gd name="connsiteY18" fmla="*/ 2002971 h 5689600"/>
                  <a:gd name="connsiteX19" fmla="*/ 493486 w 508000"/>
                  <a:gd name="connsiteY19" fmla="*/ 3018971 h 5689600"/>
                  <a:gd name="connsiteX20" fmla="*/ 478971 w 508000"/>
                  <a:gd name="connsiteY20" fmla="*/ 4034971 h 5689600"/>
                  <a:gd name="connsiteX21" fmla="*/ 508000 w 508000"/>
                  <a:gd name="connsiteY21" fmla="*/ 4818743 h 5689600"/>
                  <a:gd name="connsiteX22" fmla="*/ 449943 w 508000"/>
                  <a:gd name="connsiteY22" fmla="*/ 5457371 h 5689600"/>
                  <a:gd name="connsiteX23" fmla="*/ 508000 w 508000"/>
                  <a:gd name="connsiteY23" fmla="*/ 5689600 h 5689600"/>
                  <a:gd name="connsiteX24" fmla="*/ 217714 w 508000"/>
                  <a:gd name="connsiteY24" fmla="*/ 5675086 h 5689600"/>
                  <a:gd name="connsiteX25" fmla="*/ 14514 w 508000"/>
                  <a:gd name="connsiteY25" fmla="*/ 5689600 h 5689600"/>
                  <a:gd name="connsiteX26" fmla="*/ 58057 w 508000"/>
                  <a:gd name="connsiteY26" fmla="*/ 5544457 h 568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000" h="5689600">
                    <a:moveTo>
                      <a:pt x="58057" y="5544457"/>
                    </a:moveTo>
                    <a:lnTo>
                      <a:pt x="58057" y="4702629"/>
                    </a:lnTo>
                    <a:lnTo>
                      <a:pt x="43543" y="4122057"/>
                    </a:lnTo>
                    <a:lnTo>
                      <a:pt x="58057" y="3367314"/>
                    </a:lnTo>
                    <a:lnTo>
                      <a:pt x="14514" y="2685143"/>
                    </a:lnTo>
                    <a:lnTo>
                      <a:pt x="43543" y="2264229"/>
                    </a:lnTo>
                    <a:lnTo>
                      <a:pt x="14514" y="1669143"/>
                    </a:lnTo>
                    <a:lnTo>
                      <a:pt x="14514" y="1291771"/>
                    </a:lnTo>
                    <a:lnTo>
                      <a:pt x="14514" y="885371"/>
                    </a:lnTo>
                    <a:lnTo>
                      <a:pt x="14514" y="406400"/>
                    </a:lnTo>
                    <a:lnTo>
                      <a:pt x="0" y="72571"/>
                    </a:lnTo>
                    <a:lnTo>
                      <a:pt x="0" y="0"/>
                    </a:lnTo>
                    <a:lnTo>
                      <a:pt x="115108" y="62402"/>
                    </a:lnTo>
                    <a:lnTo>
                      <a:pt x="217714" y="50058"/>
                    </a:lnTo>
                    <a:lnTo>
                      <a:pt x="256914" y="37874"/>
                    </a:lnTo>
                    <a:cubicBezTo>
                      <a:pt x="285554" y="41211"/>
                      <a:pt x="315836" y="45105"/>
                      <a:pt x="352845" y="41212"/>
                    </a:cubicBezTo>
                    <a:cubicBezTo>
                      <a:pt x="389855" y="37319"/>
                      <a:pt x="453112" y="18964"/>
                      <a:pt x="478971" y="14514"/>
                    </a:cubicBezTo>
                    <a:cubicBezTo>
                      <a:pt x="504830" y="10064"/>
                      <a:pt x="498324" y="14514"/>
                      <a:pt x="508000" y="14514"/>
                    </a:cubicBezTo>
                    <a:lnTo>
                      <a:pt x="508000" y="2002971"/>
                    </a:lnTo>
                    <a:lnTo>
                      <a:pt x="493486" y="3018971"/>
                    </a:lnTo>
                    <a:lnTo>
                      <a:pt x="478971" y="4034971"/>
                    </a:lnTo>
                    <a:lnTo>
                      <a:pt x="508000" y="4818743"/>
                    </a:lnTo>
                    <a:lnTo>
                      <a:pt x="449943" y="5457371"/>
                    </a:lnTo>
                    <a:lnTo>
                      <a:pt x="508000" y="5689600"/>
                    </a:lnTo>
                    <a:lnTo>
                      <a:pt x="217714" y="5675086"/>
                    </a:lnTo>
                    <a:lnTo>
                      <a:pt x="14514" y="5689600"/>
                    </a:lnTo>
                    <a:lnTo>
                      <a:pt x="58057" y="5544457"/>
                    </a:lnTo>
                    <a:close/>
                  </a:path>
                </a:pathLst>
              </a:custGeom>
              <a:blipFill>
                <a:blip r:embed="rId2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Right Triangle 55">
              <a:extLst>
                <a:ext uri="{FF2B5EF4-FFF2-40B4-BE49-F238E27FC236}">
                  <a16:creationId xmlns:a16="http://schemas.microsoft.com/office/drawing/2014/main" id="{EB142AD5-8835-426B-B946-311C314C50EF}"/>
                </a:ext>
              </a:extLst>
            </p:cNvPr>
            <p:cNvSpPr/>
            <p:nvPr/>
          </p:nvSpPr>
          <p:spPr>
            <a:xfrm flipH="1" flipV="1">
              <a:off x="9256227" y="1796367"/>
              <a:ext cx="1030514" cy="532839"/>
            </a:xfrm>
            <a:prstGeom prst="rtTriangle">
              <a:avLst/>
            </a:prstGeom>
            <a:solidFill>
              <a:schemeClr val="tx1">
                <a:alpha val="82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3588CABD-BAA1-4D6D-93C0-E214F89E77E0}"/>
                </a:ext>
              </a:extLst>
            </p:cNvPr>
            <p:cNvSpPr/>
            <p:nvPr/>
          </p:nvSpPr>
          <p:spPr>
            <a:xfrm>
              <a:off x="1553029" y="1219200"/>
              <a:ext cx="9390742" cy="667657"/>
            </a:xfrm>
            <a:custGeom>
              <a:avLst/>
              <a:gdLst>
                <a:gd name="connsiteX0" fmla="*/ 217714 w 9390742"/>
                <a:gd name="connsiteY0" fmla="*/ 0 h 667657"/>
                <a:gd name="connsiteX1" fmla="*/ 769257 w 9390742"/>
                <a:gd name="connsiteY1" fmla="*/ 14514 h 667657"/>
                <a:gd name="connsiteX2" fmla="*/ 2351314 w 9390742"/>
                <a:gd name="connsiteY2" fmla="*/ 29029 h 667657"/>
                <a:gd name="connsiteX3" fmla="*/ 2481942 w 9390742"/>
                <a:gd name="connsiteY3" fmla="*/ 29029 h 667657"/>
                <a:gd name="connsiteX4" fmla="*/ 3788228 w 9390742"/>
                <a:gd name="connsiteY4" fmla="*/ 43543 h 667657"/>
                <a:gd name="connsiteX5" fmla="*/ 5428342 w 9390742"/>
                <a:gd name="connsiteY5" fmla="*/ 43543 h 667657"/>
                <a:gd name="connsiteX6" fmla="*/ 6516914 w 9390742"/>
                <a:gd name="connsiteY6" fmla="*/ 116114 h 667657"/>
                <a:gd name="connsiteX7" fmla="*/ 7823200 w 9390742"/>
                <a:gd name="connsiteY7" fmla="*/ 72571 h 667657"/>
                <a:gd name="connsiteX8" fmla="*/ 9260114 w 9390742"/>
                <a:gd name="connsiteY8" fmla="*/ 29029 h 667657"/>
                <a:gd name="connsiteX9" fmla="*/ 9332685 w 9390742"/>
                <a:gd name="connsiteY9" fmla="*/ 130629 h 667657"/>
                <a:gd name="connsiteX10" fmla="*/ 9347200 w 9390742"/>
                <a:gd name="connsiteY10" fmla="*/ 246743 h 667657"/>
                <a:gd name="connsiteX11" fmla="*/ 9376228 w 9390742"/>
                <a:gd name="connsiteY11" fmla="*/ 449943 h 667657"/>
                <a:gd name="connsiteX12" fmla="*/ 9390742 w 9390742"/>
                <a:gd name="connsiteY12" fmla="*/ 609600 h 667657"/>
                <a:gd name="connsiteX13" fmla="*/ 7881257 w 9390742"/>
                <a:gd name="connsiteY13" fmla="*/ 667657 h 667657"/>
                <a:gd name="connsiteX14" fmla="*/ 5820228 w 9390742"/>
                <a:gd name="connsiteY14" fmla="*/ 667657 h 667657"/>
                <a:gd name="connsiteX15" fmla="*/ 3933371 w 9390742"/>
                <a:gd name="connsiteY15" fmla="*/ 638629 h 667657"/>
                <a:gd name="connsiteX16" fmla="*/ 2191657 w 9390742"/>
                <a:gd name="connsiteY16" fmla="*/ 609600 h 667657"/>
                <a:gd name="connsiteX17" fmla="*/ 1059542 w 9390742"/>
                <a:gd name="connsiteY17" fmla="*/ 537029 h 667657"/>
                <a:gd name="connsiteX18" fmla="*/ 43542 w 9390742"/>
                <a:gd name="connsiteY18" fmla="*/ 580571 h 667657"/>
                <a:gd name="connsiteX19" fmla="*/ 29028 w 9390742"/>
                <a:gd name="connsiteY19" fmla="*/ 449943 h 667657"/>
                <a:gd name="connsiteX20" fmla="*/ 0 w 9390742"/>
                <a:gd name="connsiteY20" fmla="*/ 319314 h 667657"/>
                <a:gd name="connsiteX21" fmla="*/ 43542 w 9390742"/>
                <a:gd name="connsiteY21" fmla="*/ 217714 h 667657"/>
                <a:gd name="connsiteX22" fmla="*/ 0 w 9390742"/>
                <a:gd name="connsiteY22" fmla="*/ 101600 h 667657"/>
                <a:gd name="connsiteX23" fmla="*/ 0 w 9390742"/>
                <a:gd name="connsiteY23" fmla="*/ 14514 h 667657"/>
                <a:gd name="connsiteX24" fmla="*/ 217714 w 9390742"/>
                <a:gd name="connsiteY24" fmla="*/ 0 h 66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390742" h="667657">
                  <a:moveTo>
                    <a:pt x="217714" y="0"/>
                  </a:moveTo>
                  <a:lnTo>
                    <a:pt x="769257" y="14514"/>
                  </a:lnTo>
                  <a:lnTo>
                    <a:pt x="2351314" y="29029"/>
                  </a:lnTo>
                  <a:lnTo>
                    <a:pt x="2481942" y="29029"/>
                  </a:lnTo>
                  <a:lnTo>
                    <a:pt x="3788228" y="43543"/>
                  </a:lnTo>
                  <a:lnTo>
                    <a:pt x="5428342" y="43543"/>
                  </a:lnTo>
                  <a:lnTo>
                    <a:pt x="6516914" y="116114"/>
                  </a:lnTo>
                  <a:lnTo>
                    <a:pt x="7823200" y="72571"/>
                  </a:lnTo>
                  <a:lnTo>
                    <a:pt x="9260114" y="29029"/>
                  </a:lnTo>
                  <a:lnTo>
                    <a:pt x="9332685" y="130629"/>
                  </a:lnTo>
                  <a:lnTo>
                    <a:pt x="9347200" y="246743"/>
                  </a:lnTo>
                  <a:lnTo>
                    <a:pt x="9376228" y="449943"/>
                  </a:lnTo>
                  <a:lnTo>
                    <a:pt x="9390742" y="609600"/>
                  </a:lnTo>
                  <a:lnTo>
                    <a:pt x="7881257" y="667657"/>
                  </a:lnTo>
                  <a:lnTo>
                    <a:pt x="5820228" y="667657"/>
                  </a:lnTo>
                  <a:lnTo>
                    <a:pt x="3933371" y="638629"/>
                  </a:lnTo>
                  <a:lnTo>
                    <a:pt x="2191657" y="609600"/>
                  </a:lnTo>
                  <a:lnTo>
                    <a:pt x="1059542" y="537029"/>
                  </a:lnTo>
                  <a:lnTo>
                    <a:pt x="43542" y="580571"/>
                  </a:lnTo>
                  <a:lnTo>
                    <a:pt x="29028" y="449943"/>
                  </a:lnTo>
                  <a:lnTo>
                    <a:pt x="0" y="319314"/>
                  </a:lnTo>
                  <a:lnTo>
                    <a:pt x="43542" y="217714"/>
                  </a:lnTo>
                  <a:lnTo>
                    <a:pt x="0" y="101600"/>
                  </a:lnTo>
                  <a:lnTo>
                    <a:pt x="0" y="14514"/>
                  </a:lnTo>
                  <a:lnTo>
                    <a:pt x="217714" y="0"/>
                  </a:lnTo>
                  <a:close/>
                </a:path>
              </a:pathLst>
            </a:custGeom>
            <a:blipFill dpi="0" rotWithShape="0">
              <a:blip r:embed="rId21"/>
              <a:srcRect/>
              <a:stretch>
                <a:fillRect t="-97000" b="-12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B6D8B389-9EEE-4BFA-8775-C5558F67D980}"/>
                </a:ext>
              </a:extLst>
            </p:cNvPr>
            <p:cNvSpPr/>
            <p:nvPr/>
          </p:nvSpPr>
          <p:spPr>
            <a:xfrm flipH="1">
              <a:off x="2402112" y="6300357"/>
              <a:ext cx="511330" cy="295374"/>
            </a:xfrm>
            <a:custGeom>
              <a:avLst/>
              <a:gdLst>
                <a:gd name="connsiteX0" fmla="*/ 842733 w 1301857"/>
                <a:gd name="connsiteY0" fmla="*/ 1295630 h 1370643"/>
                <a:gd name="connsiteX1" fmla="*/ 683076 w 1301857"/>
                <a:gd name="connsiteY1" fmla="*/ 468316 h 1370643"/>
                <a:gd name="connsiteX2" fmla="*/ 904 w 1301857"/>
                <a:gd name="connsiteY2" fmla="*/ 3859 h 1370643"/>
                <a:gd name="connsiteX3" fmla="*/ 842733 w 1301857"/>
                <a:gd name="connsiteY3" fmla="*/ 279630 h 1370643"/>
                <a:gd name="connsiteX4" fmla="*/ 1205590 w 1301857"/>
                <a:gd name="connsiteY4" fmla="*/ 845687 h 1370643"/>
                <a:gd name="connsiteX5" fmla="*/ 1278161 w 1301857"/>
                <a:gd name="connsiteY5" fmla="*/ 1281116 h 1370643"/>
                <a:gd name="connsiteX6" fmla="*/ 842733 w 1301857"/>
                <a:gd name="connsiteY6" fmla="*/ 1295630 h 137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857" h="1370643">
                  <a:moveTo>
                    <a:pt x="842733" y="1295630"/>
                  </a:moveTo>
                  <a:cubicBezTo>
                    <a:pt x="743552" y="1160163"/>
                    <a:pt x="823381" y="683611"/>
                    <a:pt x="683076" y="468316"/>
                  </a:cubicBezTo>
                  <a:cubicBezTo>
                    <a:pt x="542771" y="253021"/>
                    <a:pt x="-25705" y="35306"/>
                    <a:pt x="904" y="3859"/>
                  </a:cubicBezTo>
                  <a:cubicBezTo>
                    <a:pt x="27513" y="-27588"/>
                    <a:pt x="641952" y="139325"/>
                    <a:pt x="842733" y="279630"/>
                  </a:cubicBezTo>
                  <a:cubicBezTo>
                    <a:pt x="1043514" y="419935"/>
                    <a:pt x="1133019" y="678773"/>
                    <a:pt x="1205590" y="845687"/>
                  </a:cubicBezTo>
                  <a:cubicBezTo>
                    <a:pt x="1278161" y="1012601"/>
                    <a:pt x="1336218" y="1206125"/>
                    <a:pt x="1278161" y="1281116"/>
                  </a:cubicBezTo>
                  <a:cubicBezTo>
                    <a:pt x="1220104" y="1356107"/>
                    <a:pt x="941914" y="1431097"/>
                    <a:pt x="842733" y="129563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6FAF3865-F99B-4E4B-B5E8-7359A76B8C35}"/>
                </a:ext>
              </a:extLst>
            </p:cNvPr>
            <p:cNvSpPr/>
            <p:nvPr/>
          </p:nvSpPr>
          <p:spPr>
            <a:xfrm>
              <a:off x="1745438" y="6233408"/>
              <a:ext cx="713589" cy="421348"/>
            </a:xfrm>
            <a:custGeom>
              <a:avLst/>
              <a:gdLst>
                <a:gd name="connsiteX0" fmla="*/ 842733 w 1301857"/>
                <a:gd name="connsiteY0" fmla="*/ 1295630 h 1370643"/>
                <a:gd name="connsiteX1" fmla="*/ 683076 w 1301857"/>
                <a:gd name="connsiteY1" fmla="*/ 468316 h 1370643"/>
                <a:gd name="connsiteX2" fmla="*/ 904 w 1301857"/>
                <a:gd name="connsiteY2" fmla="*/ 3859 h 1370643"/>
                <a:gd name="connsiteX3" fmla="*/ 842733 w 1301857"/>
                <a:gd name="connsiteY3" fmla="*/ 279630 h 1370643"/>
                <a:gd name="connsiteX4" fmla="*/ 1205590 w 1301857"/>
                <a:gd name="connsiteY4" fmla="*/ 845687 h 1370643"/>
                <a:gd name="connsiteX5" fmla="*/ 1278161 w 1301857"/>
                <a:gd name="connsiteY5" fmla="*/ 1281116 h 1370643"/>
                <a:gd name="connsiteX6" fmla="*/ 842733 w 1301857"/>
                <a:gd name="connsiteY6" fmla="*/ 1295630 h 137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857" h="1370643">
                  <a:moveTo>
                    <a:pt x="842733" y="1295630"/>
                  </a:moveTo>
                  <a:cubicBezTo>
                    <a:pt x="743552" y="1160163"/>
                    <a:pt x="823381" y="683611"/>
                    <a:pt x="683076" y="468316"/>
                  </a:cubicBezTo>
                  <a:cubicBezTo>
                    <a:pt x="542771" y="253021"/>
                    <a:pt x="-25705" y="35306"/>
                    <a:pt x="904" y="3859"/>
                  </a:cubicBezTo>
                  <a:cubicBezTo>
                    <a:pt x="27513" y="-27588"/>
                    <a:pt x="641952" y="139325"/>
                    <a:pt x="842733" y="279630"/>
                  </a:cubicBezTo>
                  <a:cubicBezTo>
                    <a:pt x="1043514" y="419935"/>
                    <a:pt x="1133019" y="678773"/>
                    <a:pt x="1205590" y="845687"/>
                  </a:cubicBezTo>
                  <a:cubicBezTo>
                    <a:pt x="1278161" y="1012601"/>
                    <a:pt x="1336218" y="1206125"/>
                    <a:pt x="1278161" y="1281116"/>
                  </a:cubicBezTo>
                  <a:cubicBezTo>
                    <a:pt x="1220104" y="1356107"/>
                    <a:pt x="941914" y="1431097"/>
                    <a:pt x="842733" y="129563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E05F8E07-717D-4388-9753-2BD01F1DF2DD}"/>
                </a:ext>
              </a:extLst>
            </p:cNvPr>
            <p:cNvSpPr/>
            <p:nvPr/>
          </p:nvSpPr>
          <p:spPr>
            <a:xfrm>
              <a:off x="2496201" y="6202348"/>
              <a:ext cx="449371" cy="465094"/>
            </a:xfrm>
            <a:custGeom>
              <a:avLst/>
              <a:gdLst>
                <a:gd name="connsiteX0" fmla="*/ 3397 w 715368"/>
                <a:gd name="connsiteY0" fmla="*/ 1669142 h 1742606"/>
                <a:gd name="connsiteX1" fmla="*/ 206597 w 715368"/>
                <a:gd name="connsiteY1" fmla="*/ 566057 h 1742606"/>
                <a:gd name="connsiteX2" fmla="*/ 714597 w 715368"/>
                <a:gd name="connsiteY2" fmla="*/ 0 h 1742606"/>
                <a:gd name="connsiteX3" fmla="*/ 322711 w 715368"/>
                <a:gd name="connsiteY3" fmla="*/ 566057 h 1742606"/>
                <a:gd name="connsiteX4" fmla="*/ 351740 w 715368"/>
                <a:gd name="connsiteY4" fmla="*/ 1364342 h 1742606"/>
                <a:gd name="connsiteX5" fmla="*/ 351740 w 715368"/>
                <a:gd name="connsiteY5" fmla="*/ 1611085 h 1742606"/>
                <a:gd name="connsiteX6" fmla="*/ 3397 w 715368"/>
                <a:gd name="connsiteY6" fmla="*/ 1669142 h 17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68" h="1742606">
                  <a:moveTo>
                    <a:pt x="3397" y="1669142"/>
                  </a:moveTo>
                  <a:cubicBezTo>
                    <a:pt x="-20793" y="1494971"/>
                    <a:pt x="88064" y="844247"/>
                    <a:pt x="206597" y="566057"/>
                  </a:cubicBezTo>
                  <a:cubicBezTo>
                    <a:pt x="325130" y="287867"/>
                    <a:pt x="695245" y="0"/>
                    <a:pt x="714597" y="0"/>
                  </a:cubicBezTo>
                  <a:cubicBezTo>
                    <a:pt x="733949" y="0"/>
                    <a:pt x="383187" y="338667"/>
                    <a:pt x="322711" y="566057"/>
                  </a:cubicBezTo>
                  <a:cubicBezTo>
                    <a:pt x="262235" y="793447"/>
                    <a:pt x="346902" y="1190171"/>
                    <a:pt x="351740" y="1364342"/>
                  </a:cubicBezTo>
                  <a:cubicBezTo>
                    <a:pt x="356578" y="1538513"/>
                    <a:pt x="414635" y="1562704"/>
                    <a:pt x="351740" y="1611085"/>
                  </a:cubicBezTo>
                  <a:cubicBezTo>
                    <a:pt x="288845" y="1659466"/>
                    <a:pt x="27587" y="1843313"/>
                    <a:pt x="3397" y="1669142"/>
                  </a:cubicBezTo>
                  <a:close/>
                </a:path>
              </a:pathLst>
            </a:cu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CA0F6CE3-40C3-4E70-B6B3-C23809037D8F}"/>
                </a:ext>
              </a:extLst>
            </p:cNvPr>
            <p:cNvGrpSpPr/>
            <p:nvPr/>
          </p:nvGrpSpPr>
          <p:grpSpPr>
            <a:xfrm flipH="1">
              <a:off x="8476753" y="6066972"/>
              <a:ext cx="3106057" cy="753346"/>
              <a:chOff x="8391450" y="6020062"/>
              <a:chExt cx="3106057" cy="753346"/>
            </a:xfrm>
          </p:grpSpPr>
          <p:sp>
            <p:nvSpPr>
              <p:cNvPr id="66" name="Freeform: Shape 65">
                <a:extLst>
                  <a:ext uri="{FF2B5EF4-FFF2-40B4-BE49-F238E27FC236}">
                    <a16:creationId xmlns:a16="http://schemas.microsoft.com/office/drawing/2014/main" id="{80FF060B-B488-483B-865D-760A539B9BFC}"/>
                  </a:ext>
                </a:extLst>
              </p:cNvPr>
              <p:cNvSpPr/>
              <p:nvPr/>
            </p:nvSpPr>
            <p:spPr>
              <a:xfrm>
                <a:off x="9251850" y="6020062"/>
                <a:ext cx="885807" cy="563507"/>
              </a:xfrm>
              <a:custGeom>
                <a:avLst/>
                <a:gdLst>
                  <a:gd name="connsiteX0" fmla="*/ 653340 w 1017040"/>
                  <a:gd name="connsiteY0" fmla="*/ 776979 h 821601"/>
                  <a:gd name="connsiteX1" fmla="*/ 188883 w 1017040"/>
                  <a:gd name="connsiteY1" fmla="*/ 138351 h 821601"/>
                  <a:gd name="connsiteX2" fmla="*/ 197 w 1017040"/>
                  <a:gd name="connsiteY2" fmla="*/ 123837 h 821601"/>
                  <a:gd name="connsiteX3" fmla="*/ 217911 w 1017040"/>
                  <a:gd name="connsiteY3" fmla="*/ 7722 h 821601"/>
                  <a:gd name="connsiteX4" fmla="*/ 537226 w 1017040"/>
                  <a:gd name="connsiteY4" fmla="*/ 370579 h 821601"/>
                  <a:gd name="connsiteX5" fmla="*/ 1016197 w 1017040"/>
                  <a:gd name="connsiteY5" fmla="*/ 718922 h 821601"/>
                  <a:gd name="connsiteX6" fmla="*/ 653340 w 1017040"/>
                  <a:gd name="connsiteY6" fmla="*/ 776979 h 82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040" h="821601">
                    <a:moveTo>
                      <a:pt x="653340" y="776979"/>
                    </a:moveTo>
                    <a:cubicBezTo>
                      <a:pt x="515454" y="680217"/>
                      <a:pt x="297740" y="247208"/>
                      <a:pt x="188883" y="138351"/>
                    </a:cubicBezTo>
                    <a:cubicBezTo>
                      <a:pt x="80026" y="29494"/>
                      <a:pt x="-4641" y="145608"/>
                      <a:pt x="197" y="123837"/>
                    </a:cubicBezTo>
                    <a:cubicBezTo>
                      <a:pt x="5035" y="102066"/>
                      <a:pt x="128406" y="-33402"/>
                      <a:pt x="217911" y="7722"/>
                    </a:cubicBezTo>
                    <a:cubicBezTo>
                      <a:pt x="307416" y="48846"/>
                      <a:pt x="404178" y="252046"/>
                      <a:pt x="537226" y="370579"/>
                    </a:cubicBezTo>
                    <a:cubicBezTo>
                      <a:pt x="670274" y="489112"/>
                      <a:pt x="999264" y="643931"/>
                      <a:pt x="1016197" y="718922"/>
                    </a:cubicBezTo>
                    <a:cubicBezTo>
                      <a:pt x="1033130" y="793913"/>
                      <a:pt x="791226" y="873741"/>
                      <a:pt x="653340" y="776979"/>
                    </a:cubicBezTo>
                    <a:close/>
                  </a:path>
                </a:pathLst>
              </a:cu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8B87C07A-4479-4476-ACE8-F20749035042}"/>
                  </a:ext>
                </a:extLst>
              </p:cNvPr>
              <p:cNvSpPr/>
              <p:nvPr/>
            </p:nvSpPr>
            <p:spPr>
              <a:xfrm>
                <a:off x="8391450" y="6105750"/>
                <a:ext cx="3106057" cy="667658"/>
              </a:xfrm>
              <a:prstGeom prst="ellipse">
                <a:avLst/>
              </a:prstGeom>
              <a:gradFill flip="none" rotWithShape="1">
                <a:gsLst>
                  <a:gs pos="10000">
                    <a:schemeClr val="tx1">
                      <a:alpha val="64000"/>
                    </a:schemeClr>
                  </a:gs>
                  <a:gs pos="100000">
                    <a:srgbClr val="CCFF33">
                      <a:alpha val="0"/>
                    </a:srgbClr>
                  </a:gs>
                </a:gsLst>
                <a:path path="circle">
                  <a:fillToRect l="50000" t="50000" r="50000" b="50000"/>
                </a:path>
                <a:tileRect/>
              </a:gra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17CF07F5-B403-40C2-BC70-60E27C9E0BA4}"/>
                  </a:ext>
                </a:extLst>
              </p:cNvPr>
              <p:cNvSpPr/>
              <p:nvPr/>
            </p:nvSpPr>
            <p:spPr>
              <a:xfrm flipH="1">
                <a:off x="9897327" y="6270830"/>
                <a:ext cx="554973" cy="288878"/>
              </a:xfrm>
              <a:custGeom>
                <a:avLst/>
                <a:gdLst>
                  <a:gd name="connsiteX0" fmla="*/ 842733 w 1301857"/>
                  <a:gd name="connsiteY0" fmla="*/ 1295630 h 1370643"/>
                  <a:gd name="connsiteX1" fmla="*/ 683076 w 1301857"/>
                  <a:gd name="connsiteY1" fmla="*/ 468316 h 1370643"/>
                  <a:gd name="connsiteX2" fmla="*/ 904 w 1301857"/>
                  <a:gd name="connsiteY2" fmla="*/ 3859 h 1370643"/>
                  <a:gd name="connsiteX3" fmla="*/ 842733 w 1301857"/>
                  <a:gd name="connsiteY3" fmla="*/ 279630 h 1370643"/>
                  <a:gd name="connsiteX4" fmla="*/ 1205590 w 1301857"/>
                  <a:gd name="connsiteY4" fmla="*/ 845687 h 1370643"/>
                  <a:gd name="connsiteX5" fmla="*/ 1278161 w 1301857"/>
                  <a:gd name="connsiteY5" fmla="*/ 1281116 h 1370643"/>
                  <a:gd name="connsiteX6" fmla="*/ 842733 w 1301857"/>
                  <a:gd name="connsiteY6" fmla="*/ 1295630 h 137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857" h="1370643">
                    <a:moveTo>
                      <a:pt x="842733" y="1295630"/>
                    </a:moveTo>
                    <a:cubicBezTo>
                      <a:pt x="743552" y="1160163"/>
                      <a:pt x="823381" y="683611"/>
                      <a:pt x="683076" y="468316"/>
                    </a:cubicBezTo>
                    <a:cubicBezTo>
                      <a:pt x="542771" y="253021"/>
                      <a:pt x="-25705" y="35306"/>
                      <a:pt x="904" y="3859"/>
                    </a:cubicBezTo>
                    <a:cubicBezTo>
                      <a:pt x="27513" y="-27588"/>
                      <a:pt x="641952" y="139325"/>
                      <a:pt x="842733" y="279630"/>
                    </a:cubicBezTo>
                    <a:cubicBezTo>
                      <a:pt x="1043514" y="419935"/>
                      <a:pt x="1133019" y="678773"/>
                      <a:pt x="1205590" y="845687"/>
                    </a:cubicBezTo>
                    <a:cubicBezTo>
                      <a:pt x="1278161" y="1012601"/>
                      <a:pt x="1336218" y="1206125"/>
                      <a:pt x="1278161" y="1281116"/>
                    </a:cubicBezTo>
                    <a:cubicBezTo>
                      <a:pt x="1220104" y="1356107"/>
                      <a:pt x="941914" y="1431097"/>
                      <a:pt x="842733" y="129563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7B69A8E1-E44E-43D3-8039-040181CBEB1B}"/>
                  </a:ext>
                </a:extLst>
              </p:cNvPr>
              <p:cNvSpPr/>
              <p:nvPr/>
            </p:nvSpPr>
            <p:spPr>
              <a:xfrm>
                <a:off x="9583404" y="6214208"/>
                <a:ext cx="583466" cy="388712"/>
              </a:xfrm>
              <a:custGeom>
                <a:avLst/>
                <a:gdLst>
                  <a:gd name="connsiteX0" fmla="*/ 842733 w 1301857"/>
                  <a:gd name="connsiteY0" fmla="*/ 1295630 h 1370643"/>
                  <a:gd name="connsiteX1" fmla="*/ 683076 w 1301857"/>
                  <a:gd name="connsiteY1" fmla="*/ 468316 h 1370643"/>
                  <a:gd name="connsiteX2" fmla="*/ 904 w 1301857"/>
                  <a:gd name="connsiteY2" fmla="*/ 3859 h 1370643"/>
                  <a:gd name="connsiteX3" fmla="*/ 842733 w 1301857"/>
                  <a:gd name="connsiteY3" fmla="*/ 279630 h 1370643"/>
                  <a:gd name="connsiteX4" fmla="*/ 1205590 w 1301857"/>
                  <a:gd name="connsiteY4" fmla="*/ 845687 h 1370643"/>
                  <a:gd name="connsiteX5" fmla="*/ 1278161 w 1301857"/>
                  <a:gd name="connsiteY5" fmla="*/ 1281116 h 1370643"/>
                  <a:gd name="connsiteX6" fmla="*/ 842733 w 1301857"/>
                  <a:gd name="connsiteY6" fmla="*/ 1295630 h 137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1857" h="1370643">
                    <a:moveTo>
                      <a:pt x="842733" y="1295630"/>
                    </a:moveTo>
                    <a:cubicBezTo>
                      <a:pt x="743552" y="1160163"/>
                      <a:pt x="823381" y="683611"/>
                      <a:pt x="683076" y="468316"/>
                    </a:cubicBezTo>
                    <a:cubicBezTo>
                      <a:pt x="542771" y="253021"/>
                      <a:pt x="-25705" y="35306"/>
                      <a:pt x="904" y="3859"/>
                    </a:cubicBezTo>
                    <a:cubicBezTo>
                      <a:pt x="27513" y="-27588"/>
                      <a:pt x="641952" y="139325"/>
                      <a:pt x="842733" y="279630"/>
                    </a:cubicBezTo>
                    <a:cubicBezTo>
                      <a:pt x="1043514" y="419935"/>
                      <a:pt x="1133019" y="678773"/>
                      <a:pt x="1205590" y="845687"/>
                    </a:cubicBezTo>
                    <a:cubicBezTo>
                      <a:pt x="1278161" y="1012601"/>
                      <a:pt x="1336218" y="1206125"/>
                      <a:pt x="1278161" y="1281116"/>
                    </a:cubicBezTo>
                    <a:cubicBezTo>
                      <a:pt x="1220104" y="1356107"/>
                      <a:pt x="941914" y="1431097"/>
                      <a:pt x="842733" y="129563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6CE18F16-4F26-474E-8968-6C2355748B91}"/>
                  </a:ext>
                </a:extLst>
              </p:cNvPr>
              <p:cNvSpPr/>
              <p:nvPr/>
            </p:nvSpPr>
            <p:spPr>
              <a:xfrm>
                <a:off x="10198327" y="6114779"/>
                <a:ext cx="285904" cy="438858"/>
              </a:xfrm>
              <a:custGeom>
                <a:avLst/>
                <a:gdLst>
                  <a:gd name="connsiteX0" fmla="*/ 3397 w 715368"/>
                  <a:gd name="connsiteY0" fmla="*/ 1669142 h 1742606"/>
                  <a:gd name="connsiteX1" fmla="*/ 206597 w 715368"/>
                  <a:gd name="connsiteY1" fmla="*/ 566057 h 1742606"/>
                  <a:gd name="connsiteX2" fmla="*/ 714597 w 715368"/>
                  <a:gd name="connsiteY2" fmla="*/ 0 h 1742606"/>
                  <a:gd name="connsiteX3" fmla="*/ 322711 w 715368"/>
                  <a:gd name="connsiteY3" fmla="*/ 566057 h 1742606"/>
                  <a:gd name="connsiteX4" fmla="*/ 351740 w 715368"/>
                  <a:gd name="connsiteY4" fmla="*/ 1364342 h 1742606"/>
                  <a:gd name="connsiteX5" fmla="*/ 351740 w 715368"/>
                  <a:gd name="connsiteY5" fmla="*/ 1611085 h 1742606"/>
                  <a:gd name="connsiteX6" fmla="*/ 3397 w 715368"/>
                  <a:gd name="connsiteY6" fmla="*/ 1669142 h 17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368" h="1742606">
                    <a:moveTo>
                      <a:pt x="3397" y="1669142"/>
                    </a:moveTo>
                    <a:cubicBezTo>
                      <a:pt x="-20793" y="1494971"/>
                      <a:pt x="88064" y="844247"/>
                      <a:pt x="206597" y="566057"/>
                    </a:cubicBezTo>
                    <a:cubicBezTo>
                      <a:pt x="325130" y="287867"/>
                      <a:pt x="695245" y="0"/>
                      <a:pt x="714597" y="0"/>
                    </a:cubicBezTo>
                    <a:cubicBezTo>
                      <a:pt x="733949" y="0"/>
                      <a:pt x="383187" y="338667"/>
                      <a:pt x="322711" y="566057"/>
                    </a:cubicBezTo>
                    <a:cubicBezTo>
                      <a:pt x="262235" y="793447"/>
                      <a:pt x="346902" y="1190171"/>
                      <a:pt x="351740" y="1364342"/>
                    </a:cubicBezTo>
                    <a:cubicBezTo>
                      <a:pt x="356578" y="1538513"/>
                      <a:pt x="414635" y="1562704"/>
                      <a:pt x="351740" y="1611085"/>
                    </a:cubicBezTo>
                    <a:cubicBezTo>
                      <a:pt x="288845" y="1659466"/>
                      <a:pt x="27587" y="1843313"/>
                      <a:pt x="3397" y="1669142"/>
                    </a:cubicBezTo>
                    <a:close/>
                  </a:path>
                </a:pathLst>
              </a:cu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2" name="Oval 61">
              <a:extLst>
                <a:ext uri="{FF2B5EF4-FFF2-40B4-BE49-F238E27FC236}">
                  <a16:creationId xmlns:a16="http://schemas.microsoft.com/office/drawing/2014/main" id="{7E540BAA-8BC2-4D88-BB72-EF86F6856E15}"/>
                </a:ext>
              </a:extLst>
            </p:cNvPr>
            <p:cNvSpPr/>
            <p:nvPr/>
          </p:nvSpPr>
          <p:spPr>
            <a:xfrm>
              <a:off x="2020727" y="1489570"/>
              <a:ext cx="739824" cy="263365"/>
            </a:xfrm>
            <a:prstGeom prst="ellipse">
              <a:avLst/>
            </a:prstGeom>
            <a:gradFill flip="none" rotWithShape="1">
              <a:gsLst>
                <a:gs pos="0">
                  <a:schemeClr val="tx1"/>
                </a:gs>
                <a:gs pos="100000">
                  <a:srgbClr val="A07959">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lowchart: Summing Junction 62">
              <a:extLst>
                <a:ext uri="{FF2B5EF4-FFF2-40B4-BE49-F238E27FC236}">
                  <a16:creationId xmlns:a16="http://schemas.microsoft.com/office/drawing/2014/main" id="{89BE9E96-D8F2-46DB-BA8D-5981CB7F5E02}"/>
                </a:ext>
              </a:extLst>
            </p:cNvPr>
            <p:cNvSpPr/>
            <p:nvPr/>
          </p:nvSpPr>
          <p:spPr>
            <a:xfrm>
              <a:off x="2256149" y="1390079"/>
              <a:ext cx="211580" cy="211580"/>
            </a:xfrm>
            <a:prstGeom prst="flowChartSummingJunction">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A09552CA-C718-40D1-916D-09573836E386}"/>
                </a:ext>
              </a:extLst>
            </p:cNvPr>
            <p:cNvSpPr/>
            <p:nvPr/>
          </p:nvSpPr>
          <p:spPr>
            <a:xfrm>
              <a:off x="9583018" y="1531291"/>
              <a:ext cx="663250" cy="263365"/>
            </a:xfrm>
            <a:prstGeom prst="ellipse">
              <a:avLst/>
            </a:prstGeom>
            <a:gradFill flip="none" rotWithShape="1">
              <a:gsLst>
                <a:gs pos="0">
                  <a:schemeClr val="tx1"/>
                </a:gs>
                <a:gs pos="100000">
                  <a:srgbClr val="A07959">
                    <a:alpha val="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lowchart: Summing Junction 64">
              <a:extLst>
                <a:ext uri="{FF2B5EF4-FFF2-40B4-BE49-F238E27FC236}">
                  <a16:creationId xmlns:a16="http://schemas.microsoft.com/office/drawing/2014/main" id="{6FA694BC-A538-491B-8FF8-0E87946139FD}"/>
                </a:ext>
              </a:extLst>
            </p:cNvPr>
            <p:cNvSpPr/>
            <p:nvPr/>
          </p:nvSpPr>
          <p:spPr>
            <a:xfrm>
              <a:off x="9818202" y="1447238"/>
              <a:ext cx="211580" cy="211580"/>
            </a:xfrm>
            <a:prstGeom prst="flowChartSummingJunction">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5" name="Rectangle 74">
            <a:extLst>
              <a:ext uri="{FF2B5EF4-FFF2-40B4-BE49-F238E27FC236}">
                <a16:creationId xmlns:a16="http://schemas.microsoft.com/office/drawing/2014/main" id="{7E828756-047A-4007-BEAD-BC0730C29DD1}"/>
              </a:ext>
            </a:extLst>
          </p:cNvPr>
          <p:cNvSpPr/>
          <p:nvPr userDrawn="1"/>
        </p:nvSpPr>
        <p:spPr>
          <a:xfrm>
            <a:off x="2288803" y="1762719"/>
            <a:ext cx="7653523" cy="3827345"/>
          </a:xfrm>
          <a:prstGeom prst="rect">
            <a:avLst/>
          </a:prstGeom>
          <a:blipFill>
            <a:blip r:embed="rId2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descr="A picture containing food, room&#10;&#10;Description automatically generated">
            <a:extLst>
              <a:ext uri="{FF2B5EF4-FFF2-40B4-BE49-F238E27FC236}">
                <a16:creationId xmlns:a16="http://schemas.microsoft.com/office/drawing/2014/main" id="{10C71047-3A13-4F5D-B537-0835772FBE24}"/>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t="80125"/>
          <a:stretch/>
        </p:blipFill>
        <p:spPr>
          <a:xfrm>
            <a:off x="-243037" y="5974951"/>
            <a:ext cx="5353109" cy="886218"/>
          </a:xfrm>
          <a:prstGeom prst="rect">
            <a:avLst/>
          </a:prstGeom>
        </p:spPr>
      </p:pic>
      <p:pic>
        <p:nvPicPr>
          <p:cNvPr id="77" name="Picture 76" descr="A picture containing food, room&#10;&#10;Description automatically generated">
            <a:extLst>
              <a:ext uri="{FF2B5EF4-FFF2-40B4-BE49-F238E27FC236}">
                <a16:creationId xmlns:a16="http://schemas.microsoft.com/office/drawing/2014/main" id="{1C6B3D18-3239-44E1-BC91-9E25F76C70FD}"/>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t="80125"/>
          <a:stretch/>
        </p:blipFill>
        <p:spPr>
          <a:xfrm>
            <a:off x="6870325" y="5945062"/>
            <a:ext cx="5353109" cy="886218"/>
          </a:xfrm>
          <a:prstGeom prst="rect">
            <a:avLst/>
          </a:prstGeom>
        </p:spPr>
      </p:pic>
      <p:pic>
        <p:nvPicPr>
          <p:cNvPr id="78" name="Picture 77" descr="A picture containing food, room&#10;&#10;Description automatically generated">
            <a:extLst>
              <a:ext uri="{FF2B5EF4-FFF2-40B4-BE49-F238E27FC236}">
                <a16:creationId xmlns:a16="http://schemas.microsoft.com/office/drawing/2014/main" id="{02DD1518-7083-42F0-B2E2-322292DCEDE0}"/>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t="80125"/>
          <a:stretch/>
        </p:blipFill>
        <p:spPr>
          <a:xfrm>
            <a:off x="2033809" y="5945062"/>
            <a:ext cx="5353109" cy="886218"/>
          </a:xfrm>
          <a:prstGeom prst="rect">
            <a:avLst/>
          </a:prstGeom>
        </p:spPr>
      </p:pic>
      <p:pic>
        <p:nvPicPr>
          <p:cNvPr id="80" name="Picture 79" descr="A picture containing food, room&#10;&#10;Description automatically generated">
            <a:extLst>
              <a:ext uri="{FF2B5EF4-FFF2-40B4-BE49-F238E27FC236}">
                <a16:creationId xmlns:a16="http://schemas.microsoft.com/office/drawing/2014/main" id="{393F4036-FDDB-47E0-8B3A-84DD495620E6}"/>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t="80125"/>
          <a:stretch/>
        </p:blipFill>
        <p:spPr>
          <a:xfrm>
            <a:off x="-90637" y="6127351"/>
            <a:ext cx="5353109" cy="886218"/>
          </a:xfrm>
          <a:prstGeom prst="rect">
            <a:avLst/>
          </a:prstGeom>
        </p:spPr>
      </p:pic>
      <p:pic>
        <p:nvPicPr>
          <p:cNvPr id="81" name="Picture 80" descr="A picture containing food, room&#10;&#10;Description automatically generated">
            <a:extLst>
              <a:ext uri="{FF2B5EF4-FFF2-40B4-BE49-F238E27FC236}">
                <a16:creationId xmlns:a16="http://schemas.microsoft.com/office/drawing/2014/main" id="{0CCAEC3D-3C89-4F95-9D53-C8012998F63E}"/>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t="80125"/>
          <a:stretch/>
        </p:blipFill>
        <p:spPr>
          <a:xfrm>
            <a:off x="7022725" y="6097462"/>
            <a:ext cx="5353109" cy="886218"/>
          </a:xfrm>
          <a:prstGeom prst="rect">
            <a:avLst/>
          </a:prstGeom>
        </p:spPr>
      </p:pic>
      <p:pic>
        <p:nvPicPr>
          <p:cNvPr id="82" name="Picture 81" descr="A picture containing food, room&#10;&#10;Description automatically generated">
            <a:extLst>
              <a:ext uri="{FF2B5EF4-FFF2-40B4-BE49-F238E27FC236}">
                <a16:creationId xmlns:a16="http://schemas.microsoft.com/office/drawing/2014/main" id="{2B2CA4E4-87A2-4173-8EF4-2D741766D45C}"/>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t="80125"/>
          <a:stretch/>
        </p:blipFill>
        <p:spPr>
          <a:xfrm>
            <a:off x="2186209" y="6097462"/>
            <a:ext cx="5353109" cy="886218"/>
          </a:xfrm>
          <a:prstGeom prst="rect">
            <a:avLst/>
          </a:prstGeom>
        </p:spPr>
      </p:pic>
    </p:spTree>
    <p:extLst>
      <p:ext uri="{BB962C8B-B14F-4D97-AF65-F5344CB8AC3E}">
        <p14:creationId xmlns:p14="http://schemas.microsoft.com/office/powerpoint/2010/main" val="407591490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2E17B-A61B-4F0E-A398-8EEB396FCC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7D9FCB-A539-434E-B447-CD01B0ECE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DA2D5-E5B6-461E-A83A-09ACA328EB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A257D4-828B-4E81-A059-9B892AE21AE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EEFE95-361A-4178-8C82-AA8BBC7D1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658E46C-0235-4E09-A723-475759F6D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9D15E8-1E79-400F-AA75-6AED88EC4B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28828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B2AB4-6240-4FCA-00F1-76C28CEAF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2B1BB8-27BD-332E-0EBA-ECE89DF09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182FD-F233-3146-0E52-6504A2998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E80E63-A817-4BDE-88F7-826FEA9AC4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7A69BD-CFC5-7535-F229-4C3D39503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C21A2F3-D67F-C36F-0381-8384ACF59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AC88A3-358A-4D9B-98E1-E4E6D093B9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55222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hyperlink" Target="file:///C:\Users\User\Desktop\Scratch%203.ln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file:///C:\Users\User\Desktop\Scratch%203.lnk" TargetMode="External"/><Relationship Id="rId3" Type="http://schemas.openxmlformats.org/officeDocument/2006/relationships/diagramLayout" Target="../diagrams/layout8.xml"/><Relationship Id="rId7" Type="http://schemas.openxmlformats.org/officeDocument/2006/relationships/image" Target="../media/image25.png"/><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file:///C:\Users\User\Desktop\Scratch%203.lnk" TargetMode="External"/><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5" Type="http://schemas.openxmlformats.org/officeDocument/2006/relationships/hyperlink" Target="https://b.socrative.com/teacher/#results/81403832" TargetMode="Externa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hyperlink" Target="https://b.socrative.com/teacher/#results/81403832"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74318"/>
          </a:xfrm>
          <a:prstGeom prst="rect">
            <a:avLst/>
          </a:prstGeom>
        </p:spPr>
      </p:pic>
      <p:sp>
        <p:nvSpPr>
          <p:cNvPr id="5" name="Rectangle 4"/>
          <p:cNvSpPr/>
          <p:nvPr/>
        </p:nvSpPr>
        <p:spPr>
          <a:xfrm>
            <a:off x="1376412" y="1045127"/>
            <a:ext cx="8961931" cy="2123658"/>
          </a:xfrm>
          <a:prstGeom prst="rect">
            <a:avLst/>
          </a:prstGeom>
          <a:noFill/>
        </p:spPr>
        <p:txBody>
          <a:bodyPr wrap="square" lIns="91440" tIns="45720" rIns="91440" bIns="45720">
            <a:spAutoFit/>
          </a:bodyPr>
          <a:lstStyle/>
          <a:p>
            <a:pPr algn="ctr"/>
            <a:r>
              <a:rPr lang="en-US" sz="6600" b="1" cap="none" spc="0">
                <a:ln w="22225">
                  <a:solidFill>
                    <a:schemeClr val="accent2"/>
                  </a:solidFill>
                  <a:prstDash val="solid"/>
                </a:ln>
                <a:solidFill>
                  <a:srgbClr val="FF0000"/>
                </a:solidFill>
                <a:effectLst/>
              </a:rPr>
              <a:t>CHÀO MỪNG QUÝ THẦY</a:t>
            </a:r>
          </a:p>
          <a:p>
            <a:pPr algn="ctr"/>
            <a:r>
              <a:rPr lang="en-US" sz="6600" b="1" cap="none" spc="0">
                <a:ln w="22225">
                  <a:solidFill>
                    <a:schemeClr val="accent2"/>
                  </a:solidFill>
                  <a:prstDash val="solid"/>
                </a:ln>
                <a:solidFill>
                  <a:srgbClr val="FF0000"/>
                </a:solidFill>
                <a:effectLst/>
              </a:rPr>
              <a:t>VỀ DỰ GIỜ LỚP 8A7</a:t>
            </a:r>
          </a:p>
        </p:txBody>
      </p:sp>
    </p:spTree>
    <p:extLst>
      <p:ext uri="{BB962C8B-B14F-4D97-AF65-F5344CB8AC3E}">
        <p14:creationId xmlns:p14="http://schemas.microsoft.com/office/powerpoint/2010/main" val="391641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A4C58-EA4F-D658-AD76-85718CBDBB3F}"/>
              </a:ext>
            </a:extLst>
          </p:cNvPr>
          <p:cNvSpPr/>
          <p:nvPr/>
        </p:nvSpPr>
        <p:spPr>
          <a:xfrm>
            <a:off x="0" y="396196"/>
            <a:ext cx="2788024" cy="537883"/>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Mô tả thuật toán</a:t>
            </a:r>
          </a:p>
        </p:txBody>
      </p:sp>
      <p:graphicFrame>
        <p:nvGraphicFramePr>
          <p:cNvPr id="6" name="Diagram 5">
            <a:extLst>
              <a:ext uri="{FF2B5EF4-FFF2-40B4-BE49-F238E27FC236}">
                <a16:creationId xmlns:a16="http://schemas.microsoft.com/office/drawing/2014/main" id="{4C612B9B-C6B7-1E62-A3A1-860C721C425B}"/>
              </a:ext>
            </a:extLst>
          </p:cNvPr>
          <p:cNvGraphicFramePr/>
          <p:nvPr>
            <p:extLst>
              <p:ext uri="{D42A27DB-BD31-4B8C-83A1-F6EECF244321}">
                <p14:modId xmlns:p14="http://schemas.microsoft.com/office/powerpoint/2010/main" val="1502696984"/>
              </p:ext>
            </p:extLst>
          </p:nvPr>
        </p:nvGraphicFramePr>
        <p:xfrm>
          <a:off x="6194612" y="53789"/>
          <a:ext cx="4511633" cy="665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Oval 25">
            <a:extLst>
              <a:ext uri="{FF2B5EF4-FFF2-40B4-BE49-F238E27FC236}">
                <a16:creationId xmlns:a16="http://schemas.microsoft.com/office/drawing/2014/main" id="{7D92B86C-0FB8-78C6-C571-F81DD3136BF8}"/>
              </a:ext>
            </a:extLst>
          </p:cNvPr>
          <p:cNvSpPr/>
          <p:nvPr/>
        </p:nvSpPr>
        <p:spPr>
          <a:xfrm>
            <a:off x="7595291" y="607384"/>
            <a:ext cx="1510209" cy="428560"/>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Bắt đầu</a:t>
            </a:r>
          </a:p>
        </p:txBody>
      </p:sp>
      <p:sp>
        <p:nvSpPr>
          <p:cNvPr id="27" name="Oval 26">
            <a:extLst>
              <a:ext uri="{FF2B5EF4-FFF2-40B4-BE49-F238E27FC236}">
                <a16:creationId xmlns:a16="http://schemas.microsoft.com/office/drawing/2014/main" id="{D3B8D53A-00BE-12AC-9A14-7D071030248E}"/>
              </a:ext>
            </a:extLst>
          </p:cNvPr>
          <p:cNvSpPr/>
          <p:nvPr/>
        </p:nvSpPr>
        <p:spPr>
          <a:xfrm>
            <a:off x="7561085" y="6220760"/>
            <a:ext cx="1653843" cy="428560"/>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Kết thúc</a:t>
            </a:r>
          </a:p>
        </p:txBody>
      </p:sp>
      <p:cxnSp>
        <p:nvCxnSpPr>
          <p:cNvPr id="28" name="Straight Arrow Connector 27">
            <a:extLst>
              <a:ext uri="{FF2B5EF4-FFF2-40B4-BE49-F238E27FC236}">
                <a16:creationId xmlns:a16="http://schemas.microsoft.com/office/drawing/2014/main" id="{EB03C6EA-3B6A-A594-660A-9C89CB6C797C}"/>
              </a:ext>
            </a:extLst>
          </p:cNvPr>
          <p:cNvCxnSpPr>
            <a:cxnSpLocks/>
          </p:cNvCxnSpPr>
          <p:nvPr/>
        </p:nvCxnSpPr>
        <p:spPr>
          <a:xfrm>
            <a:off x="8337427" y="1035945"/>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9" name="Rectangle 28">
            <a:extLst>
              <a:ext uri="{FF2B5EF4-FFF2-40B4-BE49-F238E27FC236}">
                <a16:creationId xmlns:a16="http://schemas.microsoft.com/office/drawing/2014/main" id="{05D1231A-A63B-21AD-6DF5-B9B3703B5417}"/>
              </a:ext>
            </a:extLst>
          </p:cNvPr>
          <p:cNvSpPr/>
          <p:nvPr/>
        </p:nvSpPr>
        <p:spPr>
          <a:xfrm>
            <a:off x="7252261" y="1363407"/>
            <a:ext cx="2161245" cy="570315"/>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30" name="Straight Arrow Connector 29">
            <a:extLst>
              <a:ext uri="{FF2B5EF4-FFF2-40B4-BE49-F238E27FC236}">
                <a16:creationId xmlns:a16="http://schemas.microsoft.com/office/drawing/2014/main" id="{5FA81FF0-55C2-3DF3-70E0-5D62C72607BC}"/>
              </a:ext>
            </a:extLst>
          </p:cNvPr>
          <p:cNvCxnSpPr>
            <a:cxnSpLocks/>
          </p:cNvCxnSpPr>
          <p:nvPr/>
        </p:nvCxnSpPr>
        <p:spPr>
          <a:xfrm>
            <a:off x="8337427" y="1925668"/>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1" name="Rectangle 30">
            <a:extLst>
              <a:ext uri="{FF2B5EF4-FFF2-40B4-BE49-F238E27FC236}">
                <a16:creationId xmlns:a16="http://schemas.microsoft.com/office/drawing/2014/main" id="{4FFDA62D-CE4E-21CD-F20F-73A4E1925CA8}"/>
              </a:ext>
            </a:extLst>
          </p:cNvPr>
          <p:cNvSpPr/>
          <p:nvPr/>
        </p:nvSpPr>
        <p:spPr>
          <a:xfrm>
            <a:off x="7273579" y="2253130"/>
            <a:ext cx="2091800"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000" b="1">
                <a:solidFill>
                  <a:schemeClr val="tx1"/>
                </a:solidFill>
                <a:latin typeface="Times New Roman" panose="02020603050405020304" pitchFamily="18" charset="0"/>
                <a:cs typeface="Times New Roman" panose="02020603050405020304" pitchFamily="18" charset="0"/>
              </a:rPr>
              <a:t>Quay trái 120 độ</a:t>
            </a:r>
          </a:p>
        </p:txBody>
      </p:sp>
      <p:cxnSp>
        <p:nvCxnSpPr>
          <p:cNvPr id="32" name="Straight Arrow Connector 31">
            <a:extLst>
              <a:ext uri="{FF2B5EF4-FFF2-40B4-BE49-F238E27FC236}">
                <a16:creationId xmlns:a16="http://schemas.microsoft.com/office/drawing/2014/main" id="{DCBD8EF6-CED8-E539-E7B5-E45C64BDFB0F}"/>
              </a:ext>
            </a:extLst>
          </p:cNvPr>
          <p:cNvCxnSpPr>
            <a:cxnSpLocks/>
          </p:cNvCxnSpPr>
          <p:nvPr/>
        </p:nvCxnSpPr>
        <p:spPr>
          <a:xfrm>
            <a:off x="8337427" y="2673636"/>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3" name="Rectangle 32">
            <a:extLst>
              <a:ext uri="{FF2B5EF4-FFF2-40B4-BE49-F238E27FC236}">
                <a16:creationId xmlns:a16="http://schemas.microsoft.com/office/drawing/2014/main" id="{8F78E1E6-3531-28CC-6705-3F31C674F036}"/>
              </a:ext>
            </a:extLst>
          </p:cNvPr>
          <p:cNvSpPr/>
          <p:nvPr/>
        </p:nvSpPr>
        <p:spPr>
          <a:xfrm>
            <a:off x="7244704" y="3001098"/>
            <a:ext cx="2179752" cy="570315"/>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34" name="Straight Arrow Connector 33">
            <a:extLst>
              <a:ext uri="{FF2B5EF4-FFF2-40B4-BE49-F238E27FC236}">
                <a16:creationId xmlns:a16="http://schemas.microsoft.com/office/drawing/2014/main" id="{8A192196-6851-D6EB-BB26-AF7B8ECCC29C}"/>
              </a:ext>
            </a:extLst>
          </p:cNvPr>
          <p:cNvCxnSpPr>
            <a:cxnSpLocks/>
          </p:cNvCxnSpPr>
          <p:nvPr/>
        </p:nvCxnSpPr>
        <p:spPr>
          <a:xfrm>
            <a:off x="8337427" y="3563358"/>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5" name="Rectangle 34">
            <a:extLst>
              <a:ext uri="{FF2B5EF4-FFF2-40B4-BE49-F238E27FC236}">
                <a16:creationId xmlns:a16="http://schemas.microsoft.com/office/drawing/2014/main" id="{44AFA261-F521-8EB4-899A-0E8F8921D502}"/>
              </a:ext>
            </a:extLst>
          </p:cNvPr>
          <p:cNvSpPr/>
          <p:nvPr/>
        </p:nvSpPr>
        <p:spPr>
          <a:xfrm>
            <a:off x="7312079" y="3890820"/>
            <a:ext cx="2018349"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000" b="1">
                <a:solidFill>
                  <a:schemeClr val="tx1"/>
                </a:solidFill>
                <a:latin typeface="Times New Roman" panose="02020603050405020304" pitchFamily="18" charset="0"/>
                <a:cs typeface="Times New Roman" panose="02020603050405020304" pitchFamily="18" charset="0"/>
              </a:rPr>
              <a:t>Quay trái 120 độ</a:t>
            </a:r>
          </a:p>
        </p:txBody>
      </p:sp>
      <p:cxnSp>
        <p:nvCxnSpPr>
          <p:cNvPr id="36" name="Straight Arrow Connector 35">
            <a:extLst>
              <a:ext uri="{FF2B5EF4-FFF2-40B4-BE49-F238E27FC236}">
                <a16:creationId xmlns:a16="http://schemas.microsoft.com/office/drawing/2014/main" id="{2B4F0021-F2B6-008C-FBF6-4917D0A0B439}"/>
              </a:ext>
            </a:extLst>
          </p:cNvPr>
          <p:cNvCxnSpPr>
            <a:cxnSpLocks/>
          </p:cNvCxnSpPr>
          <p:nvPr/>
        </p:nvCxnSpPr>
        <p:spPr>
          <a:xfrm>
            <a:off x="8337427" y="4294317"/>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7" name="Rectangle 36">
            <a:extLst>
              <a:ext uri="{FF2B5EF4-FFF2-40B4-BE49-F238E27FC236}">
                <a16:creationId xmlns:a16="http://schemas.microsoft.com/office/drawing/2014/main" id="{F205DF4E-3B75-DBA7-6E5A-CE235959E730}"/>
              </a:ext>
            </a:extLst>
          </p:cNvPr>
          <p:cNvSpPr/>
          <p:nvPr/>
        </p:nvSpPr>
        <p:spPr>
          <a:xfrm>
            <a:off x="7252261" y="4621779"/>
            <a:ext cx="2161243" cy="570315"/>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38" name="Straight Arrow Connector 37">
            <a:extLst>
              <a:ext uri="{FF2B5EF4-FFF2-40B4-BE49-F238E27FC236}">
                <a16:creationId xmlns:a16="http://schemas.microsoft.com/office/drawing/2014/main" id="{A03811A0-F308-B6DF-E979-4233FCA31B82}"/>
              </a:ext>
            </a:extLst>
          </p:cNvPr>
          <p:cNvCxnSpPr>
            <a:cxnSpLocks/>
          </p:cNvCxnSpPr>
          <p:nvPr/>
        </p:nvCxnSpPr>
        <p:spPr>
          <a:xfrm>
            <a:off x="8337427" y="5184040"/>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9" name="Rectangle 38">
            <a:extLst>
              <a:ext uri="{FF2B5EF4-FFF2-40B4-BE49-F238E27FC236}">
                <a16:creationId xmlns:a16="http://schemas.microsoft.com/office/drawing/2014/main" id="{F6F0E140-69D8-B36D-F664-2F7F4768870E}"/>
              </a:ext>
            </a:extLst>
          </p:cNvPr>
          <p:cNvSpPr/>
          <p:nvPr/>
        </p:nvSpPr>
        <p:spPr>
          <a:xfrm>
            <a:off x="7322528" y="5511502"/>
            <a:ext cx="2044177"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000" b="1">
                <a:solidFill>
                  <a:schemeClr val="tx1"/>
                </a:solidFill>
                <a:latin typeface="Times New Roman" panose="02020603050405020304" pitchFamily="18" charset="0"/>
                <a:cs typeface="Times New Roman" panose="02020603050405020304" pitchFamily="18" charset="0"/>
              </a:rPr>
              <a:t>Quay trái 120 độ</a:t>
            </a:r>
          </a:p>
        </p:txBody>
      </p:sp>
      <p:cxnSp>
        <p:nvCxnSpPr>
          <p:cNvPr id="40" name="Straight Arrow Connector 39">
            <a:extLst>
              <a:ext uri="{FF2B5EF4-FFF2-40B4-BE49-F238E27FC236}">
                <a16:creationId xmlns:a16="http://schemas.microsoft.com/office/drawing/2014/main" id="{7A999F18-EB29-A7DD-AE9D-93FE135F8CAE}"/>
              </a:ext>
            </a:extLst>
          </p:cNvPr>
          <p:cNvCxnSpPr>
            <a:cxnSpLocks/>
          </p:cNvCxnSpPr>
          <p:nvPr/>
        </p:nvCxnSpPr>
        <p:spPr>
          <a:xfrm>
            <a:off x="8337427" y="5940062"/>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graphicFrame>
        <p:nvGraphicFramePr>
          <p:cNvPr id="3" name="Diagram 2">
            <a:extLst>
              <a:ext uri="{FF2B5EF4-FFF2-40B4-BE49-F238E27FC236}">
                <a16:creationId xmlns:a16="http://schemas.microsoft.com/office/drawing/2014/main" id="{4AB8F25F-B937-4445-27E7-9582F190DD09}"/>
              </a:ext>
            </a:extLst>
          </p:cNvPr>
          <p:cNvGraphicFramePr/>
          <p:nvPr>
            <p:extLst>
              <p:ext uri="{D42A27DB-BD31-4B8C-83A1-F6EECF244321}">
                <p14:modId xmlns:p14="http://schemas.microsoft.com/office/powerpoint/2010/main" val="1470841827"/>
              </p:ext>
            </p:extLst>
          </p:nvPr>
        </p:nvGraphicFramePr>
        <p:xfrm>
          <a:off x="1105841" y="665138"/>
          <a:ext cx="4511633" cy="6040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a:extLst>
              <a:ext uri="{FF2B5EF4-FFF2-40B4-BE49-F238E27FC236}">
                <a16:creationId xmlns:a16="http://schemas.microsoft.com/office/drawing/2014/main" id="{CE492BDB-7104-DA0F-DA1D-1F703FC03BD8}"/>
              </a:ext>
            </a:extLst>
          </p:cNvPr>
          <p:cNvSpPr/>
          <p:nvPr/>
        </p:nvSpPr>
        <p:spPr>
          <a:xfrm>
            <a:off x="1861970" y="2478357"/>
            <a:ext cx="3079725" cy="25155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Lặp lại 3 lần</a:t>
            </a: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8171E6D-4ECC-335F-FBEB-5AB73682C735}"/>
              </a:ext>
            </a:extLst>
          </p:cNvPr>
          <p:cNvSpPr/>
          <p:nvPr/>
        </p:nvSpPr>
        <p:spPr>
          <a:xfrm>
            <a:off x="2272314" y="3205734"/>
            <a:ext cx="2424811" cy="740412"/>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8" name="Straight Arrow Connector 7">
            <a:extLst>
              <a:ext uri="{FF2B5EF4-FFF2-40B4-BE49-F238E27FC236}">
                <a16:creationId xmlns:a16="http://schemas.microsoft.com/office/drawing/2014/main" id="{0FD81638-DF7E-6733-18BF-E829054B4DA9}"/>
              </a:ext>
            </a:extLst>
          </p:cNvPr>
          <p:cNvCxnSpPr>
            <a:cxnSpLocks/>
          </p:cNvCxnSpPr>
          <p:nvPr/>
        </p:nvCxnSpPr>
        <p:spPr>
          <a:xfrm>
            <a:off x="3431590" y="3970120"/>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9" name="Rectangle 8">
            <a:extLst>
              <a:ext uri="{FF2B5EF4-FFF2-40B4-BE49-F238E27FC236}">
                <a16:creationId xmlns:a16="http://schemas.microsoft.com/office/drawing/2014/main" id="{154972A0-D0DF-8644-B54A-B7B15693D256}"/>
              </a:ext>
            </a:extLst>
          </p:cNvPr>
          <p:cNvSpPr/>
          <p:nvPr/>
        </p:nvSpPr>
        <p:spPr>
          <a:xfrm>
            <a:off x="2272314" y="4316836"/>
            <a:ext cx="2424809"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400">
                <a:solidFill>
                  <a:schemeClr val="tx1"/>
                </a:solidFill>
                <a:latin typeface="Times New Roman" panose="02020603050405020304" pitchFamily="18" charset="0"/>
                <a:cs typeface="Times New Roman" panose="02020603050405020304" pitchFamily="18" charset="0"/>
              </a:rPr>
              <a:t>Quay trái 120 độ</a:t>
            </a:r>
          </a:p>
        </p:txBody>
      </p:sp>
      <p:sp>
        <p:nvSpPr>
          <p:cNvPr id="10" name="Oval 9">
            <a:extLst>
              <a:ext uri="{FF2B5EF4-FFF2-40B4-BE49-F238E27FC236}">
                <a16:creationId xmlns:a16="http://schemas.microsoft.com/office/drawing/2014/main" id="{6461E747-14B0-A56F-9A18-D8D050D84500}"/>
              </a:ext>
            </a:extLst>
          </p:cNvPr>
          <p:cNvSpPr/>
          <p:nvPr/>
        </p:nvSpPr>
        <p:spPr>
          <a:xfrm>
            <a:off x="2589713" y="1672639"/>
            <a:ext cx="1712778" cy="528323"/>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Bắt đầu</a:t>
            </a:r>
          </a:p>
        </p:txBody>
      </p:sp>
      <p:cxnSp>
        <p:nvCxnSpPr>
          <p:cNvPr id="12" name="Straight Arrow Connector 11">
            <a:extLst>
              <a:ext uri="{FF2B5EF4-FFF2-40B4-BE49-F238E27FC236}">
                <a16:creationId xmlns:a16="http://schemas.microsoft.com/office/drawing/2014/main" id="{5F8C8AB4-7E28-3862-787E-E600AD3D9D60}"/>
              </a:ext>
            </a:extLst>
          </p:cNvPr>
          <p:cNvCxnSpPr>
            <a:cxnSpLocks/>
          </p:cNvCxnSpPr>
          <p:nvPr/>
        </p:nvCxnSpPr>
        <p:spPr>
          <a:xfrm>
            <a:off x="3437725" y="2197451"/>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3" name="Oval 12">
            <a:extLst>
              <a:ext uri="{FF2B5EF4-FFF2-40B4-BE49-F238E27FC236}">
                <a16:creationId xmlns:a16="http://schemas.microsoft.com/office/drawing/2014/main" id="{C3598F54-F820-9CFA-F90E-69E46F3FC5ED}"/>
              </a:ext>
            </a:extLst>
          </p:cNvPr>
          <p:cNvSpPr/>
          <p:nvPr/>
        </p:nvSpPr>
        <p:spPr>
          <a:xfrm>
            <a:off x="2520497" y="5322737"/>
            <a:ext cx="1887873" cy="558291"/>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Kết thúc</a:t>
            </a:r>
          </a:p>
        </p:txBody>
      </p:sp>
      <p:cxnSp>
        <p:nvCxnSpPr>
          <p:cNvPr id="14" name="Straight Arrow Connector 13">
            <a:extLst>
              <a:ext uri="{FF2B5EF4-FFF2-40B4-BE49-F238E27FC236}">
                <a16:creationId xmlns:a16="http://schemas.microsoft.com/office/drawing/2014/main" id="{31A2F17B-1BE3-21B3-9434-927EAC4AC97C}"/>
              </a:ext>
            </a:extLst>
          </p:cNvPr>
          <p:cNvCxnSpPr>
            <a:cxnSpLocks/>
          </p:cNvCxnSpPr>
          <p:nvPr/>
        </p:nvCxnSpPr>
        <p:spPr>
          <a:xfrm>
            <a:off x="3431590" y="4993915"/>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1" name="Rectangle 10">
            <a:extLst>
              <a:ext uri="{FF2B5EF4-FFF2-40B4-BE49-F238E27FC236}">
                <a16:creationId xmlns:a16="http://schemas.microsoft.com/office/drawing/2014/main" id="{B9D89090-5A07-01E7-A1E6-D202F48E0EC5}"/>
              </a:ext>
            </a:extLst>
          </p:cNvPr>
          <p:cNvSpPr/>
          <p:nvPr/>
        </p:nvSpPr>
        <p:spPr>
          <a:xfrm>
            <a:off x="7196920" y="1203697"/>
            <a:ext cx="2256411" cy="1547892"/>
          </a:xfrm>
          <a:prstGeom prst="rect">
            <a:avLst/>
          </a:prstGeom>
          <a:no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FCF01727-958C-DDED-7234-B7DF0ED4B14C}"/>
              </a:ext>
            </a:extLst>
          </p:cNvPr>
          <p:cNvSpPr/>
          <p:nvPr/>
        </p:nvSpPr>
        <p:spPr>
          <a:xfrm>
            <a:off x="7204136" y="2851814"/>
            <a:ext cx="2256411" cy="1547892"/>
          </a:xfrm>
          <a:prstGeom prst="rect">
            <a:avLst/>
          </a:prstGeom>
          <a:no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55951A36-581B-A54D-EDB6-06D1BD968DF7}"/>
              </a:ext>
            </a:extLst>
          </p:cNvPr>
          <p:cNvSpPr/>
          <p:nvPr/>
        </p:nvSpPr>
        <p:spPr>
          <a:xfrm>
            <a:off x="7209221" y="4487286"/>
            <a:ext cx="2256411" cy="1547892"/>
          </a:xfrm>
          <a:prstGeom prst="rect">
            <a:avLst/>
          </a:prstGeom>
          <a:noFill/>
          <a:ln w="127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2F5F2994-72C1-404D-A746-B39F7818BAEA}"/>
                                            </p:graphicEl>
                                          </p:spTgt>
                                        </p:tgtEl>
                                        <p:attrNameLst>
                                          <p:attrName>style.visibility</p:attrName>
                                        </p:attrNameLst>
                                      </p:cBhvr>
                                      <p:to>
                                        <p:strVal val="visible"/>
                                      </p:to>
                                    </p:set>
                                    <p:animEffect transition="in" filter="fade">
                                      <p:cBhvr>
                                        <p:cTn id="22" dur="500"/>
                                        <p:tgtEl>
                                          <p:spTgt spid="3">
                                            <p:graphicEl>
                                              <a:dgm id="{2F5F2994-72C1-404D-A746-B39F7818BAE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804D58E7-DCF1-46FE-A7B6-861A3F819E94}"/>
                                            </p:graphicEl>
                                          </p:spTgt>
                                        </p:tgtEl>
                                        <p:attrNameLst>
                                          <p:attrName>style.visibility</p:attrName>
                                        </p:attrNameLst>
                                      </p:cBhvr>
                                      <p:to>
                                        <p:strVal val="visible"/>
                                      </p:to>
                                    </p:set>
                                    <p:animEffect transition="in" filter="fade">
                                      <p:cBhvr>
                                        <p:cTn id="27" dur="500"/>
                                        <p:tgtEl>
                                          <p:spTgt spid="3">
                                            <p:graphicEl>
                                              <a:dgm id="{804D58E7-DCF1-46FE-A7B6-861A3F819E9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P spid="7" grpId="0" animBg="1"/>
      <p:bldP spid="9" grpId="0" animBg="1"/>
      <p:bldP spid="10" grpId="0" animBg="1"/>
      <p:bldP spid="13" grpId="0" animBg="1"/>
      <p:bldP spid="11"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A4C58-EA4F-D658-AD76-85718CBDBB3F}"/>
              </a:ext>
            </a:extLst>
          </p:cNvPr>
          <p:cNvSpPr/>
          <p:nvPr/>
        </p:nvSpPr>
        <p:spPr>
          <a:xfrm>
            <a:off x="0" y="102912"/>
            <a:ext cx="2788024" cy="537883"/>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Mô tả thuật toán</a:t>
            </a:r>
          </a:p>
        </p:txBody>
      </p:sp>
      <p:graphicFrame>
        <p:nvGraphicFramePr>
          <p:cNvPr id="6" name="Diagram 5">
            <a:extLst>
              <a:ext uri="{FF2B5EF4-FFF2-40B4-BE49-F238E27FC236}">
                <a16:creationId xmlns:a16="http://schemas.microsoft.com/office/drawing/2014/main" id="{4C612B9B-C6B7-1E62-A3A1-860C721C425B}"/>
              </a:ext>
            </a:extLst>
          </p:cNvPr>
          <p:cNvGraphicFramePr/>
          <p:nvPr>
            <p:extLst>
              <p:ext uri="{D42A27DB-BD31-4B8C-83A1-F6EECF244321}">
                <p14:modId xmlns:p14="http://schemas.microsoft.com/office/powerpoint/2010/main" val="1268289869"/>
              </p:ext>
            </p:extLst>
          </p:nvPr>
        </p:nvGraphicFramePr>
        <p:xfrm>
          <a:off x="6194612" y="53789"/>
          <a:ext cx="4511633" cy="6651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Oval 25">
            <a:extLst>
              <a:ext uri="{FF2B5EF4-FFF2-40B4-BE49-F238E27FC236}">
                <a16:creationId xmlns:a16="http://schemas.microsoft.com/office/drawing/2014/main" id="{7D92B86C-0FB8-78C6-C571-F81DD3136BF8}"/>
              </a:ext>
            </a:extLst>
          </p:cNvPr>
          <p:cNvSpPr/>
          <p:nvPr/>
        </p:nvSpPr>
        <p:spPr>
          <a:xfrm>
            <a:off x="7470165" y="665136"/>
            <a:ext cx="1537872" cy="470385"/>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Bắt đầu</a:t>
            </a:r>
          </a:p>
        </p:txBody>
      </p:sp>
      <p:sp>
        <p:nvSpPr>
          <p:cNvPr id="27" name="Oval 26">
            <a:extLst>
              <a:ext uri="{FF2B5EF4-FFF2-40B4-BE49-F238E27FC236}">
                <a16:creationId xmlns:a16="http://schemas.microsoft.com/office/drawing/2014/main" id="{D3B8D53A-00BE-12AC-9A14-7D071030248E}"/>
              </a:ext>
            </a:extLst>
          </p:cNvPr>
          <p:cNvSpPr/>
          <p:nvPr/>
        </p:nvSpPr>
        <p:spPr>
          <a:xfrm>
            <a:off x="9028499" y="5908765"/>
            <a:ext cx="1648998" cy="428560"/>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Kết thúc</a:t>
            </a:r>
          </a:p>
        </p:txBody>
      </p:sp>
      <p:cxnSp>
        <p:nvCxnSpPr>
          <p:cNvPr id="28" name="Straight Arrow Connector 27">
            <a:extLst>
              <a:ext uri="{FF2B5EF4-FFF2-40B4-BE49-F238E27FC236}">
                <a16:creationId xmlns:a16="http://schemas.microsoft.com/office/drawing/2014/main" id="{EB03C6EA-3B6A-A594-660A-9C89CB6C797C}"/>
              </a:ext>
            </a:extLst>
          </p:cNvPr>
          <p:cNvCxnSpPr>
            <a:cxnSpLocks/>
          </p:cNvCxnSpPr>
          <p:nvPr/>
        </p:nvCxnSpPr>
        <p:spPr>
          <a:xfrm>
            <a:off x="8202677" y="1112948"/>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graphicFrame>
        <p:nvGraphicFramePr>
          <p:cNvPr id="3" name="Diagram 2">
            <a:extLst>
              <a:ext uri="{FF2B5EF4-FFF2-40B4-BE49-F238E27FC236}">
                <a16:creationId xmlns:a16="http://schemas.microsoft.com/office/drawing/2014/main" id="{4AB8F25F-B937-4445-27E7-9582F190DD09}"/>
              </a:ext>
            </a:extLst>
          </p:cNvPr>
          <p:cNvGraphicFramePr/>
          <p:nvPr>
            <p:extLst>
              <p:ext uri="{D42A27DB-BD31-4B8C-83A1-F6EECF244321}">
                <p14:modId xmlns:p14="http://schemas.microsoft.com/office/powerpoint/2010/main" val="1690392420"/>
              </p:ext>
            </p:extLst>
          </p:nvPr>
        </p:nvGraphicFramePr>
        <p:xfrm>
          <a:off x="1018531" y="837398"/>
          <a:ext cx="4511633" cy="52650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a:extLst>
              <a:ext uri="{FF2B5EF4-FFF2-40B4-BE49-F238E27FC236}">
                <a16:creationId xmlns:a16="http://schemas.microsoft.com/office/drawing/2014/main" id="{54C8C8A5-0BD1-D714-DE0D-7D4565A52BC8}"/>
              </a:ext>
            </a:extLst>
          </p:cNvPr>
          <p:cNvSpPr/>
          <p:nvPr/>
        </p:nvSpPr>
        <p:spPr>
          <a:xfrm>
            <a:off x="7299789" y="1435541"/>
            <a:ext cx="1882775"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en-US" sz="2000" b="1">
                <a:solidFill>
                  <a:schemeClr val="tx1"/>
                </a:solidFill>
                <a:latin typeface="Times New Roman" panose="02020603050405020304" pitchFamily="18" charset="0"/>
                <a:cs typeface="Times New Roman" panose="02020603050405020304" pitchFamily="18" charset="0"/>
              </a:rPr>
              <a:t>Lần lặp </a:t>
            </a:r>
            <a:r>
              <a:rPr lang="en-US" sz="2000" b="1">
                <a:solidFill>
                  <a:schemeClr val="tx1"/>
                </a:solidFill>
                <a:latin typeface="Times New Roman" panose="02020603050405020304" pitchFamily="18" charset="0"/>
                <a:cs typeface="Times New Roman" panose="02020603050405020304" pitchFamily="18" charset="0"/>
                <a:sym typeface="Wingdings 3" panose="05040102010807070707" pitchFamily="18" charset="2"/>
              </a:rPr>
              <a:t></a:t>
            </a:r>
            <a:r>
              <a:rPr lang="en-US" sz="2000" b="1">
                <a:solidFill>
                  <a:schemeClr val="tx1"/>
                </a:solidFill>
                <a:latin typeface="Times New Roman" panose="02020603050405020304" pitchFamily="18" charset="0"/>
                <a:cs typeface="Times New Roman" panose="02020603050405020304" pitchFamily="18" charset="0"/>
              </a:rPr>
              <a:t> 1</a:t>
            </a:r>
          </a:p>
        </p:txBody>
      </p:sp>
      <p:cxnSp>
        <p:nvCxnSpPr>
          <p:cNvPr id="15" name="Straight Arrow Connector 14">
            <a:extLst>
              <a:ext uri="{FF2B5EF4-FFF2-40B4-BE49-F238E27FC236}">
                <a16:creationId xmlns:a16="http://schemas.microsoft.com/office/drawing/2014/main" id="{9E9B8EC1-1E91-1D32-34E0-5543B3E04F55}"/>
              </a:ext>
            </a:extLst>
          </p:cNvPr>
          <p:cNvCxnSpPr>
            <a:cxnSpLocks/>
            <a:endCxn id="16" idx="0"/>
          </p:cNvCxnSpPr>
          <p:nvPr/>
        </p:nvCxnSpPr>
        <p:spPr>
          <a:xfrm>
            <a:off x="8221690" y="1859527"/>
            <a:ext cx="4253" cy="44938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6" name="Diamond 15">
            <a:extLst>
              <a:ext uri="{FF2B5EF4-FFF2-40B4-BE49-F238E27FC236}">
                <a16:creationId xmlns:a16="http://schemas.microsoft.com/office/drawing/2014/main" id="{067B95F3-363A-EC1B-78F4-D0D065BBC612}"/>
              </a:ext>
            </a:extLst>
          </p:cNvPr>
          <p:cNvSpPr/>
          <p:nvPr/>
        </p:nvSpPr>
        <p:spPr>
          <a:xfrm>
            <a:off x="7153481" y="2308907"/>
            <a:ext cx="2144923" cy="825100"/>
          </a:xfrm>
          <a:prstGeom prst="diamond">
            <a:avLst/>
          </a:prstGeom>
          <a:solidFill>
            <a:schemeClr val="accent6">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b="1">
                <a:latin typeface="Times New Roman" panose="02020603050405020304" pitchFamily="18" charset="0"/>
                <a:cs typeface="Times New Roman" panose="02020603050405020304" pitchFamily="18" charset="0"/>
              </a:rPr>
              <a:t>Lần lặp ≤ 3</a:t>
            </a:r>
          </a:p>
        </p:txBody>
      </p:sp>
      <p:cxnSp>
        <p:nvCxnSpPr>
          <p:cNvPr id="17" name="Straight Arrow Connector 16">
            <a:extLst>
              <a:ext uri="{FF2B5EF4-FFF2-40B4-BE49-F238E27FC236}">
                <a16:creationId xmlns:a16="http://schemas.microsoft.com/office/drawing/2014/main" id="{F98C1270-8794-4B1F-A734-59A02E408267}"/>
              </a:ext>
            </a:extLst>
          </p:cNvPr>
          <p:cNvCxnSpPr>
            <a:cxnSpLocks/>
            <a:stCxn id="16" idx="2"/>
          </p:cNvCxnSpPr>
          <p:nvPr/>
        </p:nvCxnSpPr>
        <p:spPr>
          <a:xfrm>
            <a:off x="8225943" y="3134007"/>
            <a:ext cx="8897" cy="439552"/>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8" name="Rectangle 17">
            <a:extLst>
              <a:ext uri="{FF2B5EF4-FFF2-40B4-BE49-F238E27FC236}">
                <a16:creationId xmlns:a16="http://schemas.microsoft.com/office/drawing/2014/main" id="{8A279E57-ACDA-5A17-4E93-5A6D34C04FE1}"/>
              </a:ext>
            </a:extLst>
          </p:cNvPr>
          <p:cNvSpPr/>
          <p:nvPr/>
        </p:nvSpPr>
        <p:spPr>
          <a:xfrm>
            <a:off x="7149112" y="3573559"/>
            <a:ext cx="2152205" cy="570315"/>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19" name="Straight Arrow Connector 18">
            <a:extLst>
              <a:ext uri="{FF2B5EF4-FFF2-40B4-BE49-F238E27FC236}">
                <a16:creationId xmlns:a16="http://schemas.microsoft.com/office/drawing/2014/main" id="{2A8AF4AF-EE70-B78D-9E16-82B894154630}"/>
              </a:ext>
            </a:extLst>
          </p:cNvPr>
          <p:cNvCxnSpPr>
            <a:cxnSpLocks/>
          </p:cNvCxnSpPr>
          <p:nvPr/>
        </p:nvCxnSpPr>
        <p:spPr>
          <a:xfrm>
            <a:off x="8240941" y="4135819"/>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0" name="Rectangle 19">
            <a:extLst>
              <a:ext uri="{FF2B5EF4-FFF2-40B4-BE49-F238E27FC236}">
                <a16:creationId xmlns:a16="http://schemas.microsoft.com/office/drawing/2014/main" id="{E6F14C13-E998-C599-FD1D-15C78A068464}"/>
              </a:ext>
            </a:extLst>
          </p:cNvPr>
          <p:cNvSpPr/>
          <p:nvPr/>
        </p:nvSpPr>
        <p:spPr>
          <a:xfrm>
            <a:off x="7143856" y="4463281"/>
            <a:ext cx="2157461"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000" b="1">
                <a:solidFill>
                  <a:schemeClr val="tx1"/>
                </a:solidFill>
                <a:latin typeface="Times New Roman" panose="02020603050405020304" pitchFamily="18" charset="0"/>
                <a:cs typeface="Times New Roman" panose="02020603050405020304" pitchFamily="18" charset="0"/>
              </a:rPr>
              <a:t>Quay trái 120 độ</a:t>
            </a:r>
          </a:p>
        </p:txBody>
      </p:sp>
      <p:cxnSp>
        <p:nvCxnSpPr>
          <p:cNvPr id="21" name="Straight Arrow Connector 20">
            <a:extLst>
              <a:ext uri="{FF2B5EF4-FFF2-40B4-BE49-F238E27FC236}">
                <a16:creationId xmlns:a16="http://schemas.microsoft.com/office/drawing/2014/main" id="{A9AE18BF-C9A1-7F7B-7F33-BCA7EEB37B55}"/>
              </a:ext>
            </a:extLst>
          </p:cNvPr>
          <p:cNvCxnSpPr>
            <a:cxnSpLocks/>
          </p:cNvCxnSpPr>
          <p:nvPr/>
        </p:nvCxnSpPr>
        <p:spPr>
          <a:xfrm>
            <a:off x="8250566" y="4888558"/>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2" name="Rectangle 21">
            <a:extLst>
              <a:ext uri="{FF2B5EF4-FFF2-40B4-BE49-F238E27FC236}">
                <a16:creationId xmlns:a16="http://schemas.microsoft.com/office/drawing/2014/main" id="{C134C361-8E29-C5FC-7B2E-6AED0718E0BE}"/>
              </a:ext>
            </a:extLst>
          </p:cNvPr>
          <p:cNvSpPr/>
          <p:nvPr/>
        </p:nvSpPr>
        <p:spPr>
          <a:xfrm>
            <a:off x="7143856" y="5216019"/>
            <a:ext cx="2157461" cy="546975"/>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en-US" sz="2000" b="1">
                <a:solidFill>
                  <a:schemeClr val="tx1"/>
                </a:solidFill>
                <a:latin typeface="Times New Roman" panose="02020603050405020304" pitchFamily="18" charset="0"/>
                <a:cs typeface="Times New Roman" panose="02020603050405020304" pitchFamily="18" charset="0"/>
              </a:rPr>
              <a:t>Tăng lần lặp lên 1 đơn vị</a:t>
            </a:r>
          </a:p>
        </p:txBody>
      </p:sp>
      <p:cxnSp>
        <p:nvCxnSpPr>
          <p:cNvPr id="25" name="Straight Connector 24">
            <a:extLst>
              <a:ext uri="{FF2B5EF4-FFF2-40B4-BE49-F238E27FC236}">
                <a16:creationId xmlns:a16="http://schemas.microsoft.com/office/drawing/2014/main" id="{AE7AC877-39B8-41A4-104F-162CE1E1B1F3}"/>
              </a:ext>
            </a:extLst>
          </p:cNvPr>
          <p:cNvCxnSpPr>
            <a:cxnSpLocks/>
          </p:cNvCxnSpPr>
          <p:nvPr/>
        </p:nvCxnSpPr>
        <p:spPr>
          <a:xfrm>
            <a:off x="8234802" y="5762994"/>
            <a:ext cx="0" cy="2523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6D48F-BD15-3BDD-48BF-5956F39813B2}"/>
              </a:ext>
            </a:extLst>
          </p:cNvPr>
          <p:cNvCxnSpPr>
            <a:cxnSpLocks/>
          </p:cNvCxnSpPr>
          <p:nvPr/>
        </p:nvCxnSpPr>
        <p:spPr>
          <a:xfrm flipH="1">
            <a:off x="6759768" y="6015317"/>
            <a:ext cx="14750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FD85F9-4D7F-20A0-EF8C-410F9A4BA348}"/>
              </a:ext>
            </a:extLst>
          </p:cNvPr>
          <p:cNvCxnSpPr>
            <a:cxnSpLocks/>
          </p:cNvCxnSpPr>
          <p:nvPr/>
        </p:nvCxnSpPr>
        <p:spPr>
          <a:xfrm flipV="1">
            <a:off x="6759768" y="2124635"/>
            <a:ext cx="0" cy="389068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53CF09A-0F2C-52C4-C4A2-6C5528A6DAE5}"/>
              </a:ext>
            </a:extLst>
          </p:cNvPr>
          <p:cNvCxnSpPr>
            <a:cxnSpLocks/>
          </p:cNvCxnSpPr>
          <p:nvPr/>
        </p:nvCxnSpPr>
        <p:spPr>
          <a:xfrm flipH="1">
            <a:off x="6750803" y="2124635"/>
            <a:ext cx="1470887" cy="0"/>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2A10D1-09C5-3CCD-C63B-A0F9ACE8CEB4}"/>
              </a:ext>
            </a:extLst>
          </p:cNvPr>
          <p:cNvCxnSpPr>
            <a:cxnSpLocks/>
          </p:cNvCxnSpPr>
          <p:nvPr/>
        </p:nvCxnSpPr>
        <p:spPr>
          <a:xfrm flipV="1">
            <a:off x="9975390" y="2720304"/>
            <a:ext cx="0" cy="3198087"/>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0398989-4677-A6F3-F0D6-F257969677BD}"/>
              </a:ext>
            </a:extLst>
          </p:cNvPr>
          <p:cNvCxnSpPr>
            <a:cxnSpLocks/>
          </p:cNvCxnSpPr>
          <p:nvPr/>
        </p:nvCxnSpPr>
        <p:spPr>
          <a:xfrm flipH="1">
            <a:off x="9253237" y="2720304"/>
            <a:ext cx="7317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Callout: Line 55">
            <a:extLst>
              <a:ext uri="{FF2B5EF4-FFF2-40B4-BE49-F238E27FC236}">
                <a16:creationId xmlns:a16="http://schemas.microsoft.com/office/drawing/2014/main" id="{4E0315E1-E0EF-7B72-4B72-8B6A7356DEAD}"/>
              </a:ext>
            </a:extLst>
          </p:cNvPr>
          <p:cNvSpPr/>
          <p:nvPr/>
        </p:nvSpPr>
        <p:spPr>
          <a:xfrm>
            <a:off x="10316341" y="2905522"/>
            <a:ext cx="1299289" cy="747879"/>
          </a:xfrm>
          <a:prstGeom prst="borderCallout1">
            <a:avLst>
              <a:gd name="adj1" fmla="val 52317"/>
              <a:gd name="adj2" fmla="val -743"/>
              <a:gd name="adj3" fmla="val 53113"/>
              <a:gd name="adj4" fmla="val -83871"/>
            </a:avLst>
          </a:prstGeom>
          <a:ln w="1905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lặp</a:t>
            </a:r>
          </a:p>
        </p:txBody>
      </p:sp>
      <p:sp>
        <p:nvSpPr>
          <p:cNvPr id="57" name="TextBox 56">
            <a:extLst>
              <a:ext uri="{FF2B5EF4-FFF2-40B4-BE49-F238E27FC236}">
                <a16:creationId xmlns:a16="http://schemas.microsoft.com/office/drawing/2014/main" id="{760477F2-AD31-F94D-B184-87C655FBD8C8}"/>
              </a:ext>
            </a:extLst>
          </p:cNvPr>
          <p:cNvSpPr txBox="1"/>
          <p:nvPr/>
        </p:nvSpPr>
        <p:spPr>
          <a:xfrm>
            <a:off x="9288779" y="2255521"/>
            <a:ext cx="615048"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Sai</a:t>
            </a:r>
          </a:p>
        </p:txBody>
      </p:sp>
      <p:sp>
        <p:nvSpPr>
          <p:cNvPr id="58" name="TextBox 57">
            <a:extLst>
              <a:ext uri="{FF2B5EF4-FFF2-40B4-BE49-F238E27FC236}">
                <a16:creationId xmlns:a16="http://schemas.microsoft.com/office/drawing/2014/main" id="{842B479E-3AC6-F37D-F291-9ECC55A8C92D}"/>
              </a:ext>
            </a:extLst>
          </p:cNvPr>
          <p:cNvSpPr txBox="1"/>
          <p:nvPr/>
        </p:nvSpPr>
        <p:spPr>
          <a:xfrm>
            <a:off x="7404673" y="3117319"/>
            <a:ext cx="930727"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Đúng</a:t>
            </a:r>
          </a:p>
        </p:txBody>
      </p:sp>
      <p:sp>
        <p:nvSpPr>
          <p:cNvPr id="62" name="Callout: Line 61">
            <a:extLst>
              <a:ext uri="{FF2B5EF4-FFF2-40B4-BE49-F238E27FC236}">
                <a16:creationId xmlns:a16="http://schemas.microsoft.com/office/drawing/2014/main" id="{3A38F583-7DFE-4ACB-FAC0-E0F901389526}"/>
              </a:ext>
            </a:extLst>
          </p:cNvPr>
          <p:cNvSpPr/>
          <p:nvPr/>
        </p:nvSpPr>
        <p:spPr>
          <a:xfrm>
            <a:off x="10335230" y="3983177"/>
            <a:ext cx="1299289" cy="694385"/>
          </a:xfrm>
          <a:prstGeom prst="borderCallout1">
            <a:avLst>
              <a:gd name="adj1" fmla="val 52317"/>
              <a:gd name="adj2" fmla="val -743"/>
              <a:gd name="adj3" fmla="val 53113"/>
              <a:gd name="adj4" fmla="val -83871"/>
            </a:avLst>
          </a:prstGeom>
          <a:ln w="1905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Cấu trúc tuần tự</a:t>
            </a:r>
          </a:p>
        </p:txBody>
      </p:sp>
      <p:sp>
        <p:nvSpPr>
          <p:cNvPr id="36" name="Rectangle 35">
            <a:extLst>
              <a:ext uri="{FF2B5EF4-FFF2-40B4-BE49-F238E27FC236}">
                <a16:creationId xmlns:a16="http://schemas.microsoft.com/office/drawing/2014/main" id="{1936C84B-7738-AE70-2A7D-595B204C9B51}"/>
              </a:ext>
            </a:extLst>
          </p:cNvPr>
          <p:cNvSpPr/>
          <p:nvPr/>
        </p:nvSpPr>
        <p:spPr>
          <a:xfrm>
            <a:off x="1861970" y="2478357"/>
            <a:ext cx="3079725" cy="25155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Lặp lại 3 lần</a:t>
            </a: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07890C9C-4DA2-1227-CF20-C029B45200CC}"/>
              </a:ext>
            </a:extLst>
          </p:cNvPr>
          <p:cNvSpPr/>
          <p:nvPr/>
        </p:nvSpPr>
        <p:spPr>
          <a:xfrm>
            <a:off x="2272314" y="3205734"/>
            <a:ext cx="2424811" cy="740412"/>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38" name="Straight Arrow Connector 37">
            <a:extLst>
              <a:ext uri="{FF2B5EF4-FFF2-40B4-BE49-F238E27FC236}">
                <a16:creationId xmlns:a16="http://schemas.microsoft.com/office/drawing/2014/main" id="{897A876A-2789-EB4E-C374-897BF9017CBF}"/>
              </a:ext>
            </a:extLst>
          </p:cNvPr>
          <p:cNvCxnSpPr>
            <a:cxnSpLocks/>
          </p:cNvCxnSpPr>
          <p:nvPr/>
        </p:nvCxnSpPr>
        <p:spPr>
          <a:xfrm>
            <a:off x="3431590" y="3970120"/>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9" name="Rectangle 38">
            <a:extLst>
              <a:ext uri="{FF2B5EF4-FFF2-40B4-BE49-F238E27FC236}">
                <a16:creationId xmlns:a16="http://schemas.microsoft.com/office/drawing/2014/main" id="{B7573AC3-18B7-1E24-0FC1-9AC167F23F69}"/>
              </a:ext>
            </a:extLst>
          </p:cNvPr>
          <p:cNvSpPr/>
          <p:nvPr/>
        </p:nvSpPr>
        <p:spPr>
          <a:xfrm>
            <a:off x="2272314" y="4316836"/>
            <a:ext cx="2424809"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400">
                <a:solidFill>
                  <a:schemeClr val="tx1"/>
                </a:solidFill>
                <a:latin typeface="Times New Roman" panose="02020603050405020304" pitchFamily="18" charset="0"/>
                <a:cs typeface="Times New Roman" panose="02020603050405020304" pitchFamily="18" charset="0"/>
              </a:rPr>
              <a:t>Quay trái 120 độ</a:t>
            </a:r>
          </a:p>
        </p:txBody>
      </p:sp>
      <p:sp>
        <p:nvSpPr>
          <p:cNvPr id="40" name="Oval 39">
            <a:extLst>
              <a:ext uri="{FF2B5EF4-FFF2-40B4-BE49-F238E27FC236}">
                <a16:creationId xmlns:a16="http://schemas.microsoft.com/office/drawing/2014/main" id="{F0409F8A-3825-5BA9-3C16-EC2D9EF03143}"/>
              </a:ext>
            </a:extLst>
          </p:cNvPr>
          <p:cNvSpPr/>
          <p:nvPr/>
        </p:nvSpPr>
        <p:spPr>
          <a:xfrm>
            <a:off x="2589713" y="1701514"/>
            <a:ext cx="1712778" cy="528323"/>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Bắt đầu</a:t>
            </a:r>
          </a:p>
        </p:txBody>
      </p:sp>
      <p:cxnSp>
        <p:nvCxnSpPr>
          <p:cNvPr id="41" name="Straight Arrow Connector 40">
            <a:extLst>
              <a:ext uri="{FF2B5EF4-FFF2-40B4-BE49-F238E27FC236}">
                <a16:creationId xmlns:a16="http://schemas.microsoft.com/office/drawing/2014/main" id="{1C6B9C3B-42FB-E07A-2B40-949C752C01D7}"/>
              </a:ext>
            </a:extLst>
          </p:cNvPr>
          <p:cNvCxnSpPr>
            <a:cxnSpLocks/>
          </p:cNvCxnSpPr>
          <p:nvPr/>
        </p:nvCxnSpPr>
        <p:spPr>
          <a:xfrm>
            <a:off x="3437725" y="2197451"/>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2" name="Oval 41">
            <a:extLst>
              <a:ext uri="{FF2B5EF4-FFF2-40B4-BE49-F238E27FC236}">
                <a16:creationId xmlns:a16="http://schemas.microsoft.com/office/drawing/2014/main" id="{BEA36419-255E-485B-8B30-7D0B71AC29AD}"/>
              </a:ext>
            </a:extLst>
          </p:cNvPr>
          <p:cNvSpPr/>
          <p:nvPr/>
        </p:nvSpPr>
        <p:spPr>
          <a:xfrm>
            <a:off x="2501247" y="5322737"/>
            <a:ext cx="1887873" cy="558291"/>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Kết thúc</a:t>
            </a:r>
          </a:p>
        </p:txBody>
      </p:sp>
      <p:cxnSp>
        <p:nvCxnSpPr>
          <p:cNvPr id="44" name="Straight Arrow Connector 43">
            <a:extLst>
              <a:ext uri="{FF2B5EF4-FFF2-40B4-BE49-F238E27FC236}">
                <a16:creationId xmlns:a16="http://schemas.microsoft.com/office/drawing/2014/main" id="{050869F3-6AEB-C048-CDC8-037B585D9E8B}"/>
              </a:ext>
            </a:extLst>
          </p:cNvPr>
          <p:cNvCxnSpPr>
            <a:cxnSpLocks/>
          </p:cNvCxnSpPr>
          <p:nvPr/>
        </p:nvCxnSpPr>
        <p:spPr>
          <a:xfrm>
            <a:off x="3431590" y="4993915"/>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151911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right)">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down)">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up)">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1" grpId="0" animBg="1"/>
      <p:bldP spid="16" grpId="0" animBg="1"/>
      <p:bldP spid="18" grpId="0" animBg="1"/>
      <p:bldP spid="20" grpId="0" animBg="1"/>
      <p:bldP spid="22" grpId="0" animBg="1"/>
      <p:bldP spid="56" grpId="0" animBg="1"/>
      <p:bldP spid="57" grpId="0"/>
      <p:bldP spid="58" grpId="0"/>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3782B86-67FB-8BDA-3170-762A52B9F175}"/>
              </a:ext>
            </a:extLst>
          </p:cNvPr>
          <p:cNvPicPr>
            <a:picLocks noChangeAspect="1"/>
          </p:cNvPicPr>
          <p:nvPr/>
        </p:nvPicPr>
        <p:blipFill>
          <a:blip r:embed="rId2"/>
          <a:stretch>
            <a:fillRect/>
          </a:stretch>
        </p:blipFill>
        <p:spPr>
          <a:xfrm>
            <a:off x="582422" y="660910"/>
            <a:ext cx="4763165" cy="5401429"/>
          </a:xfrm>
          <a:prstGeom prst="rect">
            <a:avLst/>
          </a:prstGeom>
        </p:spPr>
      </p:pic>
      <p:sp>
        <p:nvSpPr>
          <p:cNvPr id="2" name="Rectangle 1">
            <a:extLst>
              <a:ext uri="{FF2B5EF4-FFF2-40B4-BE49-F238E27FC236}">
                <a16:creationId xmlns:a16="http://schemas.microsoft.com/office/drawing/2014/main" id="{D97A4C58-EA4F-D658-AD76-85718CBDBB3F}"/>
              </a:ext>
            </a:extLst>
          </p:cNvPr>
          <p:cNvSpPr/>
          <p:nvPr/>
        </p:nvSpPr>
        <p:spPr>
          <a:xfrm>
            <a:off x="0" y="119268"/>
            <a:ext cx="2788024" cy="537883"/>
          </a:xfrm>
          <a:prstGeom prst="rect">
            <a:avLst/>
          </a:prstGeom>
          <a:solidFill>
            <a:srgbClr val="00B0F0"/>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Viết chương trình</a:t>
            </a:r>
          </a:p>
        </p:txBody>
      </p:sp>
      <p:pic>
        <p:nvPicPr>
          <p:cNvPr id="17" name="Picture 16">
            <a:extLst>
              <a:ext uri="{FF2B5EF4-FFF2-40B4-BE49-F238E27FC236}">
                <a16:creationId xmlns:a16="http://schemas.microsoft.com/office/drawing/2014/main" id="{40C327BF-14B6-1720-EE70-D91A2B47648E}"/>
              </a:ext>
            </a:extLst>
          </p:cNvPr>
          <p:cNvPicPr>
            <a:picLocks noChangeAspect="1"/>
          </p:cNvPicPr>
          <p:nvPr/>
        </p:nvPicPr>
        <p:blipFill>
          <a:blip r:embed="rId3"/>
          <a:stretch>
            <a:fillRect/>
          </a:stretch>
        </p:blipFill>
        <p:spPr>
          <a:xfrm>
            <a:off x="7634795" y="1428632"/>
            <a:ext cx="2898651" cy="3602843"/>
          </a:xfrm>
          <a:prstGeom prst="rect">
            <a:avLst/>
          </a:prstGeom>
        </p:spPr>
      </p:pic>
      <p:cxnSp>
        <p:nvCxnSpPr>
          <p:cNvPr id="19" name="Straight Arrow Connector 18">
            <a:extLst>
              <a:ext uri="{FF2B5EF4-FFF2-40B4-BE49-F238E27FC236}">
                <a16:creationId xmlns:a16="http://schemas.microsoft.com/office/drawing/2014/main" id="{FFD2A050-1A1E-B0EE-B0DA-11E78347A14A}"/>
              </a:ext>
            </a:extLst>
          </p:cNvPr>
          <p:cNvCxnSpPr>
            <a:cxnSpLocks/>
          </p:cNvCxnSpPr>
          <p:nvPr/>
        </p:nvCxnSpPr>
        <p:spPr>
          <a:xfrm>
            <a:off x="3176337" y="2773991"/>
            <a:ext cx="466844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F596DB-1C64-820B-CC1F-19859064A535}"/>
              </a:ext>
            </a:extLst>
          </p:cNvPr>
          <p:cNvCxnSpPr>
            <a:cxnSpLocks/>
          </p:cNvCxnSpPr>
          <p:nvPr/>
        </p:nvCxnSpPr>
        <p:spPr>
          <a:xfrm>
            <a:off x="4164187" y="3362604"/>
            <a:ext cx="383233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497246-5ABC-DFCA-3CB6-F44299B6E41D}"/>
              </a:ext>
            </a:extLst>
          </p:cNvPr>
          <p:cNvCxnSpPr>
            <a:cxnSpLocks/>
          </p:cNvCxnSpPr>
          <p:nvPr/>
        </p:nvCxnSpPr>
        <p:spPr>
          <a:xfrm>
            <a:off x="4164187" y="4107849"/>
            <a:ext cx="383233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4D79F1D-BA8A-B00E-1EDB-8C18C4A4EC3F}"/>
              </a:ext>
            </a:extLst>
          </p:cNvPr>
          <p:cNvGrpSpPr/>
          <p:nvPr/>
        </p:nvGrpSpPr>
        <p:grpSpPr>
          <a:xfrm>
            <a:off x="7262351" y="665138"/>
            <a:ext cx="2155021" cy="801341"/>
            <a:chOff x="128436" y="0"/>
            <a:chExt cx="1616266" cy="601006"/>
          </a:xfrm>
          <a:solidFill>
            <a:srgbClr val="00B0F0"/>
          </a:solidFill>
          <a:scene3d>
            <a:camera prst="orthographicFront"/>
            <a:lightRig rig="flat" dir="t"/>
          </a:scene3d>
        </p:grpSpPr>
        <p:sp>
          <p:nvSpPr>
            <p:cNvPr id="24" name="Rectangle: Rounded Corners 23">
              <a:extLst>
                <a:ext uri="{FF2B5EF4-FFF2-40B4-BE49-F238E27FC236}">
                  <a16:creationId xmlns:a16="http://schemas.microsoft.com/office/drawing/2014/main" id="{1912625E-AEC5-054D-6A23-80043585E2E6}"/>
                </a:ext>
              </a:extLst>
            </p:cNvPr>
            <p:cNvSpPr/>
            <p:nvPr/>
          </p:nvSpPr>
          <p:spPr>
            <a:xfrm>
              <a:off x="128436" y="0"/>
              <a:ext cx="1616266" cy="601006"/>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5" name="Rectangle: Rounded Corners 4">
              <a:extLst>
                <a:ext uri="{FF2B5EF4-FFF2-40B4-BE49-F238E27FC236}">
                  <a16:creationId xmlns:a16="http://schemas.microsoft.com/office/drawing/2014/main" id="{E26ED317-A50C-D5B6-782D-E989A985BC1D}"/>
                </a:ext>
              </a:extLst>
            </p:cNvPr>
            <p:cNvSpPr txBox="1"/>
            <p:nvPr/>
          </p:nvSpPr>
          <p:spPr>
            <a:xfrm>
              <a:off x="157775" y="29339"/>
              <a:ext cx="1557588" cy="54232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19371" tIns="0" rIns="119371" bIns="0" numCol="1" spcCol="1270" anchor="ctr" anchorCtr="0">
              <a:noAutofit/>
            </a:bodyPr>
            <a:lstStyle/>
            <a:p>
              <a:pPr defTabSz="948243">
                <a:lnSpc>
                  <a:spcPct val="90000"/>
                </a:lnSpc>
                <a:spcBef>
                  <a:spcPct val="0"/>
                </a:spcBef>
                <a:spcAft>
                  <a:spcPct val="35000"/>
                </a:spcAft>
              </a:pPr>
              <a:r>
                <a:rPr lang="en-US" sz="2400">
                  <a:latin typeface="Times New Roman" panose="02020603050405020304" pitchFamily="18" charset="0"/>
                  <a:cs typeface="Times New Roman" panose="02020603050405020304" pitchFamily="18" charset="0"/>
                </a:rPr>
                <a:t>Chương trình</a:t>
              </a:r>
            </a:p>
          </p:txBody>
        </p:sp>
      </p:grpSp>
      <p:sp>
        <p:nvSpPr>
          <p:cNvPr id="11" name="Rectangle 67">
            <a:extLst>
              <a:ext uri="{FF2B5EF4-FFF2-40B4-BE49-F238E27FC236}">
                <a16:creationId xmlns:a16="http://schemas.microsoft.com/office/drawing/2014/main" id="{0F5BB596-2157-7927-783A-5391AD793FFE}"/>
              </a:ext>
            </a:extLst>
          </p:cNvPr>
          <p:cNvSpPr>
            <a:spLocks noChangeArrowheads="1"/>
          </p:cNvSpPr>
          <p:nvPr/>
        </p:nvSpPr>
        <p:spPr bwMode="auto">
          <a:xfrm>
            <a:off x="500514" y="5961447"/>
            <a:ext cx="11377061" cy="523220"/>
          </a:xfrm>
          <a:prstGeom prst="rect">
            <a:avLst/>
          </a:prstGeom>
          <a:solidFill>
            <a:srgbClr val="002060"/>
          </a:solidFill>
          <a:ln>
            <a:noFill/>
          </a:ln>
          <a:effectLst/>
        </p:spPr>
        <p:txBody>
          <a:bodyPr wrap="square">
            <a:spAutoFit/>
          </a:bodyPr>
          <a:lstStyle>
            <a:lvl1pPr marL="400050" indent="-400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Clr>
                <a:srgbClr val="0000FF"/>
              </a:buClr>
              <a:buFont typeface="Wingdings" panose="05000000000000000000" pitchFamily="2" charset="2"/>
              <a:buNone/>
            </a:pPr>
            <a:r>
              <a:rPr lang="en-US" altLang="en-US" sz="28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Chương trình là dãy các lệnh điều khiển máy tính thực hiện một thuật toán.</a:t>
            </a:r>
            <a:endParaRPr lang="en-US" altLang="en-US" sz="2800" i="1" dirty="0">
              <a:solidFill>
                <a:schemeClr val="bg1"/>
              </a:solidFill>
              <a:latin typeface="Times New Roman" panose="02020603050405020304" pitchFamily="18" charset="0"/>
              <a:cs typeface="Times New Roman" panose="02020603050405020304" pitchFamily="18" charset="0"/>
            </a:endParaRPr>
          </a:p>
        </p:txBody>
      </p:sp>
      <p:sp>
        <p:nvSpPr>
          <p:cNvPr id="21" name="Oval 20">
            <a:hlinkClick r:id="rId4" action="ppaction://hlinkfile"/>
            <a:extLst>
              <a:ext uri="{FF2B5EF4-FFF2-40B4-BE49-F238E27FC236}">
                <a16:creationId xmlns:a16="http://schemas.microsoft.com/office/drawing/2014/main" id="{162519F9-B1B6-8EC1-5041-F185EA973D49}"/>
              </a:ext>
            </a:extLst>
          </p:cNvPr>
          <p:cNvSpPr/>
          <p:nvPr/>
        </p:nvSpPr>
        <p:spPr>
          <a:xfrm>
            <a:off x="11300060" y="5380522"/>
            <a:ext cx="636778" cy="452387"/>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CA96592-786C-2071-1B0E-15321509D0A9}"/>
              </a:ext>
            </a:extLst>
          </p:cNvPr>
          <p:cNvGraphicFramePr/>
          <p:nvPr>
            <p:extLst>
              <p:ext uri="{D42A27DB-BD31-4B8C-83A1-F6EECF244321}">
                <p14:modId xmlns:p14="http://schemas.microsoft.com/office/powerpoint/2010/main" val="3228931923"/>
              </p:ext>
            </p:extLst>
          </p:nvPr>
        </p:nvGraphicFramePr>
        <p:xfrm>
          <a:off x="1167360" y="415425"/>
          <a:ext cx="9948875" cy="613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17030A9F-F320-EFEB-ED4B-23AE3545892B}"/>
              </a:ext>
            </a:extLst>
          </p:cNvPr>
          <p:cNvSpPr/>
          <p:nvPr/>
        </p:nvSpPr>
        <p:spPr>
          <a:xfrm>
            <a:off x="2900363" y="2731472"/>
            <a:ext cx="2696048" cy="27328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Lặp lại 3 lần</a:t>
            </a: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D9E2F05-8B8E-7CEA-03EF-5325F6F9DB44}"/>
              </a:ext>
            </a:extLst>
          </p:cNvPr>
          <p:cNvSpPr/>
          <p:nvPr/>
        </p:nvSpPr>
        <p:spPr>
          <a:xfrm>
            <a:off x="3025493" y="3179941"/>
            <a:ext cx="2484918" cy="66118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8" name="Straight Arrow Connector 7">
            <a:extLst>
              <a:ext uri="{FF2B5EF4-FFF2-40B4-BE49-F238E27FC236}">
                <a16:creationId xmlns:a16="http://schemas.microsoft.com/office/drawing/2014/main" id="{457DEF71-58E1-AB14-34E0-AE2B60A27E21}"/>
              </a:ext>
            </a:extLst>
          </p:cNvPr>
          <p:cNvCxnSpPr>
            <a:cxnSpLocks/>
          </p:cNvCxnSpPr>
          <p:nvPr/>
        </p:nvCxnSpPr>
        <p:spPr>
          <a:xfrm>
            <a:off x="4238980" y="3819215"/>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2" name="Rectangle 11">
            <a:extLst>
              <a:ext uri="{FF2B5EF4-FFF2-40B4-BE49-F238E27FC236}">
                <a16:creationId xmlns:a16="http://schemas.microsoft.com/office/drawing/2014/main" id="{64187D7F-A49F-7D33-7FF6-E1A6B0DC2F85}"/>
              </a:ext>
            </a:extLst>
          </p:cNvPr>
          <p:cNvSpPr/>
          <p:nvPr/>
        </p:nvSpPr>
        <p:spPr>
          <a:xfrm>
            <a:off x="3106068" y="4146677"/>
            <a:ext cx="2279215"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en-US" sz="2400">
                <a:solidFill>
                  <a:schemeClr val="tx1"/>
                </a:solidFill>
                <a:latin typeface="Times New Roman" panose="02020603050405020304" pitchFamily="18" charset="0"/>
                <a:cs typeface="Times New Roman" panose="02020603050405020304" pitchFamily="18" charset="0"/>
              </a:rPr>
              <a:t>Quay trái 120 độ</a:t>
            </a:r>
          </a:p>
        </p:txBody>
      </p:sp>
      <p:sp>
        <p:nvSpPr>
          <p:cNvPr id="14" name="Oval 13">
            <a:extLst>
              <a:ext uri="{FF2B5EF4-FFF2-40B4-BE49-F238E27FC236}">
                <a16:creationId xmlns:a16="http://schemas.microsoft.com/office/drawing/2014/main" id="{D2223384-396F-6813-46F9-9FF779BFCB85}"/>
              </a:ext>
            </a:extLst>
          </p:cNvPr>
          <p:cNvSpPr/>
          <p:nvPr/>
        </p:nvSpPr>
        <p:spPr>
          <a:xfrm>
            <a:off x="3422147" y="2002336"/>
            <a:ext cx="1675081" cy="428560"/>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Bắt đầu</a:t>
            </a:r>
          </a:p>
        </p:txBody>
      </p:sp>
      <p:cxnSp>
        <p:nvCxnSpPr>
          <p:cNvPr id="15" name="Straight Arrow Connector 14">
            <a:extLst>
              <a:ext uri="{FF2B5EF4-FFF2-40B4-BE49-F238E27FC236}">
                <a16:creationId xmlns:a16="http://schemas.microsoft.com/office/drawing/2014/main" id="{65AA3CAB-B244-A3DB-F9A6-EE49FF19A8B2}"/>
              </a:ext>
            </a:extLst>
          </p:cNvPr>
          <p:cNvCxnSpPr>
            <a:cxnSpLocks/>
          </p:cNvCxnSpPr>
          <p:nvPr/>
        </p:nvCxnSpPr>
        <p:spPr>
          <a:xfrm>
            <a:off x="4243796" y="2430897"/>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6" name="Oval 15">
            <a:extLst>
              <a:ext uri="{FF2B5EF4-FFF2-40B4-BE49-F238E27FC236}">
                <a16:creationId xmlns:a16="http://schemas.microsoft.com/office/drawing/2014/main" id="{BF14791F-C9A8-BDD1-02CE-8250AAB4056A}"/>
              </a:ext>
            </a:extLst>
          </p:cNvPr>
          <p:cNvSpPr/>
          <p:nvPr/>
        </p:nvSpPr>
        <p:spPr>
          <a:xfrm>
            <a:off x="3364533" y="5769848"/>
            <a:ext cx="1742313" cy="428560"/>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Kết thúc</a:t>
            </a:r>
          </a:p>
        </p:txBody>
      </p:sp>
      <p:cxnSp>
        <p:nvCxnSpPr>
          <p:cNvPr id="17" name="Straight Arrow Connector 16">
            <a:extLst>
              <a:ext uri="{FF2B5EF4-FFF2-40B4-BE49-F238E27FC236}">
                <a16:creationId xmlns:a16="http://schemas.microsoft.com/office/drawing/2014/main" id="{8F54013B-87CF-501C-9B72-350D159E8D57}"/>
              </a:ext>
            </a:extLst>
          </p:cNvPr>
          <p:cNvCxnSpPr>
            <a:cxnSpLocks/>
          </p:cNvCxnSpPr>
          <p:nvPr/>
        </p:nvCxnSpPr>
        <p:spPr>
          <a:xfrm>
            <a:off x="4230015" y="5469272"/>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cxnSp>
        <p:nvCxnSpPr>
          <p:cNvPr id="18" name="Straight Arrow Connector 17">
            <a:extLst>
              <a:ext uri="{FF2B5EF4-FFF2-40B4-BE49-F238E27FC236}">
                <a16:creationId xmlns:a16="http://schemas.microsoft.com/office/drawing/2014/main" id="{B9080633-DFD3-4CE9-9EC5-AA0200925A62}"/>
              </a:ext>
            </a:extLst>
          </p:cNvPr>
          <p:cNvCxnSpPr>
            <a:cxnSpLocks/>
          </p:cNvCxnSpPr>
          <p:nvPr/>
        </p:nvCxnSpPr>
        <p:spPr>
          <a:xfrm>
            <a:off x="4238980" y="4568259"/>
            <a:ext cx="0" cy="327463"/>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19" name="Rectangle 18">
            <a:extLst>
              <a:ext uri="{FF2B5EF4-FFF2-40B4-BE49-F238E27FC236}">
                <a16:creationId xmlns:a16="http://schemas.microsoft.com/office/drawing/2014/main" id="{B25A2526-F7AE-383D-4202-72DF525A949F}"/>
              </a:ext>
            </a:extLst>
          </p:cNvPr>
          <p:cNvSpPr/>
          <p:nvPr/>
        </p:nvSpPr>
        <p:spPr>
          <a:xfrm>
            <a:off x="3173444" y="4895721"/>
            <a:ext cx="2154087" cy="4285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en-US" sz="2400">
                <a:solidFill>
                  <a:schemeClr val="tx1"/>
                </a:solidFill>
                <a:latin typeface="Times New Roman" panose="02020603050405020304" pitchFamily="18" charset="0"/>
                <a:cs typeface="Times New Roman" panose="02020603050405020304" pitchFamily="18" charset="0"/>
              </a:rPr>
              <a:t>Dừng lại 1 giây</a:t>
            </a:r>
          </a:p>
        </p:txBody>
      </p:sp>
      <p:pic>
        <p:nvPicPr>
          <p:cNvPr id="21" name="Picture 20">
            <a:extLst>
              <a:ext uri="{FF2B5EF4-FFF2-40B4-BE49-F238E27FC236}">
                <a16:creationId xmlns:a16="http://schemas.microsoft.com/office/drawing/2014/main" id="{FFE9B9CF-6B04-AC96-032A-A5DC42829B71}"/>
              </a:ext>
            </a:extLst>
          </p:cNvPr>
          <p:cNvPicPr>
            <a:picLocks noChangeAspect="1"/>
          </p:cNvPicPr>
          <p:nvPr/>
        </p:nvPicPr>
        <p:blipFill>
          <a:blip r:embed="rId7"/>
          <a:stretch>
            <a:fillRect/>
          </a:stretch>
        </p:blipFill>
        <p:spPr>
          <a:xfrm>
            <a:off x="6714933" y="2002336"/>
            <a:ext cx="2741921" cy="4059269"/>
          </a:xfrm>
          <a:prstGeom prst="rect">
            <a:avLst/>
          </a:prstGeom>
        </p:spPr>
      </p:pic>
      <p:cxnSp>
        <p:nvCxnSpPr>
          <p:cNvPr id="5" name="Straight Arrow Connector 4">
            <a:extLst>
              <a:ext uri="{FF2B5EF4-FFF2-40B4-BE49-F238E27FC236}">
                <a16:creationId xmlns:a16="http://schemas.microsoft.com/office/drawing/2014/main" id="{27013E75-1ABF-AE3B-B913-2DA00FEAD62F}"/>
              </a:ext>
            </a:extLst>
          </p:cNvPr>
          <p:cNvCxnSpPr>
            <a:cxnSpLocks/>
          </p:cNvCxnSpPr>
          <p:nvPr/>
        </p:nvCxnSpPr>
        <p:spPr>
          <a:xfrm>
            <a:off x="5193480" y="5135560"/>
            <a:ext cx="198421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hlinkClick r:id="rId8" action="ppaction://hlinkfile"/>
            <a:extLst>
              <a:ext uri="{FF2B5EF4-FFF2-40B4-BE49-F238E27FC236}">
                <a16:creationId xmlns:a16="http://schemas.microsoft.com/office/drawing/2014/main" id="{06BB071D-DB0D-3CC3-4001-42A74ABF0588}"/>
              </a:ext>
            </a:extLst>
          </p:cNvPr>
          <p:cNvSpPr/>
          <p:nvPr/>
        </p:nvSpPr>
        <p:spPr>
          <a:xfrm>
            <a:off x="11300060" y="5380522"/>
            <a:ext cx="636778" cy="452387"/>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2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302B385-EC73-476F-B540-56887444B431}"/>
                                            </p:graphicEl>
                                          </p:spTgt>
                                        </p:tgtEl>
                                        <p:attrNameLst>
                                          <p:attrName>style.visibility</p:attrName>
                                        </p:attrNameLst>
                                      </p:cBhvr>
                                      <p:to>
                                        <p:strVal val="visible"/>
                                      </p:to>
                                    </p:set>
                                    <p:animEffect transition="in" filter="fade">
                                      <p:cBhvr>
                                        <p:cTn id="7" dur="500"/>
                                        <p:tgtEl>
                                          <p:spTgt spid="2">
                                            <p:graphicEl>
                                              <a:dgm id="{E302B385-EC73-476F-B540-56887444B4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1AD20A6-9400-444F-A1D4-51F398E4A0F9}"/>
                                            </p:graphicEl>
                                          </p:spTgt>
                                        </p:tgtEl>
                                        <p:attrNameLst>
                                          <p:attrName>style.visibility</p:attrName>
                                        </p:attrNameLst>
                                      </p:cBhvr>
                                      <p:to>
                                        <p:strVal val="visible"/>
                                      </p:to>
                                    </p:set>
                                    <p:animEffect transition="in" filter="fade">
                                      <p:cBhvr>
                                        <p:cTn id="12" dur="500"/>
                                        <p:tgtEl>
                                          <p:spTgt spid="2">
                                            <p:graphicEl>
                                              <a:dgm id="{71AD20A6-9400-444F-A1D4-51F398E4A0F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animBg="1"/>
      <p:bldP spid="7" grpId="0" animBg="1"/>
      <p:bldP spid="12" grpId="0" animBg="1"/>
      <p:bldP spid="14" grpId="0" animBg="1"/>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62E6-9475-C53A-DFF7-D4B8DCEC3225}"/>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C5D682BE-8767-FB9C-01CF-984A346E2147}"/>
              </a:ext>
            </a:extLst>
          </p:cNvPr>
          <p:cNvPicPr>
            <a:picLocks noChangeAspect="1"/>
          </p:cNvPicPr>
          <p:nvPr/>
        </p:nvPicPr>
        <p:blipFill>
          <a:blip r:embed="rId2"/>
          <a:stretch>
            <a:fillRect/>
          </a:stretch>
        </p:blipFill>
        <p:spPr>
          <a:xfrm>
            <a:off x="1809549" y="1919564"/>
            <a:ext cx="4498057" cy="4804822"/>
          </a:xfrm>
          <a:prstGeom prst="rect">
            <a:avLst/>
          </a:prstGeom>
        </p:spPr>
      </p:pic>
      <p:sp>
        <p:nvSpPr>
          <p:cNvPr id="4" name="TextBox 3">
            <a:extLst>
              <a:ext uri="{FF2B5EF4-FFF2-40B4-BE49-F238E27FC236}">
                <a16:creationId xmlns:a16="http://schemas.microsoft.com/office/drawing/2014/main" id="{188808EA-7B15-9A3C-3D2A-E41710177E6A}"/>
              </a:ext>
            </a:extLst>
          </p:cNvPr>
          <p:cNvSpPr txBox="1"/>
          <p:nvPr/>
        </p:nvSpPr>
        <p:spPr>
          <a:xfrm>
            <a:off x="7438026" y="2089459"/>
            <a:ext cx="2150772" cy="523220"/>
          </a:xfrm>
          <a:prstGeom prst="rect">
            <a:avLst/>
          </a:prstGeom>
          <a:noFill/>
        </p:spPr>
        <p:txBody>
          <a:bodyPr wrap="square" rtlCol="0">
            <a:spAutoFit/>
          </a:bodyPr>
          <a:lstStyle/>
          <a:p>
            <a:r>
              <a:rPr lang="en-US" sz="2800" b="1" u="sng">
                <a:solidFill>
                  <a:srgbClr val="FF0000"/>
                </a:solidFill>
                <a:latin typeface="Times New Roman" panose="02020603050405020304" pitchFamily="18" charset="0"/>
                <a:cs typeface="Times New Roman" panose="02020603050405020304" pitchFamily="18" charset="0"/>
              </a:rPr>
              <a:t>Hướng dẫn:</a:t>
            </a:r>
          </a:p>
        </p:txBody>
      </p:sp>
      <p:pic>
        <p:nvPicPr>
          <p:cNvPr id="41" name="Picture 40">
            <a:extLst>
              <a:ext uri="{FF2B5EF4-FFF2-40B4-BE49-F238E27FC236}">
                <a16:creationId xmlns:a16="http://schemas.microsoft.com/office/drawing/2014/main" id="{FCA5B22F-E69C-34E4-F845-BAC358628A8C}"/>
              </a:ext>
            </a:extLst>
          </p:cNvPr>
          <p:cNvPicPr>
            <a:picLocks noChangeAspect="1"/>
          </p:cNvPicPr>
          <p:nvPr/>
        </p:nvPicPr>
        <p:blipFill>
          <a:blip r:embed="rId3"/>
          <a:stretch>
            <a:fillRect/>
          </a:stretch>
        </p:blipFill>
        <p:spPr>
          <a:xfrm>
            <a:off x="6640990" y="2548156"/>
            <a:ext cx="3629165" cy="3429131"/>
          </a:xfrm>
          <a:prstGeom prst="rect">
            <a:avLst/>
          </a:prstGeom>
        </p:spPr>
      </p:pic>
      <p:pic>
        <p:nvPicPr>
          <p:cNvPr id="42" name="Picture 2" descr="Bọ cánh cứng và Các Côn trùng Rùa con bọ cánh cứng Thật lỗi Sơ - png tải về  - Miễn phí trong suốt Côn Trùng png Tải về.">
            <a:extLst>
              <a:ext uri="{FF2B5EF4-FFF2-40B4-BE49-F238E27FC236}">
                <a16:creationId xmlns:a16="http://schemas.microsoft.com/office/drawing/2014/main" id="{2B8A3758-2552-AD6C-33D1-E6B444B9C6B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000" b="92444" l="10000" r="90000">
                        <a14:foregroundMark x1="46778" y1="91667" x2="49444" y2="90556"/>
                        <a14:foregroundMark x1="16667" y1="91889" x2="16667" y2="91889"/>
                        <a14:foregroundMark x1="84667" y1="92000" x2="84667" y2="92000"/>
                        <a14:foregroundMark x1="33111" y1="12556" x2="33111" y2="12556"/>
                        <a14:foregroundMark x1="30667" y1="6111" x2="30667" y2="6111"/>
                        <a14:foregroundMark x1="67667" y1="12000" x2="67667" y2="12000"/>
                        <a14:foregroundMark x1="63222" y1="12778" x2="63222" y2="12778"/>
                        <a14:foregroundMark x1="56444" y1="17222" x2="56444" y2="17222"/>
                        <a14:foregroundMark x1="56667" y1="17667" x2="56667" y2="17667"/>
                        <a14:foregroundMark x1="55667" y1="17667" x2="55667" y2="17667"/>
                        <a14:foregroundMark x1="52778" y1="92444" x2="52778" y2="92444"/>
                      </a14:backgroundRemoval>
                    </a14:imgEffect>
                  </a14:imgLayer>
                </a14:imgProps>
              </a:ext>
              <a:ext uri="{28A0092B-C50C-407E-A947-70E740481C1C}">
                <a14:useLocalDpi xmlns:a14="http://schemas.microsoft.com/office/drawing/2010/main" val="0"/>
              </a:ext>
            </a:extLst>
          </a:blip>
          <a:srcRect l="11724" t="5040" r="10990" b="5419"/>
          <a:stretch/>
        </p:blipFill>
        <p:spPr bwMode="auto">
          <a:xfrm rot="5400000">
            <a:off x="7038094" y="4690232"/>
            <a:ext cx="619799" cy="71806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D0E61D-149F-C0A0-1782-19EAD4DB86B5}"/>
              </a:ext>
            </a:extLst>
          </p:cNvPr>
          <p:cNvGrpSpPr/>
          <p:nvPr/>
        </p:nvGrpSpPr>
        <p:grpSpPr>
          <a:xfrm>
            <a:off x="293083" y="1017736"/>
            <a:ext cx="11645632" cy="810386"/>
            <a:chOff x="111761" y="183424"/>
            <a:chExt cx="7698910" cy="668747"/>
          </a:xfrm>
          <a:solidFill>
            <a:schemeClr val="accent5">
              <a:lumMod val="60000"/>
              <a:lumOff val="40000"/>
            </a:schemeClr>
          </a:solidFill>
          <a:scene3d>
            <a:camera prst="orthographicFront"/>
            <a:lightRig rig="flat" dir="t"/>
          </a:scene3d>
        </p:grpSpPr>
        <p:sp>
          <p:nvSpPr>
            <p:cNvPr id="8" name="Rectangle: Rounded Corners 7">
              <a:extLst>
                <a:ext uri="{FF2B5EF4-FFF2-40B4-BE49-F238E27FC236}">
                  <a16:creationId xmlns:a16="http://schemas.microsoft.com/office/drawing/2014/main" id="{0D049C69-C447-8A48-2E70-B4BAF150C064}"/>
                </a:ext>
              </a:extLst>
            </p:cNvPr>
            <p:cNvSpPr/>
            <p:nvPr/>
          </p:nvSpPr>
          <p:spPr>
            <a:xfrm>
              <a:off x="111761" y="183424"/>
              <a:ext cx="7698910" cy="668747"/>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Rectangle: Rounded Corners 4">
              <a:extLst>
                <a:ext uri="{FF2B5EF4-FFF2-40B4-BE49-F238E27FC236}">
                  <a16:creationId xmlns:a16="http://schemas.microsoft.com/office/drawing/2014/main" id="{0393200B-0D84-47D0-A9D9-C834493548D7}"/>
                </a:ext>
              </a:extLst>
            </p:cNvPr>
            <p:cNvSpPr txBox="1"/>
            <p:nvPr/>
          </p:nvSpPr>
          <p:spPr>
            <a:xfrm>
              <a:off x="151920" y="262319"/>
              <a:ext cx="7618592" cy="52364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206741" tIns="0" rIns="206741" bIns="0" numCol="1" spcCol="1270" anchor="ctr" anchorCtr="0">
              <a:noAutofit/>
            </a:bodyPr>
            <a:lstStyle/>
            <a:p>
              <a:pPr algn="just"/>
              <a:r>
                <a:rPr lang="en-US" sz="2600">
                  <a:solidFill>
                    <a:schemeClr val="tx1"/>
                  </a:solidFill>
                  <a:latin typeface="Times New Roman" panose="02020603050405020304" pitchFamily="18" charset="0"/>
                  <a:cs typeface="Times New Roman" panose="02020603050405020304" pitchFamily="18" charset="0"/>
                </a:rPr>
                <a:t>1. Em hãy mô tả thuật toán bằng sơ đồ khối trong trường hợp đường đi của nhân vật là một hình vuông.</a:t>
              </a:r>
            </a:p>
          </p:txBody>
        </p:sp>
      </p:grpSp>
      <p:grpSp>
        <p:nvGrpSpPr>
          <p:cNvPr id="2" name="Group 1">
            <a:extLst>
              <a:ext uri="{FF2B5EF4-FFF2-40B4-BE49-F238E27FC236}">
                <a16:creationId xmlns:a16="http://schemas.microsoft.com/office/drawing/2014/main" id="{5BBE6B12-0993-EA85-3FC1-4F1322F3A260}"/>
              </a:ext>
            </a:extLst>
          </p:cNvPr>
          <p:cNvGrpSpPr/>
          <p:nvPr/>
        </p:nvGrpSpPr>
        <p:grpSpPr>
          <a:xfrm>
            <a:off x="293083" y="195559"/>
            <a:ext cx="8071815" cy="596538"/>
            <a:chOff x="948174" y="3429000"/>
            <a:chExt cx="5251795" cy="1163882"/>
          </a:xfrm>
        </p:grpSpPr>
        <p:sp>
          <p:nvSpPr>
            <p:cNvPr id="3" name="Rectangle: Rounded Corners 2">
              <a:extLst>
                <a:ext uri="{FF2B5EF4-FFF2-40B4-BE49-F238E27FC236}">
                  <a16:creationId xmlns:a16="http://schemas.microsoft.com/office/drawing/2014/main" id="{03D04273-25E7-9013-0B57-B80C46AA0BCC}"/>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ADE2CEC-B279-B7E5-1EDD-BBF35704B99B}"/>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3. Luyện tập</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65B9045B-8CCA-7DA9-9BC6-4A67D5C1D2D6}"/>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10" name="Oval 9">
              <a:extLst>
                <a:ext uri="{FF2B5EF4-FFF2-40B4-BE49-F238E27FC236}">
                  <a16:creationId xmlns:a16="http://schemas.microsoft.com/office/drawing/2014/main" id="{7A0FC3E8-C958-F4FA-72D5-E66FAF2AB989}"/>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Rectangle: Top Corners Rounded 10">
              <a:extLst>
                <a:ext uri="{FF2B5EF4-FFF2-40B4-BE49-F238E27FC236}">
                  <a16:creationId xmlns:a16="http://schemas.microsoft.com/office/drawing/2014/main" id="{C28FF67B-0FE7-38AE-C544-97335041DE0F}"/>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DF4196B-35C3-97B2-A4D8-4F7D9858F56E}"/>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612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F14CF-5171-40C9-8485-AE6A8331EA8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AEC8395-F3A5-77CB-B89F-7CC932F2900D}"/>
              </a:ext>
            </a:extLst>
          </p:cNvPr>
          <p:cNvGrpSpPr/>
          <p:nvPr/>
        </p:nvGrpSpPr>
        <p:grpSpPr>
          <a:xfrm>
            <a:off x="264207" y="1082986"/>
            <a:ext cx="11738497" cy="1238752"/>
            <a:chOff x="111761" y="183424"/>
            <a:chExt cx="7698910" cy="822668"/>
          </a:xfrm>
          <a:solidFill>
            <a:schemeClr val="accent5">
              <a:lumMod val="60000"/>
              <a:lumOff val="40000"/>
            </a:schemeClr>
          </a:solidFill>
          <a:scene3d>
            <a:camera prst="orthographicFront"/>
            <a:lightRig rig="flat" dir="t"/>
          </a:scene3d>
        </p:grpSpPr>
        <p:sp>
          <p:nvSpPr>
            <p:cNvPr id="7" name="Rectangle: Rounded Corners 6">
              <a:extLst>
                <a:ext uri="{FF2B5EF4-FFF2-40B4-BE49-F238E27FC236}">
                  <a16:creationId xmlns:a16="http://schemas.microsoft.com/office/drawing/2014/main" id="{EF9DBA47-EBDB-4E04-806B-6AAB9A1964D4}"/>
                </a:ext>
              </a:extLst>
            </p:cNvPr>
            <p:cNvSpPr/>
            <p:nvPr/>
          </p:nvSpPr>
          <p:spPr>
            <a:xfrm>
              <a:off x="111761" y="183424"/>
              <a:ext cx="7698910" cy="822668"/>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ectangle: Rounded Corners 4">
              <a:extLst>
                <a:ext uri="{FF2B5EF4-FFF2-40B4-BE49-F238E27FC236}">
                  <a16:creationId xmlns:a16="http://schemas.microsoft.com/office/drawing/2014/main" id="{AB81F9DA-4053-035C-5999-DE179F93FEEE}"/>
                </a:ext>
              </a:extLst>
            </p:cNvPr>
            <p:cNvSpPr txBox="1"/>
            <p:nvPr/>
          </p:nvSpPr>
          <p:spPr>
            <a:xfrm>
              <a:off x="151920" y="268489"/>
              <a:ext cx="7618592" cy="67134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206741" tIns="0" rIns="206741" bIns="0" numCol="1" spcCol="1270" anchor="ctr" anchorCtr="0">
              <a:noAutofit/>
            </a:bodyPr>
            <a:lstStyle/>
            <a:p>
              <a:pPr marL="0" lvl="0" indent="0" algn="just" defTabSz="800100">
                <a:lnSpc>
                  <a:spcPct val="90000"/>
                </a:lnSpc>
                <a:spcBef>
                  <a:spcPct val="0"/>
                </a:spcBef>
                <a:spcAft>
                  <a:spcPct val="35000"/>
                </a:spcAft>
                <a:buNone/>
              </a:pPr>
              <a:r>
                <a:rPr lang="en-US" sz="2800" b="0" i="0" kern="1200">
                  <a:latin typeface="Times New Roman" panose="02020603050405020304" pitchFamily="18" charset="0"/>
                  <a:cs typeface="Times New Roman" panose="02020603050405020304" pitchFamily="18" charset="0"/>
                </a:rPr>
                <a:t>2. </a:t>
              </a:r>
              <a:r>
                <a:rPr lang="vi-VN" sz="2800" b="0" i="0" kern="1200">
                  <a:latin typeface="Times New Roman" panose="02020603050405020304" pitchFamily="18" charset="0"/>
                  <a:cs typeface="Times New Roman" panose="02020603050405020304" pitchFamily="18" charset="0"/>
                </a:rPr>
                <a:t>Em hãy nâng cấp chương trình VeHinh.sb3 bằng cách bổ sung một nhân vật mới và lập trình để khi nháy chuột vào nhân vật này thì chương trình thực hiện thuật toán vẽ hình vuông.</a:t>
              </a:r>
              <a:endParaRPr lang="en-US" sz="2800" kern="1200">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2F83EC28-A648-FABA-6283-554150E2B211}"/>
              </a:ext>
            </a:extLst>
          </p:cNvPr>
          <p:cNvPicPr>
            <a:picLocks noChangeAspect="1"/>
          </p:cNvPicPr>
          <p:nvPr/>
        </p:nvPicPr>
        <p:blipFill>
          <a:blip r:embed="rId2"/>
          <a:stretch>
            <a:fillRect/>
          </a:stretch>
        </p:blipFill>
        <p:spPr>
          <a:xfrm>
            <a:off x="1146013" y="2865541"/>
            <a:ext cx="2930497" cy="2768973"/>
          </a:xfrm>
          <a:prstGeom prst="rect">
            <a:avLst/>
          </a:prstGeom>
        </p:spPr>
      </p:pic>
      <p:pic>
        <p:nvPicPr>
          <p:cNvPr id="10" name="Picture 2" descr="Blue Butterfly Transparent Background, HD Png Download , Transparent Png  Image - PNGitem">
            <a:extLst>
              <a:ext uri="{FF2B5EF4-FFF2-40B4-BE49-F238E27FC236}">
                <a16:creationId xmlns:a16="http://schemas.microsoft.com/office/drawing/2014/main" id="{78B1F536-9926-9029-8DD7-3B1D0572912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511" b="90426" l="6047" r="92442">
                        <a14:foregroundMark x1="29302" y1="89818" x2="30581" y2="90274"/>
                        <a14:foregroundMark x1="69884" y1="90426" x2="71628" y2="90426"/>
                        <a14:foregroundMark x1="74070" y1="87082" x2="76163" y2="82675"/>
                        <a14:foregroundMark x1="6047" y1="8511" x2="17674" y2="19301"/>
                        <a14:foregroundMark x1="92093" y1="10182" x2="92442" y2="18085"/>
                        <a14:foregroundMark x1="47093" y1="35714" x2="47093" y2="35714"/>
                        <a14:foregroundMark x1="47558" y1="36626" x2="47558" y2="36626"/>
                        <a14:foregroundMark x1="47791" y1="36930" x2="47791" y2="36930"/>
                        <a14:foregroundMark x1="53256" y1="36018" x2="53256" y2="36018"/>
                        <a14:foregroundMark x1="51628" y1="38298" x2="51628" y2="38298"/>
                        <a14:foregroundMark x1="54302" y1="34043" x2="54302" y2="34043"/>
                        <a14:foregroundMark x1="43953" y1="13830" x2="43953" y2="13830"/>
                        <a14:foregroundMark x1="56279" y1="18693" x2="56279" y2="18693"/>
                      </a14:backgroundRemoval>
                    </a14:imgEffect>
                  </a14:imgLayer>
                </a14:imgProps>
              </a:ext>
              <a:ext uri="{28A0092B-C50C-407E-A947-70E740481C1C}">
                <a14:useLocalDpi xmlns:a14="http://schemas.microsoft.com/office/drawing/2010/main" val="0"/>
              </a:ext>
            </a:extLst>
          </a:blip>
          <a:srcRect/>
          <a:stretch>
            <a:fillRect/>
          </a:stretch>
        </p:blipFill>
        <p:spPr bwMode="auto">
          <a:xfrm>
            <a:off x="1449617" y="4460887"/>
            <a:ext cx="823242" cy="629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3245309-B9BA-ADFC-6C9D-E8EC3481091D}"/>
              </a:ext>
            </a:extLst>
          </p:cNvPr>
          <p:cNvPicPr>
            <a:picLocks noChangeAspect="1"/>
          </p:cNvPicPr>
          <p:nvPr/>
        </p:nvPicPr>
        <p:blipFill>
          <a:blip r:embed="rId5"/>
          <a:stretch>
            <a:fillRect/>
          </a:stretch>
        </p:blipFill>
        <p:spPr>
          <a:xfrm>
            <a:off x="4603283" y="2396735"/>
            <a:ext cx="3229700" cy="4176979"/>
          </a:xfrm>
          <a:prstGeom prst="rect">
            <a:avLst/>
          </a:prstGeom>
        </p:spPr>
      </p:pic>
      <p:pic>
        <p:nvPicPr>
          <p:cNvPr id="17" name="Picture 16">
            <a:extLst>
              <a:ext uri="{FF2B5EF4-FFF2-40B4-BE49-F238E27FC236}">
                <a16:creationId xmlns:a16="http://schemas.microsoft.com/office/drawing/2014/main" id="{BC75391F-24FF-6BB7-1FB6-01019244C1AB}"/>
              </a:ext>
            </a:extLst>
          </p:cNvPr>
          <p:cNvPicPr>
            <a:picLocks noChangeAspect="1"/>
          </p:cNvPicPr>
          <p:nvPr/>
        </p:nvPicPr>
        <p:blipFill>
          <a:blip r:embed="rId6"/>
          <a:stretch>
            <a:fillRect/>
          </a:stretch>
        </p:blipFill>
        <p:spPr>
          <a:xfrm>
            <a:off x="9007253" y="2349817"/>
            <a:ext cx="1995032" cy="4409021"/>
          </a:xfrm>
          <a:prstGeom prst="rect">
            <a:avLst/>
          </a:prstGeom>
        </p:spPr>
      </p:pic>
      <p:grpSp>
        <p:nvGrpSpPr>
          <p:cNvPr id="2" name="Group 1">
            <a:extLst>
              <a:ext uri="{FF2B5EF4-FFF2-40B4-BE49-F238E27FC236}">
                <a16:creationId xmlns:a16="http://schemas.microsoft.com/office/drawing/2014/main" id="{AD997FC3-9CCC-BC42-5707-489AF051F706}"/>
              </a:ext>
            </a:extLst>
          </p:cNvPr>
          <p:cNvGrpSpPr/>
          <p:nvPr/>
        </p:nvGrpSpPr>
        <p:grpSpPr>
          <a:xfrm>
            <a:off x="293083" y="195559"/>
            <a:ext cx="8071815" cy="596538"/>
            <a:chOff x="948174" y="3429000"/>
            <a:chExt cx="5251795" cy="1163882"/>
          </a:xfrm>
        </p:grpSpPr>
        <p:sp>
          <p:nvSpPr>
            <p:cNvPr id="4" name="Rectangle: Rounded Corners 3">
              <a:extLst>
                <a:ext uri="{FF2B5EF4-FFF2-40B4-BE49-F238E27FC236}">
                  <a16:creationId xmlns:a16="http://schemas.microsoft.com/office/drawing/2014/main" id="{5217911F-19E9-0AD1-0A32-E6F54953C416}"/>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C0FEB4C-224A-4DC8-E136-9F36E0F8A21D}"/>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3. Luyện tập</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7B89413-D83B-5FAF-3F7B-7237EAD2105D}"/>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11" name="Oval 10">
              <a:extLst>
                <a:ext uri="{FF2B5EF4-FFF2-40B4-BE49-F238E27FC236}">
                  <a16:creationId xmlns:a16="http://schemas.microsoft.com/office/drawing/2014/main" id="{7B0474B7-FAE1-B6B8-63CA-0FB97B10C7D6}"/>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Rectangle: Top Corners Rounded 11">
              <a:extLst>
                <a:ext uri="{FF2B5EF4-FFF2-40B4-BE49-F238E27FC236}">
                  <a16:creationId xmlns:a16="http://schemas.microsoft.com/office/drawing/2014/main" id="{DBCA0302-BE5A-395F-ED00-382E610DB593}"/>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0C99395-6351-8433-A4CD-35CDF66C6A56}"/>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
        <p:nvSpPr>
          <p:cNvPr id="14" name="Oval 13">
            <a:hlinkClick r:id="rId7" action="ppaction://hlinkfile"/>
            <a:extLst>
              <a:ext uri="{FF2B5EF4-FFF2-40B4-BE49-F238E27FC236}">
                <a16:creationId xmlns:a16="http://schemas.microsoft.com/office/drawing/2014/main" id="{2F090280-BCC6-9B81-8DDA-6BA0783D6A0D}"/>
              </a:ext>
            </a:extLst>
          </p:cNvPr>
          <p:cNvSpPr/>
          <p:nvPr/>
        </p:nvSpPr>
        <p:spPr>
          <a:xfrm>
            <a:off x="11300060" y="5380522"/>
            <a:ext cx="636778" cy="452387"/>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5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C7C0D-BB42-2611-03AE-E50CEB2B96D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0EE9D61-7FE8-6A3A-DF6A-D9149E603D70}"/>
              </a:ext>
            </a:extLst>
          </p:cNvPr>
          <p:cNvPicPr>
            <a:picLocks noChangeAspect="1"/>
          </p:cNvPicPr>
          <p:nvPr/>
        </p:nvPicPr>
        <p:blipFill>
          <a:blip r:embed="rId2"/>
          <a:stretch>
            <a:fillRect/>
          </a:stretch>
        </p:blipFill>
        <p:spPr>
          <a:xfrm>
            <a:off x="1955215" y="2423303"/>
            <a:ext cx="3536424" cy="4395555"/>
          </a:xfrm>
          <a:prstGeom prst="rect">
            <a:avLst/>
          </a:prstGeom>
        </p:spPr>
      </p:pic>
      <p:grpSp>
        <p:nvGrpSpPr>
          <p:cNvPr id="12" name="Group 11">
            <a:extLst>
              <a:ext uri="{FF2B5EF4-FFF2-40B4-BE49-F238E27FC236}">
                <a16:creationId xmlns:a16="http://schemas.microsoft.com/office/drawing/2014/main" id="{0DEC352D-1978-4F0D-0F29-E29BAFB8F6DF}"/>
              </a:ext>
            </a:extLst>
          </p:cNvPr>
          <p:cNvGrpSpPr/>
          <p:nvPr/>
        </p:nvGrpSpPr>
        <p:grpSpPr>
          <a:xfrm>
            <a:off x="293082" y="983222"/>
            <a:ext cx="11671827" cy="1478907"/>
            <a:chOff x="111761" y="183424"/>
            <a:chExt cx="7698910" cy="822668"/>
          </a:xfrm>
          <a:solidFill>
            <a:schemeClr val="accent5">
              <a:lumMod val="60000"/>
              <a:lumOff val="40000"/>
            </a:schemeClr>
          </a:solidFill>
          <a:scene3d>
            <a:camera prst="orthographicFront"/>
            <a:lightRig rig="flat" dir="t"/>
          </a:scene3d>
        </p:grpSpPr>
        <p:sp>
          <p:nvSpPr>
            <p:cNvPr id="14" name="Rectangle: Rounded Corners 13">
              <a:extLst>
                <a:ext uri="{FF2B5EF4-FFF2-40B4-BE49-F238E27FC236}">
                  <a16:creationId xmlns:a16="http://schemas.microsoft.com/office/drawing/2014/main" id="{AA2A26DB-0974-F8C4-A3CD-DD4DA30E748E}"/>
                </a:ext>
              </a:extLst>
            </p:cNvPr>
            <p:cNvSpPr/>
            <p:nvPr/>
          </p:nvSpPr>
          <p:spPr>
            <a:xfrm>
              <a:off x="111761" y="183424"/>
              <a:ext cx="7698910" cy="822668"/>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Rectangle: Rounded Corners 4">
              <a:extLst>
                <a:ext uri="{FF2B5EF4-FFF2-40B4-BE49-F238E27FC236}">
                  <a16:creationId xmlns:a16="http://schemas.microsoft.com/office/drawing/2014/main" id="{869F1DFC-4CE1-C07A-5154-896133797A27}"/>
                </a:ext>
              </a:extLst>
            </p:cNvPr>
            <p:cNvSpPr txBox="1"/>
            <p:nvPr/>
          </p:nvSpPr>
          <p:spPr>
            <a:xfrm>
              <a:off x="151920" y="268489"/>
              <a:ext cx="7618592" cy="67134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206741" tIns="0" rIns="206741" bIns="0" numCol="1" spcCol="1270" anchor="ctr" anchorCtr="0">
              <a:noAutofit/>
            </a:bodyPr>
            <a:lstStyle/>
            <a:p>
              <a:pPr marL="0" lvl="0" indent="0" algn="just" defTabSz="800100">
                <a:lnSpc>
                  <a:spcPct val="90000"/>
                </a:lnSpc>
                <a:spcBef>
                  <a:spcPct val="0"/>
                </a:spcBef>
                <a:spcAft>
                  <a:spcPct val="35000"/>
                </a:spcAft>
                <a:buNone/>
              </a:pPr>
              <a:endParaRPr lang="en-US" sz="2600" kern="1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CB99A65F-58B1-24DF-E33C-2441B9F7C334}"/>
              </a:ext>
            </a:extLst>
          </p:cNvPr>
          <p:cNvSpPr txBox="1"/>
          <p:nvPr/>
        </p:nvSpPr>
        <p:spPr>
          <a:xfrm>
            <a:off x="404365" y="1009149"/>
            <a:ext cx="11376957" cy="1384995"/>
          </a:xfrm>
          <a:prstGeom prst="rect">
            <a:avLst/>
          </a:prstGeom>
          <a:solidFill>
            <a:schemeClr val="accent5">
              <a:lumMod val="60000"/>
              <a:lumOff val="40000"/>
            </a:schemeClr>
          </a:solidFill>
        </p:spPr>
        <p:txBody>
          <a:bodyPr wrap="square">
            <a:spAutoFit/>
          </a:bodyPr>
          <a:lstStyle/>
          <a:p>
            <a:pPr lvl="0" algn="just"/>
            <a:r>
              <a:rPr lang="vi-VN" sz="2800" b="0" i="0">
                <a:latin typeface="Times New Roman" panose="02020603050405020304" pitchFamily="18" charset="0"/>
                <a:cs typeface="Times New Roman" panose="02020603050405020304" pitchFamily="18" charset="0"/>
              </a:rPr>
              <a:t>Trong bài học trên, đường đi của nhân vật là h</a:t>
            </a:r>
            <a:r>
              <a:rPr lang="en-US" sz="2800" b="0" i="0">
                <a:latin typeface="Times New Roman" panose="02020603050405020304" pitchFamily="18" charset="0"/>
                <a:cs typeface="Times New Roman" panose="02020603050405020304" pitchFamily="18" charset="0"/>
              </a:rPr>
              <a:t>ì</a:t>
            </a:r>
            <a:r>
              <a:rPr lang="vi-VN" sz="2800" b="0" i="0">
                <a:latin typeface="Times New Roman" panose="02020603050405020304" pitchFamily="18" charset="0"/>
                <a:cs typeface="Times New Roman" panose="02020603050405020304" pitchFamily="18" charset="0"/>
              </a:rPr>
              <a:t>nh tam giác đều. Đường đi đó có thể là h</a:t>
            </a:r>
            <a:r>
              <a:rPr lang="en-US" sz="2800" b="0" i="0">
                <a:latin typeface="Times New Roman" panose="02020603050405020304" pitchFamily="18" charset="0"/>
                <a:cs typeface="Times New Roman" panose="02020603050405020304" pitchFamily="18" charset="0"/>
              </a:rPr>
              <a:t>ì</a:t>
            </a:r>
            <a:r>
              <a:rPr lang="vi-VN" sz="2800" b="0" i="0">
                <a:latin typeface="Times New Roman" panose="02020603050405020304" pitchFamily="18" charset="0"/>
                <a:cs typeface="Times New Roman" panose="02020603050405020304" pitchFamily="18" charset="0"/>
              </a:rPr>
              <a:t>nh vuông, lục giác đều</a:t>
            </a:r>
            <a:r>
              <a:rPr lang="en-US" sz="2800" b="0" i="0">
                <a:latin typeface="Times New Roman" panose="02020603050405020304" pitchFamily="18" charset="0"/>
                <a:cs typeface="Times New Roman" panose="02020603050405020304" pitchFamily="18" charset="0"/>
              </a:rPr>
              <a:t>, </a:t>
            </a:r>
            <a:r>
              <a:rPr lang="vi-VN" sz="2800" b="0" i="0">
                <a:latin typeface="Times New Roman" panose="02020603050405020304" pitchFamily="18" charset="0"/>
                <a:cs typeface="Times New Roman" panose="02020603050405020304" pitchFamily="18" charset="0"/>
              </a:rPr>
              <a:t>... Khi đó các con số nào trong chương trình ở Hình 12.3 cần</a:t>
            </a:r>
            <a:r>
              <a:rPr lang="en-US" sz="2800" b="0" i="0">
                <a:latin typeface="Times New Roman" panose="02020603050405020304" pitchFamily="18" charset="0"/>
                <a:cs typeface="Times New Roman" panose="02020603050405020304" pitchFamily="18" charset="0"/>
              </a:rPr>
              <a:t> phải thay đổi?</a:t>
            </a:r>
            <a:endParaRPr lang="en-US" sz="28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52FB7E0-A34B-D809-E838-62E5DEE4AB66}"/>
              </a:ext>
            </a:extLst>
          </p:cNvPr>
          <p:cNvSpPr txBox="1"/>
          <p:nvPr/>
        </p:nvSpPr>
        <p:spPr>
          <a:xfrm>
            <a:off x="6288457" y="3318500"/>
            <a:ext cx="4663207"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Các con số cần thay đổi:</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Số lần lặp lại.</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Số bước di chuyển.</a:t>
            </a:r>
          </a:p>
          <a:p>
            <a:pPr marL="285750" indent="-285750">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Góc xoay.</a:t>
            </a:r>
          </a:p>
        </p:txBody>
      </p:sp>
      <p:grpSp>
        <p:nvGrpSpPr>
          <p:cNvPr id="3" name="Group 2">
            <a:extLst>
              <a:ext uri="{FF2B5EF4-FFF2-40B4-BE49-F238E27FC236}">
                <a16:creationId xmlns:a16="http://schemas.microsoft.com/office/drawing/2014/main" id="{25CC968B-58BF-7C98-5F00-BF323D9B93BB}"/>
              </a:ext>
            </a:extLst>
          </p:cNvPr>
          <p:cNvGrpSpPr/>
          <p:nvPr/>
        </p:nvGrpSpPr>
        <p:grpSpPr>
          <a:xfrm>
            <a:off x="293083" y="195559"/>
            <a:ext cx="8071815" cy="596538"/>
            <a:chOff x="948174" y="3429000"/>
            <a:chExt cx="5251795" cy="1163882"/>
          </a:xfrm>
        </p:grpSpPr>
        <p:sp>
          <p:nvSpPr>
            <p:cNvPr id="5" name="Rectangle: Rounded Corners 4">
              <a:extLst>
                <a:ext uri="{FF2B5EF4-FFF2-40B4-BE49-F238E27FC236}">
                  <a16:creationId xmlns:a16="http://schemas.microsoft.com/office/drawing/2014/main" id="{1AB02D22-5531-A96D-0456-B2213736E583}"/>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7771C6E-588E-0077-E0D8-395CCA4A9A03}"/>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4. Vận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C4FBCF0E-27EC-B969-1A44-BAF65415622E}"/>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8" name="Oval 7">
              <a:extLst>
                <a:ext uri="{FF2B5EF4-FFF2-40B4-BE49-F238E27FC236}">
                  <a16:creationId xmlns:a16="http://schemas.microsoft.com/office/drawing/2014/main" id="{0E3F1F69-D612-11D8-0F6D-8684442904C8}"/>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ectangle: Top Corners Rounded 8">
              <a:extLst>
                <a:ext uri="{FF2B5EF4-FFF2-40B4-BE49-F238E27FC236}">
                  <a16:creationId xmlns:a16="http://schemas.microsoft.com/office/drawing/2014/main" id="{3BBBD751-B284-BA58-7533-C963F6238F4F}"/>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117F766-852F-BA24-35BB-45B672A6B390}"/>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078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C227F-6779-528D-EDE1-28E5F43E92F8}"/>
              </a:ext>
            </a:extLst>
          </p:cNvPr>
          <p:cNvPicPr>
            <a:picLocks noChangeAspect="1"/>
          </p:cNvPicPr>
          <p:nvPr/>
        </p:nvPicPr>
        <p:blipFill>
          <a:blip r:embed="rId2"/>
          <a:stretch>
            <a:fillRect/>
          </a:stretch>
        </p:blipFill>
        <p:spPr>
          <a:xfrm>
            <a:off x="1955215" y="2365553"/>
            <a:ext cx="3536424" cy="4395555"/>
          </a:xfrm>
          <a:prstGeom prst="rect">
            <a:avLst/>
          </a:prstGeom>
        </p:spPr>
      </p:pic>
      <p:pic>
        <p:nvPicPr>
          <p:cNvPr id="5" name="Picture 4">
            <a:extLst>
              <a:ext uri="{FF2B5EF4-FFF2-40B4-BE49-F238E27FC236}">
                <a16:creationId xmlns:a16="http://schemas.microsoft.com/office/drawing/2014/main" id="{6DCD2542-5F84-1218-B02C-2AC52700587D}"/>
              </a:ext>
            </a:extLst>
          </p:cNvPr>
          <p:cNvPicPr>
            <a:picLocks noChangeAspect="1"/>
          </p:cNvPicPr>
          <p:nvPr/>
        </p:nvPicPr>
        <p:blipFill>
          <a:blip r:embed="rId3"/>
          <a:stretch>
            <a:fillRect/>
          </a:stretch>
        </p:blipFill>
        <p:spPr>
          <a:xfrm>
            <a:off x="5849447" y="2373901"/>
            <a:ext cx="2262165" cy="2080384"/>
          </a:xfrm>
          <a:prstGeom prst="rect">
            <a:avLst/>
          </a:prstGeom>
        </p:spPr>
      </p:pic>
      <p:pic>
        <p:nvPicPr>
          <p:cNvPr id="6" name="Picture 5">
            <a:extLst>
              <a:ext uri="{FF2B5EF4-FFF2-40B4-BE49-F238E27FC236}">
                <a16:creationId xmlns:a16="http://schemas.microsoft.com/office/drawing/2014/main" id="{30BAFEE1-DB31-E808-066B-6ADDB19D1E95}"/>
              </a:ext>
            </a:extLst>
          </p:cNvPr>
          <p:cNvPicPr>
            <a:picLocks noChangeAspect="1"/>
          </p:cNvPicPr>
          <p:nvPr/>
        </p:nvPicPr>
        <p:blipFill>
          <a:blip r:embed="rId4"/>
          <a:stretch>
            <a:fillRect/>
          </a:stretch>
        </p:blipFill>
        <p:spPr>
          <a:xfrm>
            <a:off x="7982806" y="2379058"/>
            <a:ext cx="2285846" cy="2072383"/>
          </a:xfrm>
          <a:prstGeom prst="rect">
            <a:avLst/>
          </a:prstGeom>
        </p:spPr>
      </p:pic>
      <p:pic>
        <p:nvPicPr>
          <p:cNvPr id="7" name="Picture 6">
            <a:extLst>
              <a:ext uri="{FF2B5EF4-FFF2-40B4-BE49-F238E27FC236}">
                <a16:creationId xmlns:a16="http://schemas.microsoft.com/office/drawing/2014/main" id="{AD992104-9984-DD38-B283-721D05B36165}"/>
              </a:ext>
            </a:extLst>
          </p:cNvPr>
          <p:cNvPicPr>
            <a:picLocks noChangeAspect="1"/>
          </p:cNvPicPr>
          <p:nvPr/>
        </p:nvPicPr>
        <p:blipFill>
          <a:blip r:embed="rId5"/>
          <a:stretch>
            <a:fillRect/>
          </a:stretch>
        </p:blipFill>
        <p:spPr>
          <a:xfrm>
            <a:off x="5850828" y="4696238"/>
            <a:ext cx="2260022" cy="2000455"/>
          </a:xfrm>
          <a:prstGeom prst="rect">
            <a:avLst/>
          </a:prstGeom>
        </p:spPr>
      </p:pic>
      <p:pic>
        <p:nvPicPr>
          <p:cNvPr id="8" name="Picture 7">
            <a:extLst>
              <a:ext uri="{FF2B5EF4-FFF2-40B4-BE49-F238E27FC236}">
                <a16:creationId xmlns:a16="http://schemas.microsoft.com/office/drawing/2014/main" id="{E47FDC97-78E7-E6A9-055C-42DFD9D32F2C}"/>
              </a:ext>
            </a:extLst>
          </p:cNvPr>
          <p:cNvPicPr>
            <a:picLocks noChangeAspect="1"/>
          </p:cNvPicPr>
          <p:nvPr/>
        </p:nvPicPr>
        <p:blipFill>
          <a:blip r:embed="rId6"/>
          <a:stretch>
            <a:fillRect/>
          </a:stretch>
        </p:blipFill>
        <p:spPr>
          <a:xfrm>
            <a:off x="7982806" y="4696238"/>
            <a:ext cx="2380456" cy="2000455"/>
          </a:xfrm>
          <a:prstGeom prst="rect">
            <a:avLst/>
          </a:prstGeom>
        </p:spPr>
      </p:pic>
      <p:grpSp>
        <p:nvGrpSpPr>
          <p:cNvPr id="12" name="Group 11">
            <a:extLst>
              <a:ext uri="{FF2B5EF4-FFF2-40B4-BE49-F238E27FC236}">
                <a16:creationId xmlns:a16="http://schemas.microsoft.com/office/drawing/2014/main" id="{26C1C67E-52BC-9D89-F76E-A7D19210B92E}"/>
              </a:ext>
            </a:extLst>
          </p:cNvPr>
          <p:cNvGrpSpPr/>
          <p:nvPr/>
        </p:nvGrpSpPr>
        <p:grpSpPr>
          <a:xfrm>
            <a:off x="154004" y="1082986"/>
            <a:ext cx="11810906" cy="1330407"/>
            <a:chOff x="111761" y="183424"/>
            <a:chExt cx="7698910" cy="822668"/>
          </a:xfrm>
          <a:solidFill>
            <a:schemeClr val="accent5">
              <a:lumMod val="60000"/>
              <a:lumOff val="40000"/>
            </a:schemeClr>
          </a:solidFill>
          <a:scene3d>
            <a:camera prst="orthographicFront"/>
            <a:lightRig rig="flat" dir="t"/>
          </a:scene3d>
        </p:grpSpPr>
        <p:sp>
          <p:nvSpPr>
            <p:cNvPr id="14" name="Rectangle: Rounded Corners 13">
              <a:extLst>
                <a:ext uri="{FF2B5EF4-FFF2-40B4-BE49-F238E27FC236}">
                  <a16:creationId xmlns:a16="http://schemas.microsoft.com/office/drawing/2014/main" id="{25B8DC24-3EAE-EFD4-DD8F-2AE1BA1CD2BB}"/>
                </a:ext>
              </a:extLst>
            </p:cNvPr>
            <p:cNvSpPr/>
            <p:nvPr/>
          </p:nvSpPr>
          <p:spPr>
            <a:xfrm>
              <a:off x="111761" y="183424"/>
              <a:ext cx="7698910" cy="822668"/>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6" name="Rectangle: Rounded Corners 4">
              <a:extLst>
                <a:ext uri="{FF2B5EF4-FFF2-40B4-BE49-F238E27FC236}">
                  <a16:creationId xmlns:a16="http://schemas.microsoft.com/office/drawing/2014/main" id="{41F45893-3B3F-2557-2BFB-CD3FC8FB593B}"/>
                </a:ext>
              </a:extLst>
            </p:cNvPr>
            <p:cNvSpPr txBox="1"/>
            <p:nvPr/>
          </p:nvSpPr>
          <p:spPr>
            <a:xfrm>
              <a:off x="151920" y="268489"/>
              <a:ext cx="7618592" cy="67134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206741" tIns="0" rIns="206741" bIns="0" numCol="1" spcCol="1270" anchor="ctr" anchorCtr="0">
              <a:noAutofit/>
            </a:bodyPr>
            <a:lstStyle/>
            <a:p>
              <a:pPr marL="0" lvl="0" indent="0" algn="just" defTabSz="800100">
                <a:lnSpc>
                  <a:spcPct val="90000"/>
                </a:lnSpc>
                <a:spcBef>
                  <a:spcPct val="0"/>
                </a:spcBef>
                <a:spcAft>
                  <a:spcPct val="35000"/>
                </a:spcAft>
                <a:buNone/>
              </a:pPr>
              <a:endParaRPr lang="en-US" sz="2600" kern="1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DF2CDCE-AAF5-A34E-73FD-39BCBBBF5338}"/>
              </a:ext>
            </a:extLst>
          </p:cNvPr>
          <p:cNvSpPr txBox="1"/>
          <p:nvPr/>
        </p:nvSpPr>
        <p:spPr>
          <a:xfrm>
            <a:off x="308112" y="1009149"/>
            <a:ext cx="11509513" cy="1384995"/>
          </a:xfrm>
          <a:prstGeom prst="rect">
            <a:avLst/>
          </a:prstGeom>
          <a:noFill/>
        </p:spPr>
        <p:txBody>
          <a:bodyPr wrap="square">
            <a:spAutoFit/>
          </a:bodyPr>
          <a:lstStyle/>
          <a:p>
            <a:pPr lvl="0" algn="just"/>
            <a:r>
              <a:rPr lang="vi-VN" sz="2800" b="0" i="0">
                <a:latin typeface="Times New Roman" panose="02020603050405020304" pitchFamily="18" charset="0"/>
                <a:cs typeface="Times New Roman" panose="02020603050405020304" pitchFamily="18" charset="0"/>
              </a:rPr>
              <a:t>Trong bài học trên, đường đi của nhân vật là h</a:t>
            </a:r>
            <a:r>
              <a:rPr lang="en-US" sz="2800" b="0" i="0">
                <a:latin typeface="Times New Roman" panose="02020603050405020304" pitchFamily="18" charset="0"/>
                <a:cs typeface="Times New Roman" panose="02020603050405020304" pitchFamily="18" charset="0"/>
              </a:rPr>
              <a:t>ì</a:t>
            </a:r>
            <a:r>
              <a:rPr lang="vi-VN" sz="2800" b="0" i="0">
                <a:latin typeface="Times New Roman" panose="02020603050405020304" pitchFamily="18" charset="0"/>
                <a:cs typeface="Times New Roman" panose="02020603050405020304" pitchFamily="18" charset="0"/>
              </a:rPr>
              <a:t>nh tam giác đều. Đường đi đó có thể là h</a:t>
            </a:r>
            <a:r>
              <a:rPr lang="en-US" sz="2800" b="0" i="0">
                <a:latin typeface="Times New Roman" panose="02020603050405020304" pitchFamily="18" charset="0"/>
                <a:cs typeface="Times New Roman" panose="02020603050405020304" pitchFamily="18" charset="0"/>
              </a:rPr>
              <a:t>ì</a:t>
            </a:r>
            <a:r>
              <a:rPr lang="vi-VN" sz="2800" b="0" i="0">
                <a:latin typeface="Times New Roman" panose="02020603050405020304" pitchFamily="18" charset="0"/>
                <a:cs typeface="Times New Roman" panose="02020603050405020304" pitchFamily="18" charset="0"/>
              </a:rPr>
              <a:t>nh vuông, lục giác đều</a:t>
            </a:r>
            <a:r>
              <a:rPr lang="en-US" sz="2800" b="0" i="0">
                <a:latin typeface="Times New Roman" panose="02020603050405020304" pitchFamily="18" charset="0"/>
                <a:cs typeface="Times New Roman" panose="02020603050405020304" pitchFamily="18" charset="0"/>
              </a:rPr>
              <a:t>, </a:t>
            </a:r>
            <a:r>
              <a:rPr lang="vi-VN" sz="2800" b="0" i="0">
                <a:latin typeface="Times New Roman" panose="02020603050405020304" pitchFamily="18" charset="0"/>
                <a:cs typeface="Times New Roman" panose="02020603050405020304" pitchFamily="18" charset="0"/>
              </a:rPr>
              <a:t>... Khi đó các con số nào trong chương trình ở Hình 12.3 cần</a:t>
            </a:r>
            <a:r>
              <a:rPr lang="en-US" sz="2800" b="0" i="0">
                <a:latin typeface="Times New Roman" panose="02020603050405020304" pitchFamily="18" charset="0"/>
                <a:cs typeface="Times New Roman" panose="02020603050405020304" pitchFamily="18" charset="0"/>
              </a:rPr>
              <a:t> phải thay đổi?</a:t>
            </a:r>
            <a:endParaRPr lang="en-US" sz="28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474E997-8E67-A10B-4FAB-FF13FF6EE674}"/>
              </a:ext>
            </a:extLst>
          </p:cNvPr>
          <p:cNvGrpSpPr/>
          <p:nvPr/>
        </p:nvGrpSpPr>
        <p:grpSpPr>
          <a:xfrm>
            <a:off x="293083" y="195559"/>
            <a:ext cx="8071815" cy="596538"/>
            <a:chOff x="948174" y="3429000"/>
            <a:chExt cx="5251795" cy="1163882"/>
          </a:xfrm>
        </p:grpSpPr>
        <p:sp>
          <p:nvSpPr>
            <p:cNvPr id="3" name="Rectangle: Rounded Corners 2">
              <a:extLst>
                <a:ext uri="{FF2B5EF4-FFF2-40B4-BE49-F238E27FC236}">
                  <a16:creationId xmlns:a16="http://schemas.microsoft.com/office/drawing/2014/main" id="{98D4B1F4-F932-7ECF-EFC0-F1D950B6F5A3}"/>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BFD09CE-2D99-1239-A7F3-70679DFC62A3}"/>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4. Vận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5F5FCD1E-9924-EA98-00DD-A2ACD36217E2}"/>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11" name="Oval 10">
              <a:extLst>
                <a:ext uri="{FF2B5EF4-FFF2-40B4-BE49-F238E27FC236}">
                  <a16:creationId xmlns:a16="http://schemas.microsoft.com/office/drawing/2014/main" id="{A0D13FC6-002F-4F24-E8A6-2628E94A41E8}"/>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Top Corners Rounded 12">
              <a:extLst>
                <a:ext uri="{FF2B5EF4-FFF2-40B4-BE49-F238E27FC236}">
                  <a16:creationId xmlns:a16="http://schemas.microsoft.com/office/drawing/2014/main" id="{D1E18825-C1C6-5C86-E21D-40BFF9A35FB4}"/>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E7CE607-C42C-9E2E-9B60-A5264777C900}"/>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345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1A3B3-4B5B-F02D-119B-26EBEFBD33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B3D7E50-CB48-5CA1-6DF3-A7DE3E63B8CC}"/>
              </a:ext>
            </a:extLst>
          </p:cNvPr>
          <p:cNvSpPr txBox="1"/>
          <p:nvPr/>
        </p:nvSpPr>
        <p:spPr>
          <a:xfrm>
            <a:off x="935836" y="1135180"/>
            <a:ext cx="10109915" cy="954107"/>
          </a:xfrm>
          <a:prstGeom prst="rect">
            <a:avLst/>
          </a:prstGeom>
          <a:noFill/>
        </p:spPr>
        <p:txBody>
          <a:bodyPr wrap="square" rtlCol="0">
            <a:spAutoFit/>
          </a:bodyPr>
          <a:lstStyle/>
          <a:p>
            <a:pPr algn="just"/>
            <a:r>
              <a:rPr lang="en-US" sz="2800" b="1">
                <a:solidFill>
                  <a:srgbClr val="0070C0"/>
                </a:solidFill>
                <a:latin typeface="Times New Roman" panose="02020603050405020304" pitchFamily="18" charset="0"/>
                <a:cs typeface="Times New Roman" panose="02020603050405020304" pitchFamily="18" charset="0"/>
              </a:rPr>
              <a:t>Ai nhanh hơn?</a:t>
            </a:r>
            <a:endParaRPr lang="nl-NL" sz="2800" b="1">
              <a:solidFill>
                <a:srgbClr val="0070C0"/>
              </a:solidFill>
              <a:latin typeface="Times New Roman" panose="02020603050405020304" pitchFamily="18" charset="0"/>
              <a:cs typeface="Times New Roman" panose="02020603050405020304" pitchFamily="18" charset="0"/>
            </a:endParaRPr>
          </a:p>
          <a:p>
            <a:pPr algn="just"/>
            <a:r>
              <a:rPr lang="nl-NL" sz="2800" b="1">
                <a:latin typeface="Times New Roman" panose="02020603050405020304" pitchFamily="18" charset="0"/>
                <a:cs typeface="Times New Roman" panose="02020603050405020304" pitchFamily="18" charset="0"/>
              </a:rPr>
              <a:t>Tên phòng học: </a:t>
            </a:r>
            <a:r>
              <a:rPr lang="nl-NL" sz="2800" b="1">
                <a:solidFill>
                  <a:srgbClr val="FF0000"/>
                </a:solidFill>
                <a:latin typeface="Times New Roman" panose="02020603050405020304" pitchFamily="18" charset="0"/>
                <a:cs typeface="Times New Roman" panose="02020603050405020304" pitchFamily="18" charset="0"/>
              </a:rPr>
              <a:t>5FCJ3HS</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0ADBD0C-17BA-C872-F5FC-571594158CBE}"/>
              </a:ext>
            </a:extLst>
          </p:cNvPr>
          <p:cNvGrpSpPr/>
          <p:nvPr/>
        </p:nvGrpSpPr>
        <p:grpSpPr>
          <a:xfrm>
            <a:off x="293083" y="195559"/>
            <a:ext cx="8071815" cy="596538"/>
            <a:chOff x="948174" y="3429000"/>
            <a:chExt cx="5251795" cy="1163882"/>
          </a:xfrm>
        </p:grpSpPr>
        <p:sp>
          <p:nvSpPr>
            <p:cNvPr id="5" name="Rectangle: Rounded Corners 4">
              <a:extLst>
                <a:ext uri="{FF2B5EF4-FFF2-40B4-BE49-F238E27FC236}">
                  <a16:creationId xmlns:a16="http://schemas.microsoft.com/office/drawing/2014/main" id="{56CACC13-6887-00FB-4A35-A6E4364AE11C}"/>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79EA415-A478-C52A-6D3F-8B17FB1F0A19}"/>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4. Vận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6A7E42A6-8C38-CAED-1CA3-24ECDBD2B5F1}"/>
              </a:ext>
            </a:extLst>
          </p:cNvPr>
          <p:cNvGrpSpPr/>
          <p:nvPr/>
        </p:nvGrpSpPr>
        <p:grpSpPr>
          <a:xfrm>
            <a:off x="7843235" y="113552"/>
            <a:ext cx="4095480" cy="759851"/>
            <a:chOff x="5882673" y="4688057"/>
            <a:chExt cx="4472106" cy="1505243"/>
          </a:xfrm>
          <a:effectLst>
            <a:outerShdw blurRad="50800" dist="38100" dir="5400000" algn="t" rotWithShape="0">
              <a:prstClr val="black">
                <a:alpha val="40000"/>
              </a:prstClr>
            </a:outerShdw>
          </a:effectLst>
        </p:grpSpPr>
        <p:sp>
          <p:nvSpPr>
            <p:cNvPr id="8" name="Oval 7">
              <a:extLst>
                <a:ext uri="{FF2B5EF4-FFF2-40B4-BE49-F238E27FC236}">
                  <a16:creationId xmlns:a16="http://schemas.microsoft.com/office/drawing/2014/main" id="{FA815270-CC74-D42D-D695-12B7444C7DEE}"/>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ectangle: Top Corners Rounded 8">
              <a:extLst>
                <a:ext uri="{FF2B5EF4-FFF2-40B4-BE49-F238E27FC236}">
                  <a16:creationId xmlns:a16="http://schemas.microsoft.com/office/drawing/2014/main" id="{1B0AA93E-D7AD-95F0-406B-7515BF2F7F66}"/>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673B7E9-A847-9382-5481-CD903C1479D0}"/>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2F8F9A34-694E-55B3-4BFF-6647BE0F4A4F}"/>
              </a:ext>
            </a:extLst>
          </p:cNvPr>
          <p:cNvPicPr>
            <a:picLocks noChangeAspect="1"/>
          </p:cNvPicPr>
          <p:nvPr/>
        </p:nvPicPr>
        <p:blipFill>
          <a:blip r:embed="rId2"/>
          <a:stretch>
            <a:fillRect/>
          </a:stretch>
        </p:blipFill>
        <p:spPr>
          <a:xfrm>
            <a:off x="577415" y="2255247"/>
            <a:ext cx="4857750" cy="382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6FBD68DE-D11D-6D99-AA98-4D0A457D5B4B}"/>
              </a:ext>
            </a:extLst>
          </p:cNvPr>
          <p:cNvPicPr>
            <a:picLocks noChangeAspect="1"/>
          </p:cNvPicPr>
          <p:nvPr/>
        </p:nvPicPr>
        <p:blipFill>
          <a:blip r:embed="rId3"/>
          <a:stretch>
            <a:fillRect/>
          </a:stretch>
        </p:blipFill>
        <p:spPr>
          <a:xfrm>
            <a:off x="6017397" y="1352046"/>
            <a:ext cx="4486275" cy="238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DD894C76-67D9-710E-EF9F-BA68660C5B6E}"/>
              </a:ext>
            </a:extLst>
          </p:cNvPr>
          <p:cNvPicPr>
            <a:picLocks noChangeAspect="1"/>
          </p:cNvPicPr>
          <p:nvPr/>
        </p:nvPicPr>
        <p:blipFill>
          <a:blip r:embed="rId4"/>
          <a:stretch>
            <a:fillRect/>
          </a:stretch>
        </p:blipFill>
        <p:spPr>
          <a:xfrm>
            <a:off x="5831659" y="3932800"/>
            <a:ext cx="4857750" cy="2544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a:hlinkClick r:id="rId5"/>
            <a:extLst>
              <a:ext uri="{FF2B5EF4-FFF2-40B4-BE49-F238E27FC236}">
                <a16:creationId xmlns:a16="http://schemas.microsoft.com/office/drawing/2014/main" id="{6303C130-112F-751A-17B6-D4E04DAFA9CA}"/>
              </a:ext>
            </a:extLst>
          </p:cNvPr>
          <p:cNvSpPr/>
          <p:nvPr/>
        </p:nvSpPr>
        <p:spPr>
          <a:xfrm>
            <a:off x="10977807" y="6025042"/>
            <a:ext cx="636778" cy="452387"/>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88E4-FDE0-C5A3-CCD7-9349EFDB5FD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8A21843-EA93-B235-D8C7-40C5D07F0A9C}"/>
              </a:ext>
            </a:extLst>
          </p:cNvPr>
          <p:cNvPicPr>
            <a:picLocks noChangeAspect="1"/>
          </p:cNvPicPr>
          <p:nvPr/>
        </p:nvPicPr>
        <p:blipFill>
          <a:blip r:embed="rId2"/>
          <a:stretch>
            <a:fillRect/>
          </a:stretch>
        </p:blipFill>
        <p:spPr>
          <a:xfrm>
            <a:off x="6250008" y="1867301"/>
            <a:ext cx="5445799" cy="4256120"/>
          </a:xfrm>
          <a:prstGeom prst="rect">
            <a:avLst/>
          </a:prstGeom>
        </p:spPr>
      </p:pic>
      <p:sp>
        <p:nvSpPr>
          <p:cNvPr id="4" name="TextBox 3">
            <a:extLst>
              <a:ext uri="{FF2B5EF4-FFF2-40B4-BE49-F238E27FC236}">
                <a16:creationId xmlns:a16="http://schemas.microsoft.com/office/drawing/2014/main" id="{46F9B718-DB11-8CCE-18D8-E098597D0B9A}"/>
              </a:ext>
            </a:extLst>
          </p:cNvPr>
          <p:cNvSpPr txBox="1"/>
          <p:nvPr/>
        </p:nvSpPr>
        <p:spPr>
          <a:xfrm>
            <a:off x="935836" y="946339"/>
            <a:ext cx="10109915" cy="523220"/>
          </a:xfrm>
          <a:prstGeom prst="rect">
            <a:avLst/>
          </a:prstGeom>
          <a:noFill/>
        </p:spPr>
        <p:txBody>
          <a:bodyPr wrap="square" rtlCol="0">
            <a:spAutoFit/>
          </a:bodyPr>
          <a:lstStyle/>
          <a:p>
            <a:pPr algn="just"/>
            <a:r>
              <a:rPr lang="en-US" sz="2800" b="1">
                <a:solidFill>
                  <a:srgbClr val="0070C0"/>
                </a:solidFill>
                <a:latin typeface="Times New Roman" panose="02020603050405020304" pitchFamily="18" charset="0"/>
                <a:cs typeface="Times New Roman" panose="02020603050405020304" pitchFamily="18" charset="0"/>
              </a:rPr>
              <a:t>Phiếu học tập</a:t>
            </a:r>
          </a:p>
        </p:txBody>
      </p:sp>
      <p:pic>
        <p:nvPicPr>
          <p:cNvPr id="8" name="Picture 7">
            <a:extLst>
              <a:ext uri="{FF2B5EF4-FFF2-40B4-BE49-F238E27FC236}">
                <a16:creationId xmlns:a16="http://schemas.microsoft.com/office/drawing/2014/main" id="{10EE3AA0-C6DD-3EDC-A155-5DFEA3379182}"/>
              </a:ext>
            </a:extLst>
          </p:cNvPr>
          <p:cNvPicPr>
            <a:picLocks noChangeAspect="1"/>
          </p:cNvPicPr>
          <p:nvPr/>
        </p:nvPicPr>
        <p:blipFill>
          <a:blip r:embed="rId3"/>
          <a:stretch>
            <a:fillRect/>
          </a:stretch>
        </p:blipFill>
        <p:spPr>
          <a:xfrm>
            <a:off x="751692" y="1694046"/>
            <a:ext cx="5540650" cy="4439000"/>
          </a:xfrm>
          <a:prstGeom prst="rect">
            <a:avLst/>
          </a:prstGeom>
        </p:spPr>
      </p:pic>
      <p:grpSp>
        <p:nvGrpSpPr>
          <p:cNvPr id="2" name="Group 1">
            <a:extLst>
              <a:ext uri="{FF2B5EF4-FFF2-40B4-BE49-F238E27FC236}">
                <a16:creationId xmlns:a16="http://schemas.microsoft.com/office/drawing/2014/main" id="{E8DE0CD0-DD51-9C4F-35EE-269E4EFB8B74}"/>
              </a:ext>
            </a:extLst>
          </p:cNvPr>
          <p:cNvGrpSpPr/>
          <p:nvPr/>
        </p:nvGrpSpPr>
        <p:grpSpPr>
          <a:xfrm>
            <a:off x="293083" y="195559"/>
            <a:ext cx="8071815" cy="596538"/>
            <a:chOff x="948174" y="3429000"/>
            <a:chExt cx="5251795" cy="1163882"/>
          </a:xfrm>
        </p:grpSpPr>
        <p:sp>
          <p:nvSpPr>
            <p:cNvPr id="3" name="Rectangle: Rounded Corners 2">
              <a:extLst>
                <a:ext uri="{FF2B5EF4-FFF2-40B4-BE49-F238E27FC236}">
                  <a16:creationId xmlns:a16="http://schemas.microsoft.com/office/drawing/2014/main" id="{DEE624FE-8D4A-1B00-11C6-6993860A563F}"/>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62FE6B-344F-9B38-B547-A4A8DDEFE7AD}"/>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4. Vận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68D03124-D4CA-A6DA-9BAC-8460E8CA8C9E}"/>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7" name="Oval 6">
              <a:extLst>
                <a:ext uri="{FF2B5EF4-FFF2-40B4-BE49-F238E27FC236}">
                  <a16:creationId xmlns:a16="http://schemas.microsoft.com/office/drawing/2014/main" id="{FB2F5A8E-6438-EAF6-EC7B-8CCC946D24D8}"/>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ectangle: Top Corners Rounded 8">
              <a:extLst>
                <a:ext uri="{FF2B5EF4-FFF2-40B4-BE49-F238E27FC236}">
                  <a16:creationId xmlns:a16="http://schemas.microsoft.com/office/drawing/2014/main" id="{B3381C2A-C8D1-8FFF-D87D-0DE040E4DBAB}"/>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4B2F127-835A-7830-9B2F-28F875E708B4}"/>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
        <p:nvSpPr>
          <p:cNvPr id="12" name="Oval 11">
            <a:hlinkClick r:id="rId4"/>
            <a:extLst>
              <a:ext uri="{FF2B5EF4-FFF2-40B4-BE49-F238E27FC236}">
                <a16:creationId xmlns:a16="http://schemas.microsoft.com/office/drawing/2014/main" id="{338E785C-28E3-8AF5-1C35-0869DFB98BD4}"/>
              </a:ext>
            </a:extLst>
          </p:cNvPr>
          <p:cNvSpPr/>
          <p:nvPr/>
        </p:nvSpPr>
        <p:spPr>
          <a:xfrm>
            <a:off x="11059029" y="6182242"/>
            <a:ext cx="636778" cy="452387"/>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9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ọ rùa 1">
            <a:hlinkClick r:id="" action="ppaction://media"/>
            <a:extLst>
              <a:ext uri="{FF2B5EF4-FFF2-40B4-BE49-F238E27FC236}">
                <a16:creationId xmlns:a16="http://schemas.microsoft.com/office/drawing/2014/main" id="{14191BB9-4A8D-4991-0D93-9193C983711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76615" y="-440485"/>
            <a:ext cx="7701036" cy="735098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681004329"/>
              </p:ext>
            </p:extLst>
          </p:nvPr>
        </p:nvGraphicFramePr>
        <p:xfrm>
          <a:off x="4266553" y="4941128"/>
          <a:ext cx="7591766" cy="370840"/>
        </p:xfrm>
        <a:graphic>
          <a:graphicData uri="http://schemas.openxmlformats.org/drawingml/2006/table">
            <a:tbl>
              <a:tblPr firstRow="1" bandRow="1">
                <a:tableStyleId>{5C22544A-7EE6-4342-B048-85BDC9FD1C3A}</a:tableStyleId>
              </a:tblPr>
              <a:tblGrid>
                <a:gridCol w="3795883">
                  <a:extLst>
                    <a:ext uri="{9D8B030D-6E8A-4147-A177-3AD203B41FA5}">
                      <a16:colId xmlns:a16="http://schemas.microsoft.com/office/drawing/2014/main" val="2383022184"/>
                    </a:ext>
                  </a:extLst>
                </a:gridCol>
                <a:gridCol w="3795883">
                  <a:extLst>
                    <a:ext uri="{9D8B030D-6E8A-4147-A177-3AD203B41FA5}">
                      <a16:colId xmlns:a16="http://schemas.microsoft.com/office/drawing/2014/main" val="883659922"/>
                    </a:ext>
                  </a:extLst>
                </a:gridCol>
              </a:tblGrid>
              <a:tr h="370840">
                <a:tc>
                  <a:txBody>
                    <a:bodyPr/>
                    <a:lstStyle/>
                    <a:p>
                      <a:r>
                        <a:rPr lang="en-US">
                          <a:solidFill>
                            <a:srgbClr val="FF0000"/>
                          </a:solidFill>
                          <a:latin typeface="Arial" panose="020B0604020202020204" pitchFamily="34" charset="0"/>
                          <a:cs typeface="Arial" panose="020B0604020202020204" pitchFamily="34" charset="0"/>
                        </a:rPr>
                        <a:t>Hình 12.1. Nhân vật di chuyển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solidFill>
                            <a:srgbClr val="FF0000"/>
                          </a:solidFill>
                          <a:latin typeface="Arial" panose="020B0604020202020204" pitchFamily="34" charset="0"/>
                          <a:cs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5858529"/>
                  </a:ext>
                </a:extLst>
              </a:tr>
            </a:tbl>
          </a:graphicData>
        </a:graphic>
      </p:graphicFrame>
      <p:sp>
        <p:nvSpPr>
          <p:cNvPr id="4" name="TextBox 3"/>
          <p:cNvSpPr txBox="1"/>
          <p:nvPr/>
        </p:nvSpPr>
        <p:spPr>
          <a:xfrm>
            <a:off x="1352284" y="156553"/>
            <a:ext cx="9968245" cy="584775"/>
          </a:xfrm>
          <a:prstGeom prst="rect">
            <a:avLst/>
          </a:prstGeom>
          <a:solidFill>
            <a:srgbClr val="00B0F0"/>
          </a:solidFill>
        </p:spPr>
        <p:txBody>
          <a:bodyPr wrap="square" rtlCol="0">
            <a:spAutoFit/>
          </a:bodyPr>
          <a:lstStyle/>
          <a:p>
            <a:pPr algn="ctr"/>
            <a:r>
              <a:rPr lang="en-US" sz="3200">
                <a:latin typeface="Arial" panose="020B0604020202020204" pitchFamily="34" charset="0"/>
                <a:cs typeface="Arial" panose="020B0604020202020204" pitchFamily="34" charset="0"/>
              </a:rPr>
              <a:t>Quan sát nhân vật di chuyển?</a:t>
            </a:r>
          </a:p>
        </p:txBody>
      </p:sp>
    </p:spTree>
    <p:extLst>
      <p:ext uri="{BB962C8B-B14F-4D97-AF65-F5344CB8AC3E}">
        <p14:creationId xmlns:p14="http://schemas.microsoft.com/office/powerpoint/2010/main" val="8022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9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1111hinh-nen-lo-hoa-dep-ben-dong-sach-vo.jpg"/>
          <p:cNvPicPr>
            <a:picLocks noChangeAspect="1"/>
          </p:cNvPicPr>
          <p:nvPr/>
        </p:nvPicPr>
        <p:blipFill>
          <a:blip r:embed="rId2"/>
          <a:stretch>
            <a:fillRect/>
          </a:stretch>
        </p:blipFill>
        <p:spPr>
          <a:xfrm>
            <a:off x="0" y="0"/>
            <a:ext cx="12192000" cy="6858000"/>
          </a:xfrm>
          <a:prstGeom prst="rect">
            <a:avLst/>
          </a:prstGeom>
        </p:spPr>
      </p:pic>
      <p:sp>
        <p:nvSpPr>
          <p:cNvPr id="8" name="Rectangle 3">
            <a:extLst>
              <a:ext uri="{FF2B5EF4-FFF2-40B4-BE49-F238E27FC236}">
                <a16:creationId xmlns:a16="http://schemas.microsoft.com/office/drawing/2014/main" id="{3C8756FD-2D2A-423D-AD8F-39CE3C5C674F}"/>
              </a:ext>
            </a:extLst>
          </p:cNvPr>
          <p:cNvSpPr/>
          <p:nvPr/>
        </p:nvSpPr>
        <p:spPr>
          <a:xfrm>
            <a:off x="-371194" y="1922114"/>
            <a:ext cx="9830734" cy="3785652"/>
          </a:xfrm>
          <a:prstGeom prst="rect">
            <a:avLst/>
          </a:prstGeom>
        </p:spPr>
        <p:txBody>
          <a:bodyPr wrap="square">
            <a:spAutoFit/>
            <a:scene3d>
              <a:camera prst="orthographicFront"/>
              <a:lightRig rig="threePt" dir="t"/>
            </a:scene3d>
            <a:sp3d extrusionH="57150">
              <a:bevelT w="38100" h="38100" prst="angle"/>
            </a:sp3d>
          </a:bodyPr>
          <a:lstStyle/>
          <a:p>
            <a:pPr algn="ctr">
              <a:defRPr/>
            </a:pPr>
            <a:r>
              <a:rPr lang="en-US" altLang="vi-VN" sz="4800" b="1" dirty="0" err="1">
                <a:ln w="12700">
                  <a:solidFill>
                    <a:srgbClr val="C0504D">
                      <a:lumMod val="75000"/>
                    </a:srgbClr>
                  </a:solidFill>
                  <a:prstDash val="solid"/>
                </a:ln>
                <a:solidFill>
                  <a:srgbClr val="0000CC"/>
                </a:solidFill>
                <a:latin typeface="Times New Roman" panose="02020603050405020304" pitchFamily="18" charset="0"/>
              </a:rPr>
              <a:t>Giờ</a:t>
            </a:r>
            <a:r>
              <a:rPr lang="en-US" altLang="vi-VN" sz="4800" b="1" dirty="0">
                <a:ln w="12700">
                  <a:solidFill>
                    <a:srgbClr val="C0504D">
                      <a:lumMod val="75000"/>
                    </a:srgbClr>
                  </a:solidFill>
                  <a:prstDash val="solid"/>
                </a:ln>
                <a:solidFill>
                  <a:srgbClr val="0000CC"/>
                </a:solidFill>
                <a:latin typeface="Times New Roman" panose="02020603050405020304" pitchFamily="18" charset="0"/>
              </a:rPr>
              <a:t> </a:t>
            </a:r>
            <a:r>
              <a:rPr lang="en-US" altLang="vi-VN" sz="4800" b="1" dirty="0" err="1">
                <a:ln w="12700">
                  <a:solidFill>
                    <a:srgbClr val="C0504D">
                      <a:lumMod val="75000"/>
                    </a:srgbClr>
                  </a:solidFill>
                  <a:prstDash val="solid"/>
                </a:ln>
                <a:solidFill>
                  <a:srgbClr val="0000CC"/>
                </a:solidFill>
                <a:latin typeface="Times New Roman" panose="02020603050405020304" pitchFamily="18" charset="0"/>
              </a:rPr>
              <a:t>học</a:t>
            </a:r>
            <a:r>
              <a:rPr lang="en-US" altLang="vi-VN" sz="4800" b="1" dirty="0">
                <a:ln w="12700">
                  <a:solidFill>
                    <a:srgbClr val="C0504D">
                      <a:lumMod val="75000"/>
                    </a:srgbClr>
                  </a:solidFill>
                  <a:prstDash val="solid"/>
                </a:ln>
                <a:solidFill>
                  <a:srgbClr val="0000CC"/>
                </a:solidFill>
                <a:latin typeface="Times New Roman" panose="02020603050405020304" pitchFamily="18" charset="0"/>
              </a:rPr>
              <a:t> </a:t>
            </a:r>
            <a:r>
              <a:rPr lang="en-US" altLang="vi-VN" sz="4800" b="1" dirty="0" err="1">
                <a:ln w="12700">
                  <a:solidFill>
                    <a:srgbClr val="C0504D">
                      <a:lumMod val="75000"/>
                    </a:srgbClr>
                  </a:solidFill>
                  <a:prstDash val="solid"/>
                </a:ln>
                <a:solidFill>
                  <a:srgbClr val="0000CC"/>
                </a:solidFill>
                <a:latin typeface="Times New Roman" panose="02020603050405020304" pitchFamily="18" charset="0"/>
              </a:rPr>
              <a:t>kết</a:t>
            </a:r>
            <a:r>
              <a:rPr lang="en-US" altLang="vi-VN" sz="4800" b="1" dirty="0">
                <a:ln w="12700">
                  <a:solidFill>
                    <a:srgbClr val="C0504D">
                      <a:lumMod val="75000"/>
                    </a:srgbClr>
                  </a:solidFill>
                  <a:prstDash val="solid"/>
                </a:ln>
                <a:solidFill>
                  <a:srgbClr val="0000CC"/>
                </a:solidFill>
                <a:latin typeface="Times New Roman" panose="02020603050405020304" pitchFamily="18" charset="0"/>
              </a:rPr>
              <a:t> </a:t>
            </a:r>
            <a:r>
              <a:rPr lang="en-US" altLang="vi-VN" sz="4800" b="1" dirty="0" err="1">
                <a:ln w="12700">
                  <a:solidFill>
                    <a:srgbClr val="C0504D">
                      <a:lumMod val="75000"/>
                    </a:srgbClr>
                  </a:solidFill>
                  <a:prstDash val="solid"/>
                </a:ln>
                <a:solidFill>
                  <a:srgbClr val="0000CC"/>
                </a:solidFill>
                <a:latin typeface="Times New Roman" panose="02020603050405020304" pitchFamily="18" charset="0"/>
              </a:rPr>
              <a:t>thúc</a:t>
            </a:r>
            <a:endParaRPr lang="en-US" altLang="vi-VN" sz="4800" b="1" dirty="0">
              <a:ln w="12700">
                <a:solidFill>
                  <a:srgbClr val="C0504D">
                    <a:lumMod val="75000"/>
                  </a:srgbClr>
                </a:solidFill>
                <a:prstDash val="solid"/>
              </a:ln>
              <a:solidFill>
                <a:srgbClr val="0000CC"/>
              </a:solidFill>
              <a:latin typeface="Times New Roman" panose="02020603050405020304" pitchFamily="18" charset="0"/>
            </a:endParaRPr>
          </a:p>
          <a:p>
            <a:pPr algn="ctr">
              <a:defRPr/>
            </a:pPr>
            <a:r>
              <a:rPr lang="en-US" altLang="vi-VN" sz="4800" b="1">
                <a:ln w="12700">
                  <a:solidFill>
                    <a:srgbClr val="C0504D">
                      <a:lumMod val="75000"/>
                    </a:srgbClr>
                  </a:solidFill>
                  <a:prstDash val="solid"/>
                </a:ln>
                <a:solidFill>
                  <a:srgbClr val="0000CC"/>
                </a:solidFill>
                <a:latin typeface="Times New Roman" panose="02020603050405020304" pitchFamily="18" charset="0"/>
                <a:cs typeface="Times New Roman" pitchFamily="18" charset="0"/>
              </a:rPr>
              <a:t>CHÚC QUÝ THẦY SỨC </a:t>
            </a:r>
            <a:r>
              <a:rPr lang="en-US" altLang="vi-VN" sz="4800" b="1" dirty="0">
                <a:ln w="12700">
                  <a:solidFill>
                    <a:srgbClr val="C0504D">
                      <a:lumMod val="75000"/>
                    </a:srgbClr>
                  </a:solidFill>
                  <a:prstDash val="solid"/>
                </a:ln>
                <a:solidFill>
                  <a:srgbClr val="0000CC"/>
                </a:solidFill>
                <a:latin typeface="Times New Roman" panose="02020603050405020304" pitchFamily="18" charset="0"/>
                <a:cs typeface="Times New Roman" pitchFamily="18" charset="0"/>
              </a:rPr>
              <a:t>KHỎE</a:t>
            </a:r>
          </a:p>
          <a:p>
            <a:pPr algn="ctr">
              <a:defRPr/>
            </a:pPr>
            <a:r>
              <a:rPr lang="en-US" altLang="vi-VN" sz="4800" b="1" dirty="0">
                <a:ln w="12700">
                  <a:solidFill>
                    <a:srgbClr val="C0504D">
                      <a:lumMod val="75000"/>
                    </a:srgbClr>
                  </a:solidFill>
                  <a:prstDash val="solid"/>
                </a:ln>
                <a:solidFill>
                  <a:srgbClr val="0000CC"/>
                </a:solidFill>
                <a:latin typeface="Times New Roman" panose="02020603050405020304" pitchFamily="18" charset="0"/>
                <a:cs typeface="Times New Roman" pitchFamily="18" charset="0"/>
              </a:rPr>
              <a:t>CHÚC CÁC EM </a:t>
            </a:r>
            <a:r>
              <a:rPr lang="en-US" altLang="vi-VN" sz="4800" b="1">
                <a:ln w="12700">
                  <a:solidFill>
                    <a:srgbClr val="C0504D">
                      <a:lumMod val="75000"/>
                    </a:srgbClr>
                  </a:solidFill>
                  <a:prstDash val="solid"/>
                </a:ln>
                <a:solidFill>
                  <a:srgbClr val="0000CC"/>
                </a:solidFill>
                <a:latin typeface="Times New Roman" panose="02020603050405020304" pitchFamily="18" charset="0"/>
                <a:cs typeface="Times New Roman" pitchFamily="18" charset="0"/>
              </a:rPr>
              <a:t>HỌC TỐT!</a:t>
            </a:r>
            <a:endParaRPr lang="en-US" altLang="vi-VN" sz="4800" b="1" dirty="0">
              <a:solidFill>
                <a:srgbClr val="0000CC"/>
              </a:solidFill>
              <a:latin typeface="Times New Roman" pitchFamily="18" charset="0"/>
              <a:cs typeface="Times New Roman" pitchFamily="18" charset="0"/>
            </a:endParaRPr>
          </a:p>
          <a:p>
            <a:pPr algn="ctr">
              <a:defRPr/>
            </a:pPr>
            <a:endParaRPr lang="en-US" sz="4800" b="1" dirty="0">
              <a:ln w="12700">
                <a:solidFill>
                  <a:srgbClr val="C0504D">
                    <a:lumMod val="75000"/>
                  </a:srgbClr>
                </a:solidFill>
                <a:prstDash val="solid"/>
              </a:ln>
              <a:solidFill>
                <a:srgbClr val="FF3300"/>
              </a:solidFill>
              <a:latin typeface="Times New Roman" panose="02020603050405020304" pitchFamily="18" charset="0"/>
              <a:cs typeface="Times New Roman" panose="02020603050405020304" pitchFamily="18" charset="0"/>
            </a:endParaRPr>
          </a:p>
          <a:p>
            <a:pPr algn="ctr">
              <a:defRPr/>
            </a:pPr>
            <a:endParaRPr lang="en-US" sz="4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0"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019" y="5373688"/>
            <a:ext cx="1435558" cy="125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864" y="147802"/>
            <a:ext cx="1308427" cy="113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78777" y="696174"/>
            <a:ext cx="1590989" cy="138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00312" y="5313364"/>
            <a:ext cx="1070991" cy="93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6237" y="4303602"/>
            <a:ext cx="1228923" cy="107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78144" y="392288"/>
            <a:ext cx="1410024" cy="12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0237" y="3345631"/>
            <a:ext cx="1008898" cy="87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16765" y="3908839"/>
            <a:ext cx="848339" cy="73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9"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50793" y="5177583"/>
            <a:ext cx="1337737" cy="116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fogos0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1353" y="793137"/>
            <a:ext cx="1357017" cy="118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67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7BE8921-0861-43CD-BFDA-76876A07C3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369" t="21371" r="12336" b="12804"/>
          <a:stretch/>
        </p:blipFill>
        <p:spPr>
          <a:xfrm>
            <a:off x="224735" y="3272939"/>
            <a:ext cx="2653585" cy="3785632"/>
          </a:xfrm>
          <a:prstGeom prst="rect">
            <a:avLst/>
          </a:prstGeom>
          <a:effectLst>
            <a:outerShdw blurRad="215900" dist="139700" dir="13500000" algn="br" rotWithShape="0">
              <a:prstClr val="black">
                <a:alpha val="40000"/>
              </a:prstClr>
            </a:outerShdw>
          </a:effectLst>
        </p:spPr>
      </p:pic>
      <p:pic>
        <p:nvPicPr>
          <p:cNvPr id="5" name="Picture 4" descr="A picture containing clock&#10;&#10;Description automatically generated">
            <a:extLst>
              <a:ext uri="{FF2B5EF4-FFF2-40B4-BE49-F238E27FC236}">
                <a16:creationId xmlns:a16="http://schemas.microsoft.com/office/drawing/2014/main" id="{CB8EB78A-6C79-4AEA-A732-97F0A93B58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311" t="23099" r="9382" b="13042"/>
          <a:stretch/>
        </p:blipFill>
        <p:spPr>
          <a:xfrm>
            <a:off x="9254403" y="2293677"/>
            <a:ext cx="3067069" cy="4595914"/>
          </a:xfrm>
          <a:prstGeom prst="rect">
            <a:avLst/>
          </a:prstGeom>
          <a:effectLst>
            <a:outerShdw blurRad="177800" dist="127000" dir="13500000" algn="br" rotWithShape="0">
              <a:prstClr val="black">
                <a:alpha val="40000"/>
              </a:prstClr>
            </a:outerShdw>
          </a:effectLst>
        </p:spPr>
      </p:pic>
      <p:sp>
        <p:nvSpPr>
          <p:cNvPr id="6" name="TextBox 5">
            <a:extLst>
              <a:ext uri="{FF2B5EF4-FFF2-40B4-BE49-F238E27FC236}">
                <a16:creationId xmlns:a16="http://schemas.microsoft.com/office/drawing/2014/main" id="{38E1C126-E5B6-4E75-8BEF-BB637945F55B}"/>
              </a:ext>
            </a:extLst>
          </p:cNvPr>
          <p:cNvSpPr txBox="1"/>
          <p:nvPr/>
        </p:nvSpPr>
        <p:spPr>
          <a:xfrm>
            <a:off x="2286000" y="1776754"/>
            <a:ext cx="76548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prstClr val="white"/>
                </a:solidFill>
                <a:latin typeface="Arial" panose="020B0604020202020204" pitchFamily="34" charset="0"/>
                <a:cs typeface="Arial" panose="020B0604020202020204" pitchFamily="34" charset="0"/>
              </a:rPr>
              <a:t>Tiết 1</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FFE3D63-32D7-4B39-ABCC-3FAF91BA15B6}"/>
              </a:ext>
            </a:extLst>
          </p:cNvPr>
          <p:cNvSpPr txBox="1"/>
          <p:nvPr/>
        </p:nvSpPr>
        <p:spPr>
          <a:xfrm>
            <a:off x="2057497" y="2999772"/>
            <a:ext cx="79205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prstClr val="white"/>
                </a:solidFill>
                <a:latin typeface="Arial" panose="020B0604020202020204" pitchFamily="34" charset="0"/>
                <a:cs typeface="Arial" panose="020B0604020202020204" pitchFamily="34" charset="0"/>
              </a:rPr>
              <a:t>BÀI 12: TỪ THUẬT TOÁN ĐẾN CHƯƠNG TRÌNH</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3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4.16667E-6 -4.44444E-6 L 4.16667E-6 -0.01875 " pathEditMode="relative" rAng="0" ptsTypes="AA">
                                      <p:cBhvr>
                                        <p:cTn id="6" dur="1000" fill="hold"/>
                                        <p:tgtEl>
                                          <p:spTgt spid="5"/>
                                        </p:tgtEl>
                                        <p:attrNameLst>
                                          <p:attrName>ppt_x</p:attrName>
                                          <p:attrName>ppt_y</p:attrName>
                                        </p:attrNameLst>
                                      </p:cBhvr>
                                      <p:rCtr x="0" y="-949"/>
                                    </p:animMotion>
                                  </p:childTnLst>
                                </p:cTn>
                              </p:par>
                              <p:par>
                                <p:cTn id="7" presetID="32" presetClass="emph" presetSubtype="0" repeatCount="indefinite" fill="hold" nodeType="withEffect">
                                  <p:stCondLst>
                                    <p:cond delay="0"/>
                                  </p:stCondLst>
                                  <p:childTnLst>
                                    <p:animRot by="120000">
                                      <p:cBhvr>
                                        <p:cTn id="8" dur="500" fill="hold">
                                          <p:stCondLst>
                                            <p:cond delay="0"/>
                                          </p:stCondLst>
                                        </p:cTn>
                                        <p:tgtEl>
                                          <p:spTgt spid="5"/>
                                        </p:tgtEl>
                                        <p:attrNameLst>
                                          <p:attrName>r</p:attrName>
                                        </p:attrNameLst>
                                      </p:cBhvr>
                                    </p:animRot>
                                    <p:animRot by="-240000">
                                      <p:cBhvr>
                                        <p:cTn id="9" dur="1000" fill="hold">
                                          <p:stCondLst>
                                            <p:cond delay="1000"/>
                                          </p:stCondLst>
                                        </p:cTn>
                                        <p:tgtEl>
                                          <p:spTgt spid="5"/>
                                        </p:tgtEl>
                                        <p:attrNameLst>
                                          <p:attrName>r</p:attrName>
                                        </p:attrNameLst>
                                      </p:cBhvr>
                                    </p:animRot>
                                    <p:animRot by="240000">
                                      <p:cBhvr>
                                        <p:cTn id="10" dur="1000" fill="hold">
                                          <p:stCondLst>
                                            <p:cond delay="2000"/>
                                          </p:stCondLst>
                                        </p:cTn>
                                        <p:tgtEl>
                                          <p:spTgt spid="5"/>
                                        </p:tgtEl>
                                        <p:attrNameLst>
                                          <p:attrName>r</p:attrName>
                                        </p:attrNameLst>
                                      </p:cBhvr>
                                    </p:animRot>
                                    <p:animRot by="-240000">
                                      <p:cBhvr>
                                        <p:cTn id="11" dur="1000" fill="hold">
                                          <p:stCondLst>
                                            <p:cond delay="3000"/>
                                          </p:stCondLst>
                                        </p:cTn>
                                        <p:tgtEl>
                                          <p:spTgt spid="5"/>
                                        </p:tgtEl>
                                        <p:attrNameLst>
                                          <p:attrName>r</p:attrName>
                                        </p:attrNameLst>
                                      </p:cBhvr>
                                    </p:animRot>
                                    <p:animRot by="120000">
                                      <p:cBhvr>
                                        <p:cTn id="12" dur="1000" fill="hold">
                                          <p:stCondLst>
                                            <p:cond delay="4000"/>
                                          </p:stCondLst>
                                        </p:cTn>
                                        <p:tgtEl>
                                          <p:spTgt spid="5"/>
                                        </p:tgtEl>
                                        <p:attrNameLst>
                                          <p:attrName>r</p:attrName>
                                        </p:attrNameLst>
                                      </p:cBhvr>
                                    </p:animRot>
                                  </p:childTnLst>
                                </p:cTn>
                              </p:par>
                              <p:par>
                                <p:cTn id="13" presetID="64" presetClass="path" presetSubtype="0" repeatCount="indefinite" accel="50000" decel="50000" autoRev="1" fill="hold" nodeType="withEffect">
                                  <p:stCondLst>
                                    <p:cond delay="250"/>
                                  </p:stCondLst>
                                  <p:childTnLst>
                                    <p:animMotion origin="layout" path="M 4.16667E-6 -4.44444E-6 L 4.16667E-6 -0.01875 " pathEditMode="relative" rAng="0" ptsTypes="AA">
                                      <p:cBhvr>
                                        <p:cTn id="14" dur="1000" fill="hold"/>
                                        <p:tgtEl>
                                          <p:spTgt spid="4"/>
                                        </p:tgtEl>
                                        <p:attrNameLst>
                                          <p:attrName>ppt_x</p:attrName>
                                          <p:attrName>ppt_y</p:attrName>
                                        </p:attrNameLst>
                                      </p:cBhvr>
                                      <p:rCtr x="0" y="-949"/>
                                    </p:animMotion>
                                  </p:childTnLst>
                                </p:cTn>
                              </p:par>
                              <p:par>
                                <p:cTn id="15" presetID="32" presetClass="emph" presetSubtype="0" repeatCount="indefinite" fill="hold" nodeType="withEffect">
                                  <p:stCondLst>
                                    <p:cond delay="500"/>
                                  </p:stCondLst>
                                  <p:childTnLst>
                                    <p:animRot by="120000">
                                      <p:cBhvr>
                                        <p:cTn id="16" dur="500" fill="hold">
                                          <p:stCondLst>
                                            <p:cond delay="0"/>
                                          </p:stCondLst>
                                        </p:cTn>
                                        <p:tgtEl>
                                          <p:spTgt spid="4"/>
                                        </p:tgtEl>
                                        <p:attrNameLst>
                                          <p:attrName>r</p:attrName>
                                        </p:attrNameLst>
                                      </p:cBhvr>
                                    </p:animRot>
                                    <p:animRot by="-240000">
                                      <p:cBhvr>
                                        <p:cTn id="17" dur="1000" fill="hold">
                                          <p:stCondLst>
                                            <p:cond delay="1000"/>
                                          </p:stCondLst>
                                        </p:cTn>
                                        <p:tgtEl>
                                          <p:spTgt spid="4"/>
                                        </p:tgtEl>
                                        <p:attrNameLst>
                                          <p:attrName>r</p:attrName>
                                        </p:attrNameLst>
                                      </p:cBhvr>
                                    </p:animRot>
                                    <p:animRot by="240000">
                                      <p:cBhvr>
                                        <p:cTn id="18" dur="1000" fill="hold">
                                          <p:stCondLst>
                                            <p:cond delay="2000"/>
                                          </p:stCondLst>
                                        </p:cTn>
                                        <p:tgtEl>
                                          <p:spTgt spid="4"/>
                                        </p:tgtEl>
                                        <p:attrNameLst>
                                          <p:attrName>r</p:attrName>
                                        </p:attrNameLst>
                                      </p:cBhvr>
                                    </p:animRot>
                                    <p:animRot by="-240000">
                                      <p:cBhvr>
                                        <p:cTn id="19" dur="1000" fill="hold">
                                          <p:stCondLst>
                                            <p:cond delay="3000"/>
                                          </p:stCondLst>
                                        </p:cTn>
                                        <p:tgtEl>
                                          <p:spTgt spid="4"/>
                                        </p:tgtEl>
                                        <p:attrNameLst>
                                          <p:attrName>r</p:attrName>
                                        </p:attrNameLst>
                                      </p:cBhvr>
                                    </p:animRot>
                                    <p:animRot by="120000">
                                      <p:cBhvr>
                                        <p:cTn id="20" dur="1000" fill="hold">
                                          <p:stCondLst>
                                            <p:cond delay="40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20000"/>
                <a:lumOff val="80000"/>
              </a:schemeClr>
            </a:gs>
            <a:gs pos="52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475412C-16A4-46D1-8B44-2F8FA0951BD9}"/>
              </a:ext>
            </a:extLst>
          </p:cNvPr>
          <p:cNvSpPr/>
          <p:nvPr/>
        </p:nvSpPr>
        <p:spPr>
          <a:xfrm>
            <a:off x="0" y="5456040"/>
            <a:ext cx="12192000" cy="115588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93ADAA1-F860-4E51-9FD7-836A9400B20F}"/>
              </a:ext>
            </a:extLst>
          </p:cNvPr>
          <p:cNvGrpSpPr/>
          <p:nvPr/>
        </p:nvGrpSpPr>
        <p:grpSpPr>
          <a:xfrm rot="1407176">
            <a:off x="3684677" y="1361899"/>
            <a:ext cx="3559216" cy="1930048"/>
            <a:chOff x="3194560" y="1771627"/>
            <a:chExt cx="3559216" cy="1930048"/>
          </a:xfrm>
        </p:grpSpPr>
        <p:grpSp>
          <p:nvGrpSpPr>
            <p:cNvPr id="31" name="Group 30">
              <a:extLst>
                <a:ext uri="{FF2B5EF4-FFF2-40B4-BE49-F238E27FC236}">
                  <a16:creationId xmlns:a16="http://schemas.microsoft.com/office/drawing/2014/main" id="{41CF4CFA-0B0E-40A2-9E29-DA265ECD81A2}"/>
                </a:ext>
              </a:extLst>
            </p:cNvPr>
            <p:cNvGrpSpPr/>
            <p:nvPr/>
          </p:nvGrpSpPr>
          <p:grpSpPr>
            <a:xfrm rot="2874862">
              <a:off x="4284605" y="1232505"/>
              <a:ext cx="1379125" cy="3559216"/>
              <a:chOff x="3764069" y="1619302"/>
              <a:chExt cx="1379125" cy="3559216"/>
            </a:xfrm>
            <a:solidFill>
              <a:srgbClr val="FFC000"/>
            </a:solidFill>
            <a:effectLst>
              <a:outerShdw blurRad="50800" dist="38100" dir="18900000" algn="bl" rotWithShape="0">
                <a:prstClr val="black">
                  <a:alpha val="40000"/>
                </a:prstClr>
              </a:outerShdw>
            </a:effectLst>
          </p:grpSpPr>
          <p:sp>
            <p:nvSpPr>
              <p:cNvPr id="40" name="Freeform: Shape 39">
                <a:extLst>
                  <a:ext uri="{FF2B5EF4-FFF2-40B4-BE49-F238E27FC236}">
                    <a16:creationId xmlns:a16="http://schemas.microsoft.com/office/drawing/2014/main" id="{C0987003-2D3C-43E3-91E0-28E534300FE2}"/>
                  </a:ext>
                </a:extLst>
              </p:cNvPr>
              <p:cNvSpPr/>
              <p:nvPr/>
            </p:nvSpPr>
            <p:spPr>
              <a:xfrm rot="19215706">
                <a:off x="3764069" y="1974414"/>
                <a:ext cx="1379125" cy="3204104"/>
              </a:xfrm>
              <a:custGeom>
                <a:avLst/>
                <a:gdLst>
                  <a:gd name="connsiteX0" fmla="*/ 1379125 w 1379125"/>
                  <a:gd name="connsiteY0" fmla="*/ 0 h 3204104"/>
                  <a:gd name="connsiteX1" fmla="*/ 1379125 w 1379125"/>
                  <a:gd name="connsiteY1" fmla="*/ 722245 h 3204104"/>
                  <a:gd name="connsiteX2" fmla="*/ 1337578 w 1379125"/>
                  <a:gd name="connsiteY2" fmla="*/ 744738 h 3204104"/>
                  <a:gd name="connsiteX3" fmla="*/ 311304 w 1379125"/>
                  <a:gd name="connsiteY3" fmla="*/ 2464807 h 3204104"/>
                  <a:gd name="connsiteX4" fmla="*/ 415954 w 1379125"/>
                  <a:gd name="connsiteY4" fmla="*/ 3081650 h 3204104"/>
                  <a:gd name="connsiteX5" fmla="*/ 466248 w 1379125"/>
                  <a:gd name="connsiteY5" fmla="*/ 3204104 h 3204104"/>
                  <a:gd name="connsiteX6" fmla="*/ 424269 w 1379125"/>
                  <a:gd name="connsiteY6" fmla="*/ 3155122 h 3204104"/>
                  <a:gd name="connsiteX7" fmla="*/ 0 w 1379125"/>
                  <a:gd name="connsiteY7" fmla="*/ 1901819 h 3204104"/>
                  <a:gd name="connsiteX8" fmla="*/ 1305461 w 1379125"/>
                  <a:gd name="connsiteY8" fmla="*/ 20087 h 320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25" h="3204104">
                    <a:moveTo>
                      <a:pt x="1379125" y="0"/>
                    </a:moveTo>
                    <a:lnTo>
                      <a:pt x="1379125" y="722245"/>
                    </a:lnTo>
                    <a:lnTo>
                      <a:pt x="1337578" y="744738"/>
                    </a:lnTo>
                    <a:cubicBezTo>
                      <a:pt x="718398" y="1117511"/>
                      <a:pt x="311304" y="1748793"/>
                      <a:pt x="311304" y="2464807"/>
                    </a:cubicBezTo>
                    <a:cubicBezTo>
                      <a:pt x="311304" y="2679611"/>
                      <a:pt x="347943" y="2886790"/>
                      <a:pt x="415954" y="3081650"/>
                    </a:cubicBezTo>
                    <a:lnTo>
                      <a:pt x="466248" y="3204104"/>
                    </a:lnTo>
                    <a:lnTo>
                      <a:pt x="424269" y="3155122"/>
                    </a:lnTo>
                    <a:cubicBezTo>
                      <a:pt x="159219" y="2814535"/>
                      <a:pt x="0" y="2377895"/>
                      <a:pt x="0" y="1901819"/>
                    </a:cubicBezTo>
                    <a:cubicBezTo>
                      <a:pt x="0" y="1017678"/>
                      <a:pt x="549143" y="269551"/>
                      <a:pt x="1305461" y="20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Isosceles Triangle 40">
                <a:extLst>
                  <a:ext uri="{FF2B5EF4-FFF2-40B4-BE49-F238E27FC236}">
                    <a16:creationId xmlns:a16="http://schemas.microsoft.com/office/drawing/2014/main" id="{1341D737-2FEF-4B6F-8DC0-73BA22653C0A}"/>
                  </a:ext>
                </a:extLst>
              </p:cNvPr>
              <p:cNvSpPr/>
              <p:nvPr/>
            </p:nvSpPr>
            <p:spPr>
              <a:xfrm rot="2402997">
                <a:off x="3907824" y="1619302"/>
                <a:ext cx="972666" cy="703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id="{3142D789-3DBC-4C07-AE44-36335D5E75EE}"/>
                </a:ext>
              </a:extLst>
            </p:cNvPr>
            <p:cNvSpPr txBox="1"/>
            <p:nvPr/>
          </p:nvSpPr>
          <p:spPr>
            <a:xfrm>
              <a:off x="5497628" y="1771627"/>
              <a:ext cx="3436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entury Gothic" panose="020B0502020202020204" pitchFamily="34" charset="0"/>
                </a:rPr>
                <a:t>2</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3" name="Group 2">
            <a:extLst>
              <a:ext uri="{FF2B5EF4-FFF2-40B4-BE49-F238E27FC236}">
                <a16:creationId xmlns:a16="http://schemas.microsoft.com/office/drawing/2014/main" id="{433A0536-859B-4CE2-8B4F-FB24F261C3C2}"/>
              </a:ext>
            </a:extLst>
          </p:cNvPr>
          <p:cNvGrpSpPr/>
          <p:nvPr/>
        </p:nvGrpSpPr>
        <p:grpSpPr>
          <a:xfrm rot="482897">
            <a:off x="3663601" y="2113061"/>
            <a:ext cx="1379125" cy="3870883"/>
            <a:chOff x="3713296" y="2384852"/>
            <a:chExt cx="1379125" cy="3718360"/>
          </a:xfrm>
        </p:grpSpPr>
        <p:grpSp>
          <p:nvGrpSpPr>
            <p:cNvPr id="2" name="Group 1">
              <a:extLst>
                <a:ext uri="{FF2B5EF4-FFF2-40B4-BE49-F238E27FC236}">
                  <a16:creationId xmlns:a16="http://schemas.microsoft.com/office/drawing/2014/main" id="{26022485-2E88-4CD5-B909-00DB14FB671E}"/>
                </a:ext>
              </a:extLst>
            </p:cNvPr>
            <p:cNvGrpSpPr/>
            <p:nvPr/>
          </p:nvGrpSpPr>
          <p:grpSpPr>
            <a:xfrm>
              <a:off x="3713296" y="2384852"/>
              <a:ext cx="1379125" cy="3718360"/>
              <a:chOff x="3713296" y="1594438"/>
              <a:chExt cx="1379125" cy="3718360"/>
            </a:xfrm>
            <a:solidFill>
              <a:srgbClr val="00B0F0"/>
            </a:solidFill>
            <a:effectLst>
              <a:outerShdw blurRad="50800" dist="38100" dir="18900000" algn="bl" rotWithShape="0">
                <a:prstClr val="black">
                  <a:alpha val="40000"/>
                </a:prstClr>
              </a:outerShdw>
            </a:effectLst>
          </p:grpSpPr>
          <p:sp>
            <p:nvSpPr>
              <p:cNvPr id="32" name="Freeform: Shape 31">
                <a:extLst>
                  <a:ext uri="{FF2B5EF4-FFF2-40B4-BE49-F238E27FC236}">
                    <a16:creationId xmlns:a16="http://schemas.microsoft.com/office/drawing/2014/main" id="{16367D43-EADF-49F1-BB32-9008EA31FCAF}"/>
                  </a:ext>
                </a:extLst>
              </p:cNvPr>
              <p:cNvSpPr/>
              <p:nvPr/>
            </p:nvSpPr>
            <p:spPr>
              <a:xfrm rot="19215706">
                <a:off x="3713296" y="2108694"/>
                <a:ext cx="1379125" cy="3204104"/>
              </a:xfrm>
              <a:custGeom>
                <a:avLst/>
                <a:gdLst>
                  <a:gd name="connsiteX0" fmla="*/ 1379125 w 1379125"/>
                  <a:gd name="connsiteY0" fmla="*/ 0 h 3204104"/>
                  <a:gd name="connsiteX1" fmla="*/ 1379125 w 1379125"/>
                  <a:gd name="connsiteY1" fmla="*/ 722245 h 3204104"/>
                  <a:gd name="connsiteX2" fmla="*/ 1337578 w 1379125"/>
                  <a:gd name="connsiteY2" fmla="*/ 744738 h 3204104"/>
                  <a:gd name="connsiteX3" fmla="*/ 311304 w 1379125"/>
                  <a:gd name="connsiteY3" fmla="*/ 2464807 h 3204104"/>
                  <a:gd name="connsiteX4" fmla="*/ 415954 w 1379125"/>
                  <a:gd name="connsiteY4" fmla="*/ 3081650 h 3204104"/>
                  <a:gd name="connsiteX5" fmla="*/ 466248 w 1379125"/>
                  <a:gd name="connsiteY5" fmla="*/ 3204104 h 3204104"/>
                  <a:gd name="connsiteX6" fmla="*/ 424269 w 1379125"/>
                  <a:gd name="connsiteY6" fmla="*/ 3155122 h 3204104"/>
                  <a:gd name="connsiteX7" fmla="*/ 0 w 1379125"/>
                  <a:gd name="connsiteY7" fmla="*/ 1901819 h 3204104"/>
                  <a:gd name="connsiteX8" fmla="*/ 1305461 w 1379125"/>
                  <a:gd name="connsiteY8" fmla="*/ 20087 h 320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25" h="3204104">
                    <a:moveTo>
                      <a:pt x="1379125" y="0"/>
                    </a:moveTo>
                    <a:lnTo>
                      <a:pt x="1379125" y="722245"/>
                    </a:lnTo>
                    <a:lnTo>
                      <a:pt x="1337578" y="744738"/>
                    </a:lnTo>
                    <a:cubicBezTo>
                      <a:pt x="718398" y="1117511"/>
                      <a:pt x="311304" y="1748793"/>
                      <a:pt x="311304" y="2464807"/>
                    </a:cubicBezTo>
                    <a:cubicBezTo>
                      <a:pt x="311304" y="2679611"/>
                      <a:pt x="347943" y="2886790"/>
                      <a:pt x="415954" y="3081650"/>
                    </a:cubicBezTo>
                    <a:lnTo>
                      <a:pt x="466248" y="3204104"/>
                    </a:lnTo>
                    <a:lnTo>
                      <a:pt x="424269" y="3155122"/>
                    </a:lnTo>
                    <a:cubicBezTo>
                      <a:pt x="159219" y="2814535"/>
                      <a:pt x="0" y="2377895"/>
                      <a:pt x="0" y="1901819"/>
                    </a:cubicBezTo>
                    <a:cubicBezTo>
                      <a:pt x="0" y="1017678"/>
                      <a:pt x="549143" y="269551"/>
                      <a:pt x="1305461" y="200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8E8D78B7-91D6-43F7-90D7-AC7E600AB8C7}"/>
                  </a:ext>
                </a:extLst>
              </p:cNvPr>
              <p:cNvSpPr/>
              <p:nvPr/>
            </p:nvSpPr>
            <p:spPr>
              <a:xfrm rot="2923252">
                <a:off x="3860544" y="1728799"/>
                <a:ext cx="972666" cy="70394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7E88D078-9C84-4880-B5E5-6BE6574A4624}"/>
                </a:ext>
              </a:extLst>
            </p:cNvPr>
            <p:cNvSpPr txBox="1"/>
            <p:nvPr/>
          </p:nvSpPr>
          <p:spPr>
            <a:xfrm>
              <a:off x="4003130" y="2778540"/>
              <a:ext cx="3436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entury Gothic" panose="020B0502020202020204" pitchFamily="34" charset="0"/>
                </a:rPr>
                <a:t>1</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18" name="Group 17">
            <a:extLst>
              <a:ext uri="{FF2B5EF4-FFF2-40B4-BE49-F238E27FC236}">
                <a16:creationId xmlns:a16="http://schemas.microsoft.com/office/drawing/2014/main" id="{4B86AEED-3CE8-4C1D-93BA-FBDCAF25E1DF}"/>
              </a:ext>
            </a:extLst>
          </p:cNvPr>
          <p:cNvGrpSpPr/>
          <p:nvPr/>
        </p:nvGrpSpPr>
        <p:grpSpPr>
          <a:xfrm>
            <a:off x="1" y="6062168"/>
            <a:ext cx="25449763" cy="101676"/>
            <a:chOff x="1" y="6062168"/>
            <a:chExt cx="25449763" cy="101676"/>
          </a:xfrm>
        </p:grpSpPr>
        <p:sp>
          <p:nvSpPr>
            <p:cNvPr id="57" name="Freeform: Shape 56">
              <a:extLst>
                <a:ext uri="{FF2B5EF4-FFF2-40B4-BE49-F238E27FC236}">
                  <a16:creationId xmlns:a16="http://schemas.microsoft.com/office/drawing/2014/main" id="{9113433E-9E5E-4CBC-92C1-E2FCF4395F8D}"/>
                </a:ext>
              </a:extLst>
            </p:cNvPr>
            <p:cNvSpPr/>
            <p:nvPr/>
          </p:nvSpPr>
          <p:spPr>
            <a:xfrm>
              <a:off x="1" y="6062168"/>
              <a:ext cx="12191999" cy="71866"/>
            </a:xfrm>
            <a:custGeom>
              <a:avLst/>
              <a:gdLst>
                <a:gd name="connsiteX0" fmla="*/ 11910399 w 12191999"/>
                <a:gd name="connsiteY0" fmla="*/ 0 h 71866"/>
                <a:gd name="connsiteX1" fmla="*/ 12191999 w 12191999"/>
                <a:gd name="connsiteY1" fmla="*/ 0 h 71866"/>
                <a:gd name="connsiteX2" fmla="*/ 12191999 w 12191999"/>
                <a:gd name="connsiteY2" fmla="*/ 71866 h 71866"/>
                <a:gd name="connsiteX3" fmla="*/ 11910399 w 12191999"/>
                <a:gd name="connsiteY3" fmla="*/ 71866 h 71866"/>
                <a:gd name="connsiteX4" fmla="*/ 10204239 w 12191999"/>
                <a:gd name="connsiteY4" fmla="*/ 0 h 71866"/>
                <a:gd name="connsiteX5" fmla="*/ 11459479 w 12191999"/>
                <a:gd name="connsiteY5" fmla="*/ 0 h 71866"/>
                <a:gd name="connsiteX6" fmla="*/ 11459479 w 12191999"/>
                <a:gd name="connsiteY6" fmla="*/ 71866 h 71866"/>
                <a:gd name="connsiteX7" fmla="*/ 10204239 w 12191999"/>
                <a:gd name="connsiteY7" fmla="*/ 71866 h 71866"/>
                <a:gd name="connsiteX8" fmla="*/ 8498079 w 12191999"/>
                <a:gd name="connsiteY8" fmla="*/ 0 h 71866"/>
                <a:gd name="connsiteX9" fmla="*/ 9753319 w 12191999"/>
                <a:gd name="connsiteY9" fmla="*/ 0 h 71866"/>
                <a:gd name="connsiteX10" fmla="*/ 9753319 w 12191999"/>
                <a:gd name="connsiteY10" fmla="*/ 71866 h 71866"/>
                <a:gd name="connsiteX11" fmla="*/ 8498079 w 12191999"/>
                <a:gd name="connsiteY11" fmla="*/ 71866 h 71866"/>
                <a:gd name="connsiteX12" fmla="*/ 6791919 w 12191999"/>
                <a:gd name="connsiteY12" fmla="*/ 0 h 71866"/>
                <a:gd name="connsiteX13" fmla="*/ 8047159 w 12191999"/>
                <a:gd name="connsiteY13" fmla="*/ 0 h 71866"/>
                <a:gd name="connsiteX14" fmla="*/ 8047159 w 12191999"/>
                <a:gd name="connsiteY14" fmla="*/ 71866 h 71866"/>
                <a:gd name="connsiteX15" fmla="*/ 6791919 w 12191999"/>
                <a:gd name="connsiteY15" fmla="*/ 71866 h 71866"/>
                <a:gd name="connsiteX16" fmla="*/ 5085759 w 12191999"/>
                <a:gd name="connsiteY16" fmla="*/ 0 h 71866"/>
                <a:gd name="connsiteX17" fmla="*/ 6340999 w 12191999"/>
                <a:gd name="connsiteY17" fmla="*/ 0 h 71866"/>
                <a:gd name="connsiteX18" fmla="*/ 6340999 w 12191999"/>
                <a:gd name="connsiteY18" fmla="*/ 71866 h 71866"/>
                <a:gd name="connsiteX19" fmla="*/ 5085759 w 12191999"/>
                <a:gd name="connsiteY19" fmla="*/ 71866 h 71866"/>
                <a:gd name="connsiteX20" fmla="*/ 3379600 w 12191999"/>
                <a:gd name="connsiteY20" fmla="*/ 0 h 71866"/>
                <a:gd name="connsiteX21" fmla="*/ 4634839 w 12191999"/>
                <a:gd name="connsiteY21" fmla="*/ 0 h 71866"/>
                <a:gd name="connsiteX22" fmla="*/ 4634839 w 12191999"/>
                <a:gd name="connsiteY22" fmla="*/ 71866 h 71866"/>
                <a:gd name="connsiteX23" fmla="*/ 3379600 w 12191999"/>
                <a:gd name="connsiteY23" fmla="*/ 71866 h 71866"/>
                <a:gd name="connsiteX24" fmla="*/ 1673439 w 12191999"/>
                <a:gd name="connsiteY24" fmla="*/ 0 h 71866"/>
                <a:gd name="connsiteX25" fmla="*/ 2928679 w 12191999"/>
                <a:gd name="connsiteY25" fmla="*/ 0 h 71866"/>
                <a:gd name="connsiteX26" fmla="*/ 2928679 w 12191999"/>
                <a:gd name="connsiteY26" fmla="*/ 71866 h 71866"/>
                <a:gd name="connsiteX27" fmla="*/ 1673439 w 12191999"/>
                <a:gd name="connsiteY27" fmla="*/ 71866 h 71866"/>
                <a:gd name="connsiteX28" fmla="*/ 0 w 12191999"/>
                <a:gd name="connsiteY28" fmla="*/ 0 h 71866"/>
                <a:gd name="connsiteX29" fmla="*/ 1222519 w 12191999"/>
                <a:gd name="connsiteY29" fmla="*/ 0 h 71866"/>
                <a:gd name="connsiteX30" fmla="*/ 1222519 w 12191999"/>
                <a:gd name="connsiteY30" fmla="*/ 71866 h 71866"/>
                <a:gd name="connsiteX31" fmla="*/ 0 w 12191999"/>
                <a:gd name="connsiteY31" fmla="*/ 71866 h 7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71866">
                  <a:moveTo>
                    <a:pt x="11910399" y="0"/>
                  </a:moveTo>
                  <a:lnTo>
                    <a:pt x="12191999" y="0"/>
                  </a:lnTo>
                  <a:lnTo>
                    <a:pt x="12191999" y="71866"/>
                  </a:lnTo>
                  <a:lnTo>
                    <a:pt x="11910399" y="71866"/>
                  </a:lnTo>
                  <a:close/>
                  <a:moveTo>
                    <a:pt x="10204239" y="0"/>
                  </a:moveTo>
                  <a:lnTo>
                    <a:pt x="11459479" y="0"/>
                  </a:lnTo>
                  <a:lnTo>
                    <a:pt x="11459479" y="71866"/>
                  </a:lnTo>
                  <a:lnTo>
                    <a:pt x="10204239" y="71866"/>
                  </a:lnTo>
                  <a:close/>
                  <a:moveTo>
                    <a:pt x="8498079" y="0"/>
                  </a:moveTo>
                  <a:lnTo>
                    <a:pt x="9753319" y="0"/>
                  </a:lnTo>
                  <a:lnTo>
                    <a:pt x="9753319" y="71866"/>
                  </a:lnTo>
                  <a:lnTo>
                    <a:pt x="8498079" y="71866"/>
                  </a:lnTo>
                  <a:close/>
                  <a:moveTo>
                    <a:pt x="6791919" y="0"/>
                  </a:moveTo>
                  <a:lnTo>
                    <a:pt x="8047159" y="0"/>
                  </a:lnTo>
                  <a:lnTo>
                    <a:pt x="8047159" y="71866"/>
                  </a:lnTo>
                  <a:lnTo>
                    <a:pt x="6791919" y="71866"/>
                  </a:lnTo>
                  <a:close/>
                  <a:moveTo>
                    <a:pt x="5085759" y="0"/>
                  </a:moveTo>
                  <a:lnTo>
                    <a:pt x="6340999" y="0"/>
                  </a:lnTo>
                  <a:lnTo>
                    <a:pt x="6340999" y="71866"/>
                  </a:lnTo>
                  <a:lnTo>
                    <a:pt x="5085759" y="71866"/>
                  </a:lnTo>
                  <a:close/>
                  <a:moveTo>
                    <a:pt x="3379600" y="0"/>
                  </a:moveTo>
                  <a:lnTo>
                    <a:pt x="4634839" y="0"/>
                  </a:lnTo>
                  <a:lnTo>
                    <a:pt x="4634839" y="71866"/>
                  </a:lnTo>
                  <a:lnTo>
                    <a:pt x="3379600" y="71866"/>
                  </a:lnTo>
                  <a:close/>
                  <a:moveTo>
                    <a:pt x="1673439" y="0"/>
                  </a:moveTo>
                  <a:lnTo>
                    <a:pt x="2928679" y="0"/>
                  </a:lnTo>
                  <a:lnTo>
                    <a:pt x="2928679" y="71866"/>
                  </a:lnTo>
                  <a:lnTo>
                    <a:pt x="1673439" y="71866"/>
                  </a:lnTo>
                  <a:close/>
                  <a:moveTo>
                    <a:pt x="0" y="0"/>
                  </a:moveTo>
                  <a:lnTo>
                    <a:pt x="1222519" y="0"/>
                  </a:lnTo>
                  <a:lnTo>
                    <a:pt x="1222519" y="71866"/>
                  </a:lnTo>
                  <a:lnTo>
                    <a:pt x="0" y="718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ABFA70E-6A59-4482-87FE-9A6324FC9214}"/>
                </a:ext>
              </a:extLst>
            </p:cNvPr>
            <p:cNvSpPr/>
            <p:nvPr/>
          </p:nvSpPr>
          <p:spPr>
            <a:xfrm>
              <a:off x="13257765" y="6091978"/>
              <a:ext cx="12191999" cy="71866"/>
            </a:xfrm>
            <a:custGeom>
              <a:avLst/>
              <a:gdLst>
                <a:gd name="connsiteX0" fmla="*/ 11910399 w 12191999"/>
                <a:gd name="connsiteY0" fmla="*/ 0 h 71866"/>
                <a:gd name="connsiteX1" fmla="*/ 12191999 w 12191999"/>
                <a:gd name="connsiteY1" fmla="*/ 0 h 71866"/>
                <a:gd name="connsiteX2" fmla="*/ 12191999 w 12191999"/>
                <a:gd name="connsiteY2" fmla="*/ 71866 h 71866"/>
                <a:gd name="connsiteX3" fmla="*/ 11910399 w 12191999"/>
                <a:gd name="connsiteY3" fmla="*/ 71866 h 71866"/>
                <a:gd name="connsiteX4" fmla="*/ 10204239 w 12191999"/>
                <a:gd name="connsiteY4" fmla="*/ 0 h 71866"/>
                <a:gd name="connsiteX5" fmla="*/ 11459479 w 12191999"/>
                <a:gd name="connsiteY5" fmla="*/ 0 h 71866"/>
                <a:gd name="connsiteX6" fmla="*/ 11459479 w 12191999"/>
                <a:gd name="connsiteY6" fmla="*/ 71866 h 71866"/>
                <a:gd name="connsiteX7" fmla="*/ 10204239 w 12191999"/>
                <a:gd name="connsiteY7" fmla="*/ 71866 h 71866"/>
                <a:gd name="connsiteX8" fmla="*/ 8498079 w 12191999"/>
                <a:gd name="connsiteY8" fmla="*/ 0 h 71866"/>
                <a:gd name="connsiteX9" fmla="*/ 9753319 w 12191999"/>
                <a:gd name="connsiteY9" fmla="*/ 0 h 71866"/>
                <a:gd name="connsiteX10" fmla="*/ 9753319 w 12191999"/>
                <a:gd name="connsiteY10" fmla="*/ 71866 h 71866"/>
                <a:gd name="connsiteX11" fmla="*/ 8498079 w 12191999"/>
                <a:gd name="connsiteY11" fmla="*/ 71866 h 71866"/>
                <a:gd name="connsiteX12" fmla="*/ 6791919 w 12191999"/>
                <a:gd name="connsiteY12" fmla="*/ 0 h 71866"/>
                <a:gd name="connsiteX13" fmla="*/ 8047159 w 12191999"/>
                <a:gd name="connsiteY13" fmla="*/ 0 h 71866"/>
                <a:gd name="connsiteX14" fmla="*/ 8047159 w 12191999"/>
                <a:gd name="connsiteY14" fmla="*/ 71866 h 71866"/>
                <a:gd name="connsiteX15" fmla="*/ 6791919 w 12191999"/>
                <a:gd name="connsiteY15" fmla="*/ 71866 h 71866"/>
                <a:gd name="connsiteX16" fmla="*/ 5085759 w 12191999"/>
                <a:gd name="connsiteY16" fmla="*/ 0 h 71866"/>
                <a:gd name="connsiteX17" fmla="*/ 6340999 w 12191999"/>
                <a:gd name="connsiteY17" fmla="*/ 0 h 71866"/>
                <a:gd name="connsiteX18" fmla="*/ 6340999 w 12191999"/>
                <a:gd name="connsiteY18" fmla="*/ 71866 h 71866"/>
                <a:gd name="connsiteX19" fmla="*/ 5085759 w 12191999"/>
                <a:gd name="connsiteY19" fmla="*/ 71866 h 71866"/>
                <a:gd name="connsiteX20" fmla="*/ 3379600 w 12191999"/>
                <a:gd name="connsiteY20" fmla="*/ 0 h 71866"/>
                <a:gd name="connsiteX21" fmla="*/ 4634839 w 12191999"/>
                <a:gd name="connsiteY21" fmla="*/ 0 h 71866"/>
                <a:gd name="connsiteX22" fmla="*/ 4634839 w 12191999"/>
                <a:gd name="connsiteY22" fmla="*/ 71866 h 71866"/>
                <a:gd name="connsiteX23" fmla="*/ 3379600 w 12191999"/>
                <a:gd name="connsiteY23" fmla="*/ 71866 h 71866"/>
                <a:gd name="connsiteX24" fmla="*/ 1673439 w 12191999"/>
                <a:gd name="connsiteY24" fmla="*/ 0 h 71866"/>
                <a:gd name="connsiteX25" fmla="*/ 2928679 w 12191999"/>
                <a:gd name="connsiteY25" fmla="*/ 0 h 71866"/>
                <a:gd name="connsiteX26" fmla="*/ 2928679 w 12191999"/>
                <a:gd name="connsiteY26" fmla="*/ 71866 h 71866"/>
                <a:gd name="connsiteX27" fmla="*/ 1673439 w 12191999"/>
                <a:gd name="connsiteY27" fmla="*/ 71866 h 71866"/>
                <a:gd name="connsiteX28" fmla="*/ 0 w 12191999"/>
                <a:gd name="connsiteY28" fmla="*/ 0 h 71866"/>
                <a:gd name="connsiteX29" fmla="*/ 1222519 w 12191999"/>
                <a:gd name="connsiteY29" fmla="*/ 0 h 71866"/>
                <a:gd name="connsiteX30" fmla="*/ 1222519 w 12191999"/>
                <a:gd name="connsiteY30" fmla="*/ 71866 h 71866"/>
                <a:gd name="connsiteX31" fmla="*/ 0 w 12191999"/>
                <a:gd name="connsiteY31" fmla="*/ 71866 h 7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71866">
                  <a:moveTo>
                    <a:pt x="11910399" y="0"/>
                  </a:moveTo>
                  <a:lnTo>
                    <a:pt x="12191999" y="0"/>
                  </a:lnTo>
                  <a:lnTo>
                    <a:pt x="12191999" y="71866"/>
                  </a:lnTo>
                  <a:lnTo>
                    <a:pt x="11910399" y="71866"/>
                  </a:lnTo>
                  <a:close/>
                  <a:moveTo>
                    <a:pt x="10204239" y="0"/>
                  </a:moveTo>
                  <a:lnTo>
                    <a:pt x="11459479" y="0"/>
                  </a:lnTo>
                  <a:lnTo>
                    <a:pt x="11459479" y="71866"/>
                  </a:lnTo>
                  <a:lnTo>
                    <a:pt x="10204239" y="71866"/>
                  </a:lnTo>
                  <a:close/>
                  <a:moveTo>
                    <a:pt x="8498079" y="0"/>
                  </a:moveTo>
                  <a:lnTo>
                    <a:pt x="9753319" y="0"/>
                  </a:lnTo>
                  <a:lnTo>
                    <a:pt x="9753319" y="71866"/>
                  </a:lnTo>
                  <a:lnTo>
                    <a:pt x="8498079" y="71866"/>
                  </a:lnTo>
                  <a:close/>
                  <a:moveTo>
                    <a:pt x="6791919" y="0"/>
                  </a:moveTo>
                  <a:lnTo>
                    <a:pt x="8047159" y="0"/>
                  </a:lnTo>
                  <a:lnTo>
                    <a:pt x="8047159" y="71866"/>
                  </a:lnTo>
                  <a:lnTo>
                    <a:pt x="6791919" y="71866"/>
                  </a:lnTo>
                  <a:close/>
                  <a:moveTo>
                    <a:pt x="5085759" y="0"/>
                  </a:moveTo>
                  <a:lnTo>
                    <a:pt x="6340999" y="0"/>
                  </a:lnTo>
                  <a:lnTo>
                    <a:pt x="6340999" y="71866"/>
                  </a:lnTo>
                  <a:lnTo>
                    <a:pt x="5085759" y="71866"/>
                  </a:lnTo>
                  <a:close/>
                  <a:moveTo>
                    <a:pt x="3379600" y="0"/>
                  </a:moveTo>
                  <a:lnTo>
                    <a:pt x="4634839" y="0"/>
                  </a:lnTo>
                  <a:lnTo>
                    <a:pt x="4634839" y="71866"/>
                  </a:lnTo>
                  <a:lnTo>
                    <a:pt x="3379600" y="71866"/>
                  </a:lnTo>
                  <a:close/>
                  <a:moveTo>
                    <a:pt x="1673439" y="0"/>
                  </a:moveTo>
                  <a:lnTo>
                    <a:pt x="2928679" y="0"/>
                  </a:lnTo>
                  <a:lnTo>
                    <a:pt x="2928679" y="71866"/>
                  </a:lnTo>
                  <a:lnTo>
                    <a:pt x="1673439" y="71866"/>
                  </a:lnTo>
                  <a:close/>
                  <a:moveTo>
                    <a:pt x="0" y="0"/>
                  </a:moveTo>
                  <a:lnTo>
                    <a:pt x="1222519" y="0"/>
                  </a:lnTo>
                  <a:lnTo>
                    <a:pt x="1222519" y="71866"/>
                  </a:lnTo>
                  <a:lnTo>
                    <a:pt x="0" y="718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2" name="Oval 11">
            <a:extLst>
              <a:ext uri="{FF2B5EF4-FFF2-40B4-BE49-F238E27FC236}">
                <a16:creationId xmlns:a16="http://schemas.microsoft.com/office/drawing/2014/main" id="{1640C4E0-705B-4A16-9B04-3CD996367733}"/>
              </a:ext>
            </a:extLst>
          </p:cNvPr>
          <p:cNvSpPr/>
          <p:nvPr/>
        </p:nvSpPr>
        <p:spPr>
          <a:xfrm>
            <a:off x="5207030" y="5621862"/>
            <a:ext cx="4195754" cy="948187"/>
          </a:xfrm>
          <a:prstGeom prst="ellipse">
            <a:avLst/>
          </a:prstGeom>
          <a:solidFill>
            <a:schemeClr val="tx1">
              <a:alpha val="5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2D53196B-A0F9-4BCB-8654-692F73017740}"/>
              </a:ext>
            </a:extLst>
          </p:cNvPr>
          <p:cNvGrpSpPr/>
          <p:nvPr/>
        </p:nvGrpSpPr>
        <p:grpSpPr>
          <a:xfrm>
            <a:off x="4125686" y="2249100"/>
            <a:ext cx="3940628" cy="3940628"/>
            <a:chOff x="4125686" y="1458686"/>
            <a:chExt cx="3940628" cy="3940628"/>
          </a:xfrm>
        </p:grpSpPr>
        <p:grpSp>
          <p:nvGrpSpPr>
            <p:cNvPr id="16" name="Group 15">
              <a:extLst>
                <a:ext uri="{FF2B5EF4-FFF2-40B4-BE49-F238E27FC236}">
                  <a16:creationId xmlns:a16="http://schemas.microsoft.com/office/drawing/2014/main" id="{4076EB11-733F-4807-95F7-6E7D5FDFF558}"/>
                </a:ext>
              </a:extLst>
            </p:cNvPr>
            <p:cNvGrpSpPr/>
            <p:nvPr/>
          </p:nvGrpSpPr>
          <p:grpSpPr>
            <a:xfrm>
              <a:off x="4125686" y="1458686"/>
              <a:ext cx="3940628" cy="3940628"/>
              <a:chOff x="4950795" y="2283795"/>
              <a:chExt cx="2290410" cy="2290410"/>
            </a:xfrm>
          </p:grpSpPr>
          <p:sp>
            <p:nvSpPr>
              <p:cNvPr id="15" name="Freeform: Shape 14">
                <a:extLst>
                  <a:ext uri="{FF2B5EF4-FFF2-40B4-BE49-F238E27FC236}">
                    <a16:creationId xmlns:a16="http://schemas.microsoft.com/office/drawing/2014/main" id="{45ACB805-316D-419D-95F2-79EFD9953B7A}"/>
                  </a:ext>
                </a:extLst>
              </p:cNvPr>
              <p:cNvSpPr/>
              <p:nvPr/>
            </p:nvSpPr>
            <p:spPr>
              <a:xfrm>
                <a:off x="4950795" y="2283795"/>
                <a:ext cx="2290410" cy="2290410"/>
              </a:xfrm>
              <a:custGeom>
                <a:avLst/>
                <a:gdLst>
                  <a:gd name="connsiteX0" fmla="*/ 1145205 w 2290410"/>
                  <a:gd name="connsiteY0" fmla="*/ 329279 h 2290410"/>
                  <a:gd name="connsiteX1" fmla="*/ 329279 w 2290410"/>
                  <a:gd name="connsiteY1" fmla="*/ 1145205 h 2290410"/>
                  <a:gd name="connsiteX2" fmla="*/ 1145205 w 2290410"/>
                  <a:gd name="connsiteY2" fmla="*/ 1961131 h 2290410"/>
                  <a:gd name="connsiteX3" fmla="*/ 1961131 w 2290410"/>
                  <a:gd name="connsiteY3" fmla="*/ 1145205 h 2290410"/>
                  <a:gd name="connsiteX4" fmla="*/ 1145205 w 2290410"/>
                  <a:gd name="connsiteY4" fmla="*/ 329279 h 2290410"/>
                  <a:gd name="connsiteX5" fmla="*/ 1145205 w 2290410"/>
                  <a:gd name="connsiteY5" fmla="*/ 0 h 2290410"/>
                  <a:gd name="connsiteX6" fmla="*/ 1245916 w 2290410"/>
                  <a:gd name="connsiteY6" fmla="*/ 5086 h 2290410"/>
                  <a:gd name="connsiteX7" fmla="*/ 1257596 w 2290410"/>
                  <a:gd name="connsiteY7" fmla="*/ 55901 h 2290410"/>
                  <a:gd name="connsiteX8" fmla="*/ 1278916 w 2290410"/>
                  <a:gd name="connsiteY8" fmla="*/ 8449 h 2290410"/>
                  <a:gd name="connsiteX9" fmla="*/ 1376004 w 2290410"/>
                  <a:gd name="connsiteY9" fmla="*/ 23267 h 2290410"/>
                  <a:gd name="connsiteX10" fmla="*/ 1466784 w 2290410"/>
                  <a:gd name="connsiteY10" fmla="*/ 46609 h 2290410"/>
                  <a:gd name="connsiteX11" fmla="*/ 1468298 w 2290410"/>
                  <a:gd name="connsiteY11" fmla="*/ 97809 h 2290410"/>
                  <a:gd name="connsiteX12" fmla="*/ 1498065 w 2290410"/>
                  <a:gd name="connsiteY12" fmla="*/ 55992 h 2290410"/>
                  <a:gd name="connsiteX13" fmla="*/ 1590971 w 2290410"/>
                  <a:gd name="connsiteY13" fmla="*/ 89996 h 2290410"/>
                  <a:gd name="connsiteX14" fmla="*/ 1675123 w 2290410"/>
                  <a:gd name="connsiteY14" fmla="*/ 130535 h 2290410"/>
                  <a:gd name="connsiteX15" fmla="*/ 1666793 w 2290410"/>
                  <a:gd name="connsiteY15" fmla="*/ 180026 h 2290410"/>
                  <a:gd name="connsiteX16" fmla="*/ 1703281 w 2290410"/>
                  <a:gd name="connsiteY16" fmla="*/ 145634 h 2290410"/>
                  <a:gd name="connsiteX17" fmla="*/ 1785500 w 2290410"/>
                  <a:gd name="connsiteY17" fmla="*/ 195583 h 2290410"/>
                  <a:gd name="connsiteX18" fmla="*/ 1862875 w 2290410"/>
                  <a:gd name="connsiteY18" fmla="*/ 253443 h 2290410"/>
                  <a:gd name="connsiteX19" fmla="*/ 1845418 w 2290410"/>
                  <a:gd name="connsiteY19" fmla="*/ 299383 h 2290410"/>
                  <a:gd name="connsiteX20" fmla="*/ 1886813 w 2290410"/>
                  <a:gd name="connsiteY20" fmla="*/ 273462 h 2290410"/>
                  <a:gd name="connsiteX21" fmla="*/ 1954987 w 2290410"/>
                  <a:gd name="connsiteY21" fmla="*/ 335423 h 2290410"/>
                  <a:gd name="connsiteX22" fmla="*/ 2023022 w 2290410"/>
                  <a:gd name="connsiteY22" fmla="*/ 410280 h 2290410"/>
                  <a:gd name="connsiteX23" fmla="*/ 1997335 w 2290410"/>
                  <a:gd name="connsiteY23" fmla="*/ 451300 h 2290410"/>
                  <a:gd name="connsiteX24" fmla="*/ 2042037 w 2290410"/>
                  <a:gd name="connsiteY24" fmla="*/ 434315 h 2290410"/>
                  <a:gd name="connsiteX25" fmla="*/ 2094827 w 2290410"/>
                  <a:gd name="connsiteY25" fmla="*/ 504910 h 2290410"/>
                  <a:gd name="connsiteX26" fmla="*/ 2149579 w 2290410"/>
                  <a:gd name="connsiteY26" fmla="*/ 595034 h 2290410"/>
                  <a:gd name="connsiteX27" fmla="*/ 2116692 w 2290410"/>
                  <a:gd name="connsiteY27" fmla="*/ 629925 h 2290410"/>
                  <a:gd name="connsiteX28" fmla="*/ 2163160 w 2290410"/>
                  <a:gd name="connsiteY28" fmla="*/ 622104 h 2290410"/>
                  <a:gd name="connsiteX29" fmla="*/ 2200414 w 2290410"/>
                  <a:gd name="connsiteY29" fmla="*/ 699440 h 2290410"/>
                  <a:gd name="connsiteX30" fmla="*/ 2237554 w 2290410"/>
                  <a:gd name="connsiteY30" fmla="*/ 800912 h 2290410"/>
                  <a:gd name="connsiteX31" fmla="*/ 2198909 w 2290410"/>
                  <a:gd name="connsiteY31" fmla="*/ 828420 h 2290410"/>
                  <a:gd name="connsiteX32" fmla="*/ 2245388 w 2290410"/>
                  <a:gd name="connsiteY32" fmla="*/ 829795 h 2290410"/>
                  <a:gd name="connsiteX33" fmla="*/ 2267144 w 2290410"/>
                  <a:gd name="connsiteY33" fmla="*/ 914406 h 2290410"/>
                  <a:gd name="connsiteX34" fmla="*/ 2283267 w 2290410"/>
                  <a:gd name="connsiteY34" fmla="*/ 1020050 h 2290410"/>
                  <a:gd name="connsiteX35" fmla="*/ 2240817 w 2290410"/>
                  <a:gd name="connsiteY35" fmla="*/ 1039122 h 2290410"/>
                  <a:gd name="connsiteX36" fmla="*/ 2285573 w 2290410"/>
                  <a:gd name="connsiteY36" fmla="*/ 1049409 h 2290410"/>
                  <a:gd name="connsiteX37" fmla="*/ 2290410 w 2290410"/>
                  <a:gd name="connsiteY37" fmla="*/ 1145205 h 2290410"/>
                  <a:gd name="connsiteX38" fmla="*/ 2285436 w 2290410"/>
                  <a:gd name="connsiteY38" fmla="*/ 1243712 h 2290410"/>
                  <a:gd name="connsiteX39" fmla="*/ 2240817 w 2290410"/>
                  <a:gd name="connsiteY39" fmla="*/ 1253968 h 2290410"/>
                  <a:gd name="connsiteX40" fmla="*/ 2282884 w 2290410"/>
                  <a:gd name="connsiteY40" fmla="*/ 1272868 h 2290410"/>
                  <a:gd name="connsiteX41" fmla="*/ 2267144 w 2290410"/>
                  <a:gd name="connsiteY41" fmla="*/ 1376004 h 2290410"/>
                  <a:gd name="connsiteX42" fmla="*/ 2244693 w 2290410"/>
                  <a:gd name="connsiteY42" fmla="*/ 1463316 h 2290410"/>
                  <a:gd name="connsiteX43" fmla="*/ 2198909 w 2290410"/>
                  <a:gd name="connsiteY43" fmla="*/ 1464670 h 2290410"/>
                  <a:gd name="connsiteX44" fmla="*/ 2236775 w 2290410"/>
                  <a:gd name="connsiteY44" fmla="*/ 1491625 h 2290410"/>
                  <a:gd name="connsiteX45" fmla="*/ 2200414 w 2290410"/>
                  <a:gd name="connsiteY45" fmla="*/ 1590970 h 2290410"/>
                  <a:gd name="connsiteX46" fmla="*/ 2161966 w 2290410"/>
                  <a:gd name="connsiteY46" fmla="*/ 1670785 h 2290410"/>
                  <a:gd name="connsiteX47" fmla="*/ 2116692 w 2290410"/>
                  <a:gd name="connsiteY47" fmla="*/ 1663165 h 2290410"/>
                  <a:gd name="connsiteX48" fmla="*/ 2148589 w 2290410"/>
                  <a:gd name="connsiteY48" fmla="*/ 1697006 h 2290410"/>
                  <a:gd name="connsiteX49" fmla="*/ 2094827 w 2290410"/>
                  <a:gd name="connsiteY49" fmla="*/ 1785500 h 2290410"/>
                  <a:gd name="connsiteX50" fmla="*/ 2040476 w 2290410"/>
                  <a:gd name="connsiteY50" fmla="*/ 1858183 h 2290410"/>
                  <a:gd name="connsiteX51" fmla="*/ 1997335 w 2290410"/>
                  <a:gd name="connsiteY51" fmla="*/ 1841790 h 2290410"/>
                  <a:gd name="connsiteX52" fmla="*/ 2022029 w 2290410"/>
                  <a:gd name="connsiteY52" fmla="*/ 1881223 h 2290410"/>
                  <a:gd name="connsiteX53" fmla="*/ 1954987 w 2290410"/>
                  <a:gd name="connsiteY53" fmla="*/ 1954987 h 2290410"/>
                  <a:gd name="connsiteX54" fmla="*/ 1885067 w 2290410"/>
                  <a:gd name="connsiteY54" fmla="*/ 2018536 h 2290410"/>
                  <a:gd name="connsiteX55" fmla="*/ 1845418 w 2290410"/>
                  <a:gd name="connsiteY55" fmla="*/ 1993707 h 2290410"/>
                  <a:gd name="connsiteX56" fmla="*/ 1862082 w 2290410"/>
                  <a:gd name="connsiteY56" fmla="*/ 2037561 h 2290410"/>
                  <a:gd name="connsiteX57" fmla="*/ 1785500 w 2290410"/>
                  <a:gd name="connsiteY57" fmla="*/ 2094827 h 2290410"/>
                  <a:gd name="connsiteX58" fmla="*/ 1701552 w 2290410"/>
                  <a:gd name="connsiteY58" fmla="*/ 2145827 h 2290410"/>
                  <a:gd name="connsiteX59" fmla="*/ 1666793 w 2290410"/>
                  <a:gd name="connsiteY59" fmla="*/ 2113064 h 2290410"/>
                  <a:gd name="connsiteX60" fmla="*/ 1674706 w 2290410"/>
                  <a:gd name="connsiteY60" fmla="*/ 2160077 h 2290410"/>
                  <a:gd name="connsiteX61" fmla="*/ 1590971 w 2290410"/>
                  <a:gd name="connsiteY61" fmla="*/ 2200414 h 2290410"/>
                  <a:gd name="connsiteX62" fmla="*/ 1496552 w 2290410"/>
                  <a:gd name="connsiteY62" fmla="*/ 2234972 h 2290410"/>
                  <a:gd name="connsiteX63" fmla="*/ 1468298 w 2290410"/>
                  <a:gd name="connsiteY63" fmla="*/ 2195281 h 2290410"/>
                  <a:gd name="connsiteX64" fmla="*/ 1466864 w 2290410"/>
                  <a:gd name="connsiteY64" fmla="*/ 2243781 h 2290410"/>
                  <a:gd name="connsiteX65" fmla="*/ 1376004 w 2290410"/>
                  <a:gd name="connsiteY65" fmla="*/ 2267144 h 2290410"/>
                  <a:gd name="connsiteX66" fmla="*/ 1277789 w 2290410"/>
                  <a:gd name="connsiteY66" fmla="*/ 2282133 h 2290410"/>
                  <a:gd name="connsiteX67" fmla="*/ 1257596 w 2290410"/>
                  <a:gd name="connsiteY67" fmla="*/ 2237189 h 2290410"/>
                  <a:gd name="connsiteX68" fmla="*/ 1246539 w 2290410"/>
                  <a:gd name="connsiteY68" fmla="*/ 2285293 h 2290410"/>
                  <a:gd name="connsiteX69" fmla="*/ 1145205 w 2290410"/>
                  <a:gd name="connsiteY69" fmla="*/ 2290410 h 2290410"/>
                  <a:gd name="connsiteX70" fmla="*/ 1053924 w 2290410"/>
                  <a:gd name="connsiteY70" fmla="*/ 2285801 h 2290410"/>
                  <a:gd name="connsiteX71" fmla="*/ 1042750 w 2290410"/>
                  <a:gd name="connsiteY71" fmla="*/ 2237189 h 2290410"/>
                  <a:gd name="connsiteX72" fmla="*/ 1021920 w 2290410"/>
                  <a:gd name="connsiteY72" fmla="*/ 2283552 h 2290410"/>
                  <a:gd name="connsiteX73" fmla="*/ 914407 w 2290410"/>
                  <a:gd name="connsiteY73" fmla="*/ 2267144 h 2290410"/>
                  <a:gd name="connsiteX74" fmla="*/ 833559 w 2290410"/>
                  <a:gd name="connsiteY74" fmla="*/ 2246356 h 2290410"/>
                  <a:gd name="connsiteX75" fmla="*/ 832048 w 2290410"/>
                  <a:gd name="connsiteY75" fmla="*/ 2195281 h 2290410"/>
                  <a:gd name="connsiteX76" fmla="*/ 801741 w 2290410"/>
                  <a:gd name="connsiteY76" fmla="*/ 2237857 h 2290410"/>
                  <a:gd name="connsiteX77" fmla="*/ 699440 w 2290410"/>
                  <a:gd name="connsiteY77" fmla="*/ 2200414 h 2290410"/>
                  <a:gd name="connsiteX78" fmla="*/ 624895 w 2290410"/>
                  <a:gd name="connsiteY78" fmla="*/ 2164504 h 2290410"/>
                  <a:gd name="connsiteX79" fmla="*/ 633553 w 2290410"/>
                  <a:gd name="connsiteY79" fmla="*/ 2113064 h 2290410"/>
                  <a:gd name="connsiteX80" fmla="*/ 594900 w 2290410"/>
                  <a:gd name="connsiteY80" fmla="*/ 2149497 h 2290410"/>
                  <a:gd name="connsiteX81" fmla="*/ 504910 w 2290410"/>
                  <a:gd name="connsiteY81" fmla="*/ 2094827 h 2290410"/>
                  <a:gd name="connsiteX82" fmla="*/ 436066 w 2290410"/>
                  <a:gd name="connsiteY82" fmla="*/ 2043347 h 2290410"/>
                  <a:gd name="connsiteX83" fmla="*/ 454928 w 2290410"/>
                  <a:gd name="connsiteY83" fmla="*/ 1993707 h 2290410"/>
                  <a:gd name="connsiteX84" fmla="*/ 409397 w 2290410"/>
                  <a:gd name="connsiteY84" fmla="*/ 2022219 h 2290410"/>
                  <a:gd name="connsiteX85" fmla="*/ 335423 w 2290410"/>
                  <a:gd name="connsiteY85" fmla="*/ 1954987 h 2290410"/>
                  <a:gd name="connsiteX86" fmla="*/ 274265 w 2290410"/>
                  <a:gd name="connsiteY86" fmla="*/ 1887696 h 2290410"/>
                  <a:gd name="connsiteX87" fmla="*/ 303011 w 2290410"/>
                  <a:gd name="connsiteY87" fmla="*/ 1841790 h 2290410"/>
                  <a:gd name="connsiteX88" fmla="*/ 252133 w 2290410"/>
                  <a:gd name="connsiteY88" fmla="*/ 1861123 h 2290410"/>
                  <a:gd name="connsiteX89" fmla="*/ 195583 w 2290410"/>
                  <a:gd name="connsiteY89" fmla="*/ 1785500 h 2290410"/>
                  <a:gd name="connsiteX90" fmla="*/ 145716 w 2290410"/>
                  <a:gd name="connsiteY90" fmla="*/ 1703416 h 2290410"/>
                  <a:gd name="connsiteX91" fmla="*/ 183654 w 2290410"/>
                  <a:gd name="connsiteY91" fmla="*/ 1663165 h 2290410"/>
                  <a:gd name="connsiteX92" fmla="*/ 129190 w 2290410"/>
                  <a:gd name="connsiteY92" fmla="*/ 1672332 h 2290410"/>
                  <a:gd name="connsiteX93" fmla="*/ 89996 w 2290410"/>
                  <a:gd name="connsiteY93" fmla="*/ 1590970 h 2290410"/>
                  <a:gd name="connsiteX94" fmla="*/ 55689 w 2290410"/>
                  <a:gd name="connsiteY94" fmla="*/ 1497235 h 2290410"/>
                  <a:gd name="connsiteX95" fmla="*/ 101437 w 2290410"/>
                  <a:gd name="connsiteY95" fmla="*/ 1464670 h 2290410"/>
                  <a:gd name="connsiteX96" fmla="*/ 45641 w 2290410"/>
                  <a:gd name="connsiteY96" fmla="*/ 1463020 h 2290410"/>
                  <a:gd name="connsiteX97" fmla="*/ 23267 w 2290410"/>
                  <a:gd name="connsiteY97" fmla="*/ 1376004 h 2290410"/>
                  <a:gd name="connsiteX98" fmla="*/ 8164 w 2290410"/>
                  <a:gd name="connsiteY98" fmla="*/ 1277046 h 2290410"/>
                  <a:gd name="connsiteX99" fmla="*/ 59529 w 2290410"/>
                  <a:gd name="connsiteY99" fmla="*/ 1253968 h 2290410"/>
                  <a:gd name="connsiteX100" fmla="*/ 4858 w 2290410"/>
                  <a:gd name="connsiteY100" fmla="*/ 1241402 h 2290410"/>
                  <a:gd name="connsiteX101" fmla="*/ 0 w 2290410"/>
                  <a:gd name="connsiteY101" fmla="*/ 1145205 h 2290410"/>
                  <a:gd name="connsiteX102" fmla="*/ 4721 w 2290410"/>
                  <a:gd name="connsiteY102" fmla="*/ 1051720 h 2290410"/>
                  <a:gd name="connsiteX103" fmla="*/ 59529 w 2290410"/>
                  <a:gd name="connsiteY103" fmla="*/ 1039122 h 2290410"/>
                  <a:gd name="connsiteX104" fmla="*/ 7781 w 2290410"/>
                  <a:gd name="connsiteY104" fmla="*/ 1015873 h 2290410"/>
                  <a:gd name="connsiteX105" fmla="*/ 23267 w 2290410"/>
                  <a:gd name="connsiteY105" fmla="*/ 914406 h 2290410"/>
                  <a:gd name="connsiteX106" fmla="*/ 44947 w 2290410"/>
                  <a:gd name="connsiteY106" fmla="*/ 830091 h 2290410"/>
                  <a:gd name="connsiteX107" fmla="*/ 101437 w 2290410"/>
                  <a:gd name="connsiteY107" fmla="*/ 828420 h 2290410"/>
                  <a:gd name="connsiteX108" fmla="*/ 54911 w 2290410"/>
                  <a:gd name="connsiteY108" fmla="*/ 795301 h 2290410"/>
                  <a:gd name="connsiteX109" fmla="*/ 89996 w 2290410"/>
                  <a:gd name="connsiteY109" fmla="*/ 699440 h 2290410"/>
                  <a:gd name="connsiteX110" fmla="*/ 127996 w 2290410"/>
                  <a:gd name="connsiteY110" fmla="*/ 620557 h 2290410"/>
                  <a:gd name="connsiteX111" fmla="*/ 183654 w 2290410"/>
                  <a:gd name="connsiteY111" fmla="*/ 629925 h 2290410"/>
                  <a:gd name="connsiteX112" fmla="*/ 144726 w 2290410"/>
                  <a:gd name="connsiteY112" fmla="*/ 588624 h 2290410"/>
                  <a:gd name="connsiteX113" fmla="*/ 195583 w 2290410"/>
                  <a:gd name="connsiteY113" fmla="*/ 504910 h 2290410"/>
                  <a:gd name="connsiteX114" fmla="*/ 250572 w 2290410"/>
                  <a:gd name="connsiteY114" fmla="*/ 431375 h 2290410"/>
                  <a:gd name="connsiteX115" fmla="*/ 303011 w 2290410"/>
                  <a:gd name="connsiteY115" fmla="*/ 451300 h 2290410"/>
                  <a:gd name="connsiteX116" fmla="*/ 273271 w 2290410"/>
                  <a:gd name="connsiteY116" fmla="*/ 403808 h 2290410"/>
                  <a:gd name="connsiteX117" fmla="*/ 335423 w 2290410"/>
                  <a:gd name="connsiteY117" fmla="*/ 335423 h 2290410"/>
                  <a:gd name="connsiteX118" fmla="*/ 407651 w 2290410"/>
                  <a:gd name="connsiteY118" fmla="*/ 269778 h 2290410"/>
                  <a:gd name="connsiteX119" fmla="*/ 454928 w 2290410"/>
                  <a:gd name="connsiteY119" fmla="*/ 299383 h 2290410"/>
                  <a:gd name="connsiteX120" fmla="*/ 435273 w 2290410"/>
                  <a:gd name="connsiteY120" fmla="*/ 247657 h 2290410"/>
                  <a:gd name="connsiteX121" fmla="*/ 504910 w 2290410"/>
                  <a:gd name="connsiteY121" fmla="*/ 195583 h 2290410"/>
                  <a:gd name="connsiteX122" fmla="*/ 593171 w 2290410"/>
                  <a:gd name="connsiteY122" fmla="*/ 141964 h 2290410"/>
                  <a:gd name="connsiteX123" fmla="*/ 633553 w 2290410"/>
                  <a:gd name="connsiteY123" fmla="*/ 180026 h 2290410"/>
                  <a:gd name="connsiteX124" fmla="*/ 624478 w 2290410"/>
                  <a:gd name="connsiteY124" fmla="*/ 126107 h 2290410"/>
                  <a:gd name="connsiteX125" fmla="*/ 699440 w 2290410"/>
                  <a:gd name="connsiteY125" fmla="*/ 89996 h 2290410"/>
                  <a:gd name="connsiteX126" fmla="*/ 800228 w 2290410"/>
                  <a:gd name="connsiteY126" fmla="*/ 53107 h 2290410"/>
                  <a:gd name="connsiteX127" fmla="*/ 832048 w 2290410"/>
                  <a:gd name="connsiteY127" fmla="*/ 97809 h 2290410"/>
                  <a:gd name="connsiteX128" fmla="*/ 833639 w 2290410"/>
                  <a:gd name="connsiteY128" fmla="*/ 44034 h 2290410"/>
                  <a:gd name="connsiteX129" fmla="*/ 914407 w 2290410"/>
                  <a:gd name="connsiteY129" fmla="*/ 23267 h 2290410"/>
                  <a:gd name="connsiteX130" fmla="*/ 1020793 w 2290410"/>
                  <a:gd name="connsiteY130" fmla="*/ 7030 h 2290410"/>
                  <a:gd name="connsiteX131" fmla="*/ 1042750 w 2290410"/>
                  <a:gd name="connsiteY131" fmla="*/ 55901 h 2290410"/>
                  <a:gd name="connsiteX132" fmla="*/ 1054547 w 2290410"/>
                  <a:gd name="connsiteY132" fmla="*/ 4578 h 22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290410" h="2290410">
                    <a:moveTo>
                      <a:pt x="1145205" y="329279"/>
                    </a:moveTo>
                    <a:cubicBezTo>
                      <a:pt x="694582" y="329279"/>
                      <a:pt x="329279" y="694582"/>
                      <a:pt x="329279" y="1145205"/>
                    </a:cubicBezTo>
                    <a:cubicBezTo>
                      <a:pt x="329279" y="1595828"/>
                      <a:pt x="694582" y="1961131"/>
                      <a:pt x="1145205" y="1961131"/>
                    </a:cubicBezTo>
                    <a:cubicBezTo>
                      <a:pt x="1595828" y="1961131"/>
                      <a:pt x="1961131" y="1595828"/>
                      <a:pt x="1961131" y="1145205"/>
                    </a:cubicBezTo>
                    <a:cubicBezTo>
                      <a:pt x="1961131" y="694582"/>
                      <a:pt x="1595828" y="329279"/>
                      <a:pt x="1145205" y="329279"/>
                    </a:cubicBezTo>
                    <a:close/>
                    <a:moveTo>
                      <a:pt x="1145205" y="0"/>
                    </a:moveTo>
                    <a:lnTo>
                      <a:pt x="1245916" y="5086"/>
                    </a:lnTo>
                    <a:lnTo>
                      <a:pt x="1257596" y="55901"/>
                    </a:lnTo>
                    <a:lnTo>
                      <a:pt x="1278916" y="8449"/>
                    </a:lnTo>
                    <a:lnTo>
                      <a:pt x="1376004" y="23267"/>
                    </a:lnTo>
                    <a:lnTo>
                      <a:pt x="1466784" y="46609"/>
                    </a:lnTo>
                    <a:lnTo>
                      <a:pt x="1468298" y="97809"/>
                    </a:lnTo>
                    <a:lnTo>
                      <a:pt x="1498065" y="55992"/>
                    </a:lnTo>
                    <a:lnTo>
                      <a:pt x="1590971" y="89996"/>
                    </a:lnTo>
                    <a:lnTo>
                      <a:pt x="1675123" y="130535"/>
                    </a:lnTo>
                    <a:lnTo>
                      <a:pt x="1666793" y="180026"/>
                    </a:lnTo>
                    <a:lnTo>
                      <a:pt x="1703281" y="145634"/>
                    </a:lnTo>
                    <a:lnTo>
                      <a:pt x="1785500" y="195583"/>
                    </a:lnTo>
                    <a:lnTo>
                      <a:pt x="1862875" y="253443"/>
                    </a:lnTo>
                    <a:lnTo>
                      <a:pt x="1845418" y="299383"/>
                    </a:lnTo>
                    <a:lnTo>
                      <a:pt x="1886813" y="273462"/>
                    </a:lnTo>
                    <a:lnTo>
                      <a:pt x="1954987" y="335423"/>
                    </a:lnTo>
                    <a:lnTo>
                      <a:pt x="2023022" y="410280"/>
                    </a:lnTo>
                    <a:lnTo>
                      <a:pt x="1997335" y="451300"/>
                    </a:lnTo>
                    <a:lnTo>
                      <a:pt x="2042037" y="434315"/>
                    </a:lnTo>
                    <a:lnTo>
                      <a:pt x="2094827" y="504910"/>
                    </a:lnTo>
                    <a:lnTo>
                      <a:pt x="2149579" y="595034"/>
                    </a:lnTo>
                    <a:lnTo>
                      <a:pt x="2116692" y="629925"/>
                    </a:lnTo>
                    <a:lnTo>
                      <a:pt x="2163160" y="622104"/>
                    </a:lnTo>
                    <a:lnTo>
                      <a:pt x="2200414" y="699440"/>
                    </a:lnTo>
                    <a:lnTo>
                      <a:pt x="2237554" y="800912"/>
                    </a:lnTo>
                    <a:lnTo>
                      <a:pt x="2198909" y="828420"/>
                    </a:lnTo>
                    <a:lnTo>
                      <a:pt x="2245388" y="829795"/>
                    </a:lnTo>
                    <a:lnTo>
                      <a:pt x="2267144" y="914406"/>
                    </a:lnTo>
                    <a:lnTo>
                      <a:pt x="2283267" y="1020050"/>
                    </a:lnTo>
                    <a:lnTo>
                      <a:pt x="2240817" y="1039122"/>
                    </a:lnTo>
                    <a:lnTo>
                      <a:pt x="2285573" y="1049409"/>
                    </a:lnTo>
                    <a:lnTo>
                      <a:pt x="2290410" y="1145205"/>
                    </a:lnTo>
                    <a:lnTo>
                      <a:pt x="2285436" y="1243712"/>
                    </a:lnTo>
                    <a:lnTo>
                      <a:pt x="2240817" y="1253968"/>
                    </a:lnTo>
                    <a:lnTo>
                      <a:pt x="2282884" y="1272868"/>
                    </a:lnTo>
                    <a:lnTo>
                      <a:pt x="2267144" y="1376004"/>
                    </a:lnTo>
                    <a:lnTo>
                      <a:pt x="2244693" y="1463316"/>
                    </a:lnTo>
                    <a:lnTo>
                      <a:pt x="2198909" y="1464670"/>
                    </a:lnTo>
                    <a:lnTo>
                      <a:pt x="2236775" y="1491625"/>
                    </a:lnTo>
                    <a:lnTo>
                      <a:pt x="2200414" y="1590970"/>
                    </a:lnTo>
                    <a:lnTo>
                      <a:pt x="2161966" y="1670785"/>
                    </a:lnTo>
                    <a:lnTo>
                      <a:pt x="2116692" y="1663165"/>
                    </a:lnTo>
                    <a:lnTo>
                      <a:pt x="2148589" y="1697006"/>
                    </a:lnTo>
                    <a:lnTo>
                      <a:pt x="2094827" y="1785500"/>
                    </a:lnTo>
                    <a:lnTo>
                      <a:pt x="2040476" y="1858183"/>
                    </a:lnTo>
                    <a:lnTo>
                      <a:pt x="1997335" y="1841790"/>
                    </a:lnTo>
                    <a:lnTo>
                      <a:pt x="2022029" y="1881223"/>
                    </a:lnTo>
                    <a:lnTo>
                      <a:pt x="1954987" y="1954987"/>
                    </a:lnTo>
                    <a:lnTo>
                      <a:pt x="1885067" y="2018536"/>
                    </a:lnTo>
                    <a:lnTo>
                      <a:pt x="1845418" y="1993707"/>
                    </a:lnTo>
                    <a:lnTo>
                      <a:pt x="1862082" y="2037561"/>
                    </a:lnTo>
                    <a:lnTo>
                      <a:pt x="1785500" y="2094827"/>
                    </a:lnTo>
                    <a:lnTo>
                      <a:pt x="1701552" y="2145827"/>
                    </a:lnTo>
                    <a:lnTo>
                      <a:pt x="1666793" y="2113064"/>
                    </a:lnTo>
                    <a:lnTo>
                      <a:pt x="1674706" y="2160077"/>
                    </a:lnTo>
                    <a:lnTo>
                      <a:pt x="1590971" y="2200414"/>
                    </a:lnTo>
                    <a:lnTo>
                      <a:pt x="1496552" y="2234972"/>
                    </a:lnTo>
                    <a:lnTo>
                      <a:pt x="1468298" y="2195281"/>
                    </a:lnTo>
                    <a:lnTo>
                      <a:pt x="1466864" y="2243781"/>
                    </a:lnTo>
                    <a:lnTo>
                      <a:pt x="1376004" y="2267144"/>
                    </a:lnTo>
                    <a:lnTo>
                      <a:pt x="1277789" y="2282133"/>
                    </a:lnTo>
                    <a:lnTo>
                      <a:pt x="1257596" y="2237189"/>
                    </a:lnTo>
                    <a:lnTo>
                      <a:pt x="1246539" y="2285293"/>
                    </a:lnTo>
                    <a:lnTo>
                      <a:pt x="1145205" y="2290410"/>
                    </a:lnTo>
                    <a:lnTo>
                      <a:pt x="1053924" y="2285801"/>
                    </a:lnTo>
                    <a:lnTo>
                      <a:pt x="1042750" y="2237189"/>
                    </a:lnTo>
                    <a:lnTo>
                      <a:pt x="1021920" y="2283552"/>
                    </a:lnTo>
                    <a:lnTo>
                      <a:pt x="914407" y="2267144"/>
                    </a:lnTo>
                    <a:lnTo>
                      <a:pt x="833559" y="2246356"/>
                    </a:lnTo>
                    <a:lnTo>
                      <a:pt x="832048" y="2195281"/>
                    </a:lnTo>
                    <a:lnTo>
                      <a:pt x="801741" y="2237857"/>
                    </a:lnTo>
                    <a:lnTo>
                      <a:pt x="699440" y="2200414"/>
                    </a:lnTo>
                    <a:lnTo>
                      <a:pt x="624895" y="2164504"/>
                    </a:lnTo>
                    <a:lnTo>
                      <a:pt x="633553" y="2113064"/>
                    </a:lnTo>
                    <a:lnTo>
                      <a:pt x="594900" y="2149497"/>
                    </a:lnTo>
                    <a:lnTo>
                      <a:pt x="504910" y="2094827"/>
                    </a:lnTo>
                    <a:lnTo>
                      <a:pt x="436066" y="2043347"/>
                    </a:lnTo>
                    <a:lnTo>
                      <a:pt x="454928" y="1993707"/>
                    </a:lnTo>
                    <a:lnTo>
                      <a:pt x="409397" y="2022219"/>
                    </a:lnTo>
                    <a:lnTo>
                      <a:pt x="335423" y="1954987"/>
                    </a:lnTo>
                    <a:lnTo>
                      <a:pt x="274265" y="1887696"/>
                    </a:lnTo>
                    <a:lnTo>
                      <a:pt x="303011" y="1841790"/>
                    </a:lnTo>
                    <a:lnTo>
                      <a:pt x="252133" y="1861123"/>
                    </a:lnTo>
                    <a:lnTo>
                      <a:pt x="195583" y="1785500"/>
                    </a:lnTo>
                    <a:lnTo>
                      <a:pt x="145716" y="1703416"/>
                    </a:lnTo>
                    <a:lnTo>
                      <a:pt x="183654" y="1663165"/>
                    </a:lnTo>
                    <a:lnTo>
                      <a:pt x="129190" y="1672332"/>
                    </a:lnTo>
                    <a:lnTo>
                      <a:pt x="89996" y="1590970"/>
                    </a:lnTo>
                    <a:lnTo>
                      <a:pt x="55689" y="1497235"/>
                    </a:lnTo>
                    <a:lnTo>
                      <a:pt x="101437" y="1464670"/>
                    </a:lnTo>
                    <a:lnTo>
                      <a:pt x="45641" y="1463020"/>
                    </a:lnTo>
                    <a:lnTo>
                      <a:pt x="23267" y="1376004"/>
                    </a:lnTo>
                    <a:lnTo>
                      <a:pt x="8164" y="1277046"/>
                    </a:lnTo>
                    <a:lnTo>
                      <a:pt x="59529" y="1253968"/>
                    </a:lnTo>
                    <a:lnTo>
                      <a:pt x="4858" y="1241402"/>
                    </a:lnTo>
                    <a:lnTo>
                      <a:pt x="0" y="1145205"/>
                    </a:lnTo>
                    <a:lnTo>
                      <a:pt x="4721" y="1051720"/>
                    </a:lnTo>
                    <a:lnTo>
                      <a:pt x="59529" y="1039122"/>
                    </a:lnTo>
                    <a:lnTo>
                      <a:pt x="7781" y="1015873"/>
                    </a:lnTo>
                    <a:lnTo>
                      <a:pt x="23267" y="914406"/>
                    </a:lnTo>
                    <a:lnTo>
                      <a:pt x="44947" y="830091"/>
                    </a:lnTo>
                    <a:lnTo>
                      <a:pt x="101437" y="828420"/>
                    </a:lnTo>
                    <a:lnTo>
                      <a:pt x="54911" y="795301"/>
                    </a:lnTo>
                    <a:lnTo>
                      <a:pt x="89996" y="699440"/>
                    </a:lnTo>
                    <a:lnTo>
                      <a:pt x="127996" y="620557"/>
                    </a:lnTo>
                    <a:lnTo>
                      <a:pt x="183654" y="629925"/>
                    </a:lnTo>
                    <a:lnTo>
                      <a:pt x="144726" y="588624"/>
                    </a:lnTo>
                    <a:lnTo>
                      <a:pt x="195583" y="504910"/>
                    </a:lnTo>
                    <a:lnTo>
                      <a:pt x="250572" y="431375"/>
                    </a:lnTo>
                    <a:lnTo>
                      <a:pt x="303011" y="451300"/>
                    </a:lnTo>
                    <a:lnTo>
                      <a:pt x="273271" y="403808"/>
                    </a:lnTo>
                    <a:lnTo>
                      <a:pt x="335423" y="335423"/>
                    </a:lnTo>
                    <a:lnTo>
                      <a:pt x="407651" y="269778"/>
                    </a:lnTo>
                    <a:lnTo>
                      <a:pt x="454928" y="299383"/>
                    </a:lnTo>
                    <a:lnTo>
                      <a:pt x="435273" y="247657"/>
                    </a:lnTo>
                    <a:lnTo>
                      <a:pt x="504910" y="195583"/>
                    </a:lnTo>
                    <a:lnTo>
                      <a:pt x="593171" y="141964"/>
                    </a:lnTo>
                    <a:lnTo>
                      <a:pt x="633553" y="180026"/>
                    </a:lnTo>
                    <a:lnTo>
                      <a:pt x="624478" y="126107"/>
                    </a:lnTo>
                    <a:lnTo>
                      <a:pt x="699440" y="89996"/>
                    </a:lnTo>
                    <a:lnTo>
                      <a:pt x="800228" y="53107"/>
                    </a:lnTo>
                    <a:lnTo>
                      <a:pt x="832048" y="97809"/>
                    </a:lnTo>
                    <a:lnTo>
                      <a:pt x="833639" y="44034"/>
                    </a:lnTo>
                    <a:lnTo>
                      <a:pt x="914407" y="23267"/>
                    </a:lnTo>
                    <a:lnTo>
                      <a:pt x="1020793" y="7030"/>
                    </a:lnTo>
                    <a:lnTo>
                      <a:pt x="1042750" y="55901"/>
                    </a:lnTo>
                    <a:lnTo>
                      <a:pt x="1054547" y="457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0E95F0-5939-43D8-87C6-DCB660CC997A}"/>
                  </a:ext>
                </a:extLst>
              </p:cNvPr>
              <p:cNvSpPr/>
              <p:nvPr/>
            </p:nvSpPr>
            <p:spPr>
              <a:xfrm>
                <a:off x="5345341" y="2613074"/>
                <a:ext cx="1501319" cy="1631852"/>
              </a:xfrm>
              <a:custGeom>
                <a:avLst/>
                <a:gdLst>
                  <a:gd name="connsiteX0" fmla="*/ 750659 w 1501319"/>
                  <a:gd name="connsiteY0" fmla="*/ 0 h 1631852"/>
                  <a:gd name="connsiteX1" fmla="*/ 789616 w 1501319"/>
                  <a:gd name="connsiteY1" fmla="*/ 1967 h 1631852"/>
                  <a:gd name="connsiteX2" fmla="*/ 898056 w 1501319"/>
                  <a:gd name="connsiteY2" fmla="*/ 594832 h 1631852"/>
                  <a:gd name="connsiteX3" fmla="*/ 1454454 w 1501319"/>
                  <a:gd name="connsiteY3" fmla="*/ 409876 h 1631852"/>
                  <a:gd name="connsiteX4" fmla="*/ 1501319 w 1501319"/>
                  <a:gd name="connsiteY4" fmla="*/ 496219 h 1631852"/>
                  <a:gd name="connsiteX5" fmla="*/ 1045452 w 1501319"/>
                  <a:gd name="connsiteY5" fmla="*/ 815927 h 1631852"/>
                  <a:gd name="connsiteX6" fmla="*/ 1501318 w 1501319"/>
                  <a:gd name="connsiteY6" fmla="*/ 1135635 h 1631852"/>
                  <a:gd name="connsiteX7" fmla="*/ 1454453 w 1501319"/>
                  <a:gd name="connsiteY7" fmla="*/ 1221977 h 1631852"/>
                  <a:gd name="connsiteX8" fmla="*/ 898056 w 1501319"/>
                  <a:gd name="connsiteY8" fmla="*/ 1037021 h 1631852"/>
                  <a:gd name="connsiteX9" fmla="*/ 789617 w 1501319"/>
                  <a:gd name="connsiteY9" fmla="*/ 1629885 h 1631852"/>
                  <a:gd name="connsiteX10" fmla="*/ 750659 w 1501319"/>
                  <a:gd name="connsiteY10" fmla="*/ 1631852 h 1631852"/>
                  <a:gd name="connsiteX11" fmla="*/ 711704 w 1501319"/>
                  <a:gd name="connsiteY11" fmla="*/ 1629885 h 1631852"/>
                  <a:gd name="connsiteX12" fmla="*/ 603263 w 1501319"/>
                  <a:gd name="connsiteY12" fmla="*/ 1037021 h 1631852"/>
                  <a:gd name="connsiteX13" fmla="*/ 46865 w 1501319"/>
                  <a:gd name="connsiteY13" fmla="*/ 1221977 h 1631852"/>
                  <a:gd name="connsiteX14" fmla="*/ 0 w 1501319"/>
                  <a:gd name="connsiteY14" fmla="*/ 1135635 h 1631852"/>
                  <a:gd name="connsiteX15" fmla="*/ 455867 w 1501319"/>
                  <a:gd name="connsiteY15" fmla="*/ 815927 h 1631852"/>
                  <a:gd name="connsiteX16" fmla="*/ 0 w 1501319"/>
                  <a:gd name="connsiteY16" fmla="*/ 496218 h 1631852"/>
                  <a:gd name="connsiteX17" fmla="*/ 46865 w 1501319"/>
                  <a:gd name="connsiteY17" fmla="*/ 409876 h 1631852"/>
                  <a:gd name="connsiteX18" fmla="*/ 603263 w 1501319"/>
                  <a:gd name="connsiteY18" fmla="*/ 594832 h 1631852"/>
                  <a:gd name="connsiteX19" fmla="*/ 711704 w 1501319"/>
                  <a:gd name="connsiteY19" fmla="*/ 1967 h 163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1319" h="1631852">
                    <a:moveTo>
                      <a:pt x="750659" y="0"/>
                    </a:moveTo>
                    <a:lnTo>
                      <a:pt x="789616" y="1967"/>
                    </a:lnTo>
                    <a:lnTo>
                      <a:pt x="898056" y="594832"/>
                    </a:lnTo>
                    <a:lnTo>
                      <a:pt x="1454454" y="409876"/>
                    </a:lnTo>
                    <a:lnTo>
                      <a:pt x="1501319" y="496219"/>
                    </a:lnTo>
                    <a:lnTo>
                      <a:pt x="1045452" y="815927"/>
                    </a:lnTo>
                    <a:lnTo>
                      <a:pt x="1501318" y="1135635"/>
                    </a:lnTo>
                    <a:lnTo>
                      <a:pt x="1454453" y="1221977"/>
                    </a:lnTo>
                    <a:lnTo>
                      <a:pt x="898056" y="1037021"/>
                    </a:lnTo>
                    <a:lnTo>
                      <a:pt x="789617" y="1629885"/>
                    </a:lnTo>
                    <a:lnTo>
                      <a:pt x="750659" y="1631852"/>
                    </a:lnTo>
                    <a:lnTo>
                      <a:pt x="711704" y="1629885"/>
                    </a:lnTo>
                    <a:lnTo>
                      <a:pt x="603263" y="1037021"/>
                    </a:lnTo>
                    <a:lnTo>
                      <a:pt x="46865" y="1221977"/>
                    </a:lnTo>
                    <a:lnTo>
                      <a:pt x="0" y="1135635"/>
                    </a:lnTo>
                    <a:lnTo>
                      <a:pt x="455867" y="815927"/>
                    </a:lnTo>
                    <a:lnTo>
                      <a:pt x="0" y="496218"/>
                    </a:lnTo>
                    <a:lnTo>
                      <a:pt x="46865" y="409876"/>
                    </a:lnTo>
                    <a:lnTo>
                      <a:pt x="603263" y="594832"/>
                    </a:lnTo>
                    <a:lnTo>
                      <a:pt x="711704" y="1967"/>
                    </a:lnTo>
                    <a:close/>
                  </a:path>
                </a:pathLst>
              </a:custGeom>
              <a:gradFill flip="none" rotWithShape="1">
                <a:gsLst>
                  <a:gs pos="0">
                    <a:schemeClr val="bg1">
                      <a:lumMod val="50000"/>
                    </a:schemeClr>
                  </a:gs>
                  <a:gs pos="19000">
                    <a:schemeClr val="bg1"/>
                  </a:gs>
                  <a:gs pos="31000">
                    <a:schemeClr val="bg1">
                      <a:lumMod val="65000"/>
                    </a:schemeClr>
                  </a:gs>
                  <a:gs pos="74000">
                    <a:schemeClr val="tx1">
                      <a:lumMod val="50000"/>
                      <a:lumOff val="50000"/>
                    </a:schemeClr>
                  </a:gs>
                  <a:gs pos="54000">
                    <a:schemeClr val="bg1"/>
                  </a:gs>
                </a:gsLst>
                <a:path path="circle">
                  <a:fillToRect l="100000" t="100000"/>
                </a:path>
                <a:tileRect r="-100000" b="-100000"/>
              </a:gradFill>
              <a:ln>
                <a:solidFill>
                  <a:schemeClr val="tx1">
                    <a:lumMod val="50000"/>
                    <a:lumOff val="50000"/>
                  </a:schemeClr>
                </a:solidFill>
              </a:ln>
              <a:effectLst>
                <a:outerShdw blurRad="50800" dist="38100" dir="8100000" algn="tr" rotWithShape="0">
                  <a:prstClr val="black">
                    <a:alpha val="40000"/>
                  </a:prstClr>
                </a:outerShdw>
              </a:effectLst>
              <a:scene3d>
                <a:camera prst="orthographicFront"/>
                <a:lightRig rig="threePt" dir="t"/>
              </a:scene3d>
              <a:sp3d>
                <a:bevelT h="381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ircle: Hollow 8">
                <a:extLst>
                  <a:ext uri="{FF2B5EF4-FFF2-40B4-BE49-F238E27FC236}">
                    <a16:creationId xmlns:a16="http://schemas.microsoft.com/office/drawing/2014/main" id="{2D0A2560-A9CC-4E7F-8250-D85CAEAF1C40}"/>
                  </a:ext>
                </a:extLst>
              </p:cNvPr>
              <p:cNvSpPr/>
              <p:nvPr/>
            </p:nvSpPr>
            <p:spPr>
              <a:xfrm>
                <a:off x="4977619" y="2310619"/>
                <a:ext cx="2236763" cy="2236763"/>
              </a:xfrm>
              <a:prstGeom prst="donut">
                <a:avLst>
                  <a:gd name="adj" fmla="val 19942"/>
                </a:avLst>
              </a:prstGeom>
              <a:gradFill flip="none" rotWithShape="1">
                <a:gsLst>
                  <a:gs pos="69000">
                    <a:schemeClr val="tx1">
                      <a:lumMod val="85000"/>
                      <a:lumOff val="15000"/>
                    </a:schemeClr>
                  </a:gs>
                  <a:gs pos="76000">
                    <a:schemeClr val="tx1">
                      <a:lumMod val="75000"/>
                      <a:lumOff val="25000"/>
                    </a:schemeClr>
                  </a:gs>
                  <a:gs pos="57000">
                    <a:schemeClr val="tx1"/>
                  </a:gs>
                  <a:gs pos="45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ircle: Hollow 9">
                <a:extLst>
                  <a:ext uri="{FF2B5EF4-FFF2-40B4-BE49-F238E27FC236}">
                    <a16:creationId xmlns:a16="http://schemas.microsoft.com/office/drawing/2014/main" id="{3E776125-C850-4998-952D-C79B8336CA87}"/>
                  </a:ext>
                </a:extLst>
              </p:cNvPr>
              <p:cNvSpPr/>
              <p:nvPr/>
            </p:nvSpPr>
            <p:spPr>
              <a:xfrm>
                <a:off x="5377237" y="2710237"/>
                <a:ext cx="1437527" cy="1437527"/>
              </a:xfrm>
              <a:prstGeom prst="donut">
                <a:avLst>
                  <a:gd name="adj" fmla="val 3810"/>
                </a:avLst>
              </a:prstGeom>
              <a:solidFill>
                <a:schemeClr val="bg1">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15BDEC67-C611-4B39-BE76-9A8C9D2D22ED}"/>
                </a:ext>
              </a:extLst>
            </p:cNvPr>
            <p:cNvGrpSpPr/>
            <p:nvPr/>
          </p:nvGrpSpPr>
          <p:grpSpPr>
            <a:xfrm>
              <a:off x="5841278" y="3176754"/>
              <a:ext cx="525139" cy="533991"/>
              <a:chOff x="5841278" y="3176754"/>
              <a:chExt cx="525139" cy="533991"/>
            </a:xfrm>
          </p:grpSpPr>
          <p:sp>
            <p:nvSpPr>
              <p:cNvPr id="19" name="Oval 18">
                <a:extLst>
                  <a:ext uri="{FF2B5EF4-FFF2-40B4-BE49-F238E27FC236}">
                    <a16:creationId xmlns:a16="http://schemas.microsoft.com/office/drawing/2014/main" id="{543FE614-BDF9-4605-86CE-C76D59AFA681}"/>
                  </a:ext>
                </a:extLst>
              </p:cNvPr>
              <p:cNvSpPr/>
              <p:nvPr/>
            </p:nvSpPr>
            <p:spPr>
              <a:xfrm>
                <a:off x="6059146" y="3176754"/>
                <a:ext cx="73707" cy="73707"/>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B90444A7-0816-4687-8B57-1B55F9783932}"/>
                  </a:ext>
                </a:extLst>
              </p:cNvPr>
              <p:cNvSpPr/>
              <p:nvPr/>
            </p:nvSpPr>
            <p:spPr>
              <a:xfrm>
                <a:off x="6286310" y="3295564"/>
                <a:ext cx="73707" cy="73707"/>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62E9693-D2CC-4343-8439-27EF57FC4DEA}"/>
                  </a:ext>
                </a:extLst>
              </p:cNvPr>
              <p:cNvSpPr/>
              <p:nvPr/>
            </p:nvSpPr>
            <p:spPr>
              <a:xfrm>
                <a:off x="6292710" y="3521695"/>
                <a:ext cx="73707" cy="73707"/>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62F18D8F-11DC-4B60-8481-7C1212D16B19}"/>
                  </a:ext>
                </a:extLst>
              </p:cNvPr>
              <p:cNvSpPr/>
              <p:nvPr/>
            </p:nvSpPr>
            <p:spPr>
              <a:xfrm>
                <a:off x="6059146" y="3637038"/>
                <a:ext cx="73707" cy="73707"/>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7007B404-BDCB-43FA-AE45-09ABDBFD2AD5}"/>
                  </a:ext>
                </a:extLst>
              </p:cNvPr>
              <p:cNvSpPr/>
              <p:nvPr/>
            </p:nvSpPr>
            <p:spPr>
              <a:xfrm>
                <a:off x="5841278" y="3521694"/>
                <a:ext cx="73707" cy="73707"/>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028D288-F00C-4B03-B329-36BD13F5CAC4}"/>
                  </a:ext>
                </a:extLst>
              </p:cNvPr>
              <p:cNvSpPr/>
              <p:nvPr/>
            </p:nvSpPr>
            <p:spPr>
              <a:xfrm>
                <a:off x="5841278" y="3295564"/>
                <a:ext cx="73707" cy="73707"/>
              </a:xfrm>
              <a:prstGeom prst="ellipse">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3" name="TextBox 12">
            <a:extLst>
              <a:ext uri="{FF2B5EF4-FFF2-40B4-BE49-F238E27FC236}">
                <a16:creationId xmlns:a16="http://schemas.microsoft.com/office/drawing/2014/main" id="{BB1FA484-B39A-42A5-A0B4-390D92D24BE1}"/>
              </a:ext>
            </a:extLst>
          </p:cNvPr>
          <p:cNvSpPr txBox="1"/>
          <p:nvPr/>
        </p:nvSpPr>
        <p:spPr>
          <a:xfrm>
            <a:off x="242047" y="2927913"/>
            <a:ext cx="28519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a:solidFill>
                  <a:prstClr val="black">
                    <a:lumMod val="95000"/>
                    <a:lumOff val="5000"/>
                  </a:prstClr>
                </a:solidFill>
                <a:latin typeface="Arial" panose="020B0604020202020204" pitchFamily="34" charset="0"/>
                <a:cs typeface="Arial" panose="020B0604020202020204" pitchFamily="34" charset="0"/>
              </a:rPr>
              <a:t>1. Từ thuật toán đến chương trình</a:t>
            </a:r>
            <a:endPar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cs typeface="Arial" panose="020B0604020202020204" pitchFamily="34" charset="0"/>
            </a:endParaRPr>
          </a:p>
        </p:txBody>
      </p:sp>
      <p:pic>
        <p:nvPicPr>
          <p:cNvPr id="17" name="Graphic 16" descr="Bullseye">
            <a:extLst>
              <a:ext uri="{FF2B5EF4-FFF2-40B4-BE49-F238E27FC236}">
                <a16:creationId xmlns:a16="http://schemas.microsoft.com/office/drawing/2014/main" id="{22018441-2943-4739-92E0-C27A23FEE2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3456" y="2413984"/>
            <a:ext cx="457200" cy="457200"/>
          </a:xfrm>
          <a:prstGeom prst="rect">
            <a:avLst/>
          </a:prstGeom>
        </p:spPr>
      </p:pic>
      <p:pic>
        <p:nvPicPr>
          <p:cNvPr id="49" name="Graphic 48" descr="Bank">
            <a:extLst>
              <a:ext uri="{FF2B5EF4-FFF2-40B4-BE49-F238E27FC236}">
                <a16:creationId xmlns:a16="http://schemas.microsoft.com/office/drawing/2014/main" id="{75F23119-8D8D-4EDE-9690-49380DB2E9D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96124" y="300621"/>
            <a:ext cx="457200" cy="457200"/>
          </a:xfrm>
          <a:prstGeom prst="rect">
            <a:avLst/>
          </a:prstGeom>
        </p:spPr>
      </p:pic>
      <p:sp>
        <p:nvSpPr>
          <p:cNvPr id="50" name="TextBox 49">
            <a:extLst>
              <a:ext uri="{FF2B5EF4-FFF2-40B4-BE49-F238E27FC236}">
                <a16:creationId xmlns:a16="http://schemas.microsoft.com/office/drawing/2014/main" id="{6CB2E36E-0A4B-4844-AD70-4B4362620CCA}"/>
              </a:ext>
            </a:extLst>
          </p:cNvPr>
          <p:cNvSpPr txBox="1"/>
          <p:nvPr/>
        </p:nvSpPr>
        <p:spPr>
          <a:xfrm>
            <a:off x="3555831" y="358988"/>
            <a:ext cx="65753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a:ln>
                  <a:noFill/>
                </a:ln>
                <a:solidFill>
                  <a:prstClr val="black">
                    <a:lumMod val="95000"/>
                    <a:lumOff val="5000"/>
                  </a:prstClr>
                </a:solidFill>
                <a:effectLst/>
                <a:uLnTx/>
                <a:uFillTx/>
                <a:latin typeface="Arial" panose="020B0604020202020204" pitchFamily="34" charset="0"/>
                <a:cs typeface="Arial" panose="020B0604020202020204" pitchFamily="34" charset="0"/>
              </a:rPr>
              <a:t>2. Thực hành: Tạo chương trình điều khiển máy tính thực hiện thuật toán</a:t>
            </a:r>
            <a:endParaRPr kumimoji="0" lang="en-US" sz="2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BCFA1A2F-7697-4C54-BC71-A345284D5E2C}"/>
              </a:ext>
            </a:extLst>
          </p:cNvPr>
          <p:cNvSpPr/>
          <p:nvPr/>
        </p:nvSpPr>
        <p:spPr>
          <a:xfrm>
            <a:off x="3021713" y="2755494"/>
            <a:ext cx="728133" cy="528838"/>
          </a:xfrm>
          <a:custGeom>
            <a:avLst/>
            <a:gdLst>
              <a:gd name="connsiteX0" fmla="*/ 728133 w 728133"/>
              <a:gd name="connsiteY0" fmla="*/ 0 h 508000"/>
              <a:gd name="connsiteX1" fmla="*/ 524933 w 728133"/>
              <a:gd name="connsiteY1" fmla="*/ 508000 h 508000"/>
              <a:gd name="connsiteX2" fmla="*/ 0 w 728133"/>
              <a:gd name="connsiteY2" fmla="*/ 491067 h 508000"/>
            </a:gdLst>
            <a:ahLst/>
            <a:cxnLst>
              <a:cxn ang="0">
                <a:pos x="connsiteX0" y="connsiteY0"/>
              </a:cxn>
              <a:cxn ang="0">
                <a:pos x="connsiteX1" y="connsiteY1"/>
              </a:cxn>
              <a:cxn ang="0">
                <a:pos x="connsiteX2" y="connsiteY2"/>
              </a:cxn>
            </a:cxnLst>
            <a:rect l="l" t="t" r="r" b="b"/>
            <a:pathLst>
              <a:path w="728133" h="508000">
                <a:moveTo>
                  <a:pt x="728133" y="0"/>
                </a:moveTo>
                <a:lnTo>
                  <a:pt x="524933" y="508000"/>
                </a:lnTo>
                <a:lnTo>
                  <a:pt x="0" y="491067"/>
                </a:lnTo>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1311F46-7AA4-4783-B037-30C71007689B}"/>
              </a:ext>
            </a:extLst>
          </p:cNvPr>
          <p:cNvSpPr/>
          <p:nvPr/>
        </p:nvSpPr>
        <p:spPr>
          <a:xfrm rot="3911827">
            <a:off x="5337905" y="1021584"/>
            <a:ext cx="665393" cy="593937"/>
          </a:xfrm>
          <a:custGeom>
            <a:avLst/>
            <a:gdLst>
              <a:gd name="connsiteX0" fmla="*/ 728133 w 728133"/>
              <a:gd name="connsiteY0" fmla="*/ 0 h 508000"/>
              <a:gd name="connsiteX1" fmla="*/ 524933 w 728133"/>
              <a:gd name="connsiteY1" fmla="*/ 508000 h 508000"/>
              <a:gd name="connsiteX2" fmla="*/ 0 w 728133"/>
              <a:gd name="connsiteY2" fmla="*/ 491067 h 508000"/>
            </a:gdLst>
            <a:ahLst/>
            <a:cxnLst>
              <a:cxn ang="0">
                <a:pos x="connsiteX0" y="connsiteY0"/>
              </a:cxn>
              <a:cxn ang="0">
                <a:pos x="connsiteX1" y="connsiteY1"/>
              </a:cxn>
              <a:cxn ang="0">
                <a:pos x="connsiteX2" y="connsiteY2"/>
              </a:cxn>
            </a:cxnLst>
            <a:rect l="l" t="t" r="r" b="b"/>
            <a:pathLst>
              <a:path w="728133" h="508000">
                <a:moveTo>
                  <a:pt x="728133" y="0"/>
                </a:moveTo>
                <a:lnTo>
                  <a:pt x="524933" y="508000"/>
                </a:lnTo>
                <a:lnTo>
                  <a:pt x="0" y="491067"/>
                </a:lnTo>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7"/>
                                        </p:tgtEl>
                                        <p:attrNameLst>
                                          <p:attrName>r</p:attrName>
                                        </p:attrNameLst>
                                      </p:cBhvr>
                                    </p:animRot>
                                  </p:childTnLst>
                                </p:cTn>
                              </p:par>
                              <p:par>
                                <p:cTn id="7" presetID="35" presetClass="path" presetSubtype="0" repeatCount="indefinite" fill="hold" nodeType="withEffect">
                                  <p:stCondLst>
                                    <p:cond delay="0"/>
                                  </p:stCondLst>
                                  <p:childTnLst>
                                    <p:animMotion origin="layout" path="M 2.08333E-7 4.81481E-6 L -1.51367 4.81481E-6 " pathEditMode="relative" rAng="0" ptsTypes="AA">
                                      <p:cBhvr>
                                        <p:cTn id="8" dur="40000" fill="hold"/>
                                        <p:tgtEl>
                                          <p:spTgt spid="18"/>
                                        </p:tgtEl>
                                        <p:attrNameLst>
                                          <p:attrName>ppt_x</p:attrName>
                                          <p:attrName>ppt_y</p:attrName>
                                        </p:attrNameLst>
                                      </p:cBhvr>
                                      <p:rCtr x="-75690" y="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right)">
                                      <p:cBhvr>
                                        <p:cTn id="17" dur="500"/>
                                        <p:tgtEl>
                                          <p:spTgt spid="53"/>
                                        </p:tgtEl>
                                      </p:cBhvr>
                                    </p:animEffect>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ppt_h/2"/>
                                          </p:val>
                                        </p:tav>
                                        <p:tav tm="100000">
                                          <p:val>
                                            <p:strVal val="#ppt_y"/>
                                          </p:val>
                                        </p:tav>
                                      </p:tavLst>
                                    </p:anim>
                                    <p:anim calcmode="lin" valueType="num">
                                      <p:cBhvr>
                                        <p:cTn id="23" dur="500" fill="hold"/>
                                        <p:tgtEl>
                                          <p:spTgt spid="17"/>
                                        </p:tgtEl>
                                        <p:attrNameLst>
                                          <p:attrName>ppt_w</p:attrName>
                                        </p:attrNameLst>
                                      </p:cBhvr>
                                      <p:tavLst>
                                        <p:tav tm="0">
                                          <p:val>
                                            <p:strVal val="#ppt_w"/>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ppt_h/2"/>
                                          </p:val>
                                        </p:tav>
                                        <p:tav tm="100000">
                                          <p:val>
                                            <p:strVal val="#ppt_y"/>
                                          </p:val>
                                        </p:tav>
                                      </p:tavLst>
                                    </p:anim>
                                    <p:anim calcmode="lin" valueType="num">
                                      <p:cBhvr>
                                        <p:cTn id="29" dur="500" fill="hold"/>
                                        <p:tgtEl>
                                          <p:spTgt spid="13"/>
                                        </p:tgtEl>
                                        <p:attrNameLst>
                                          <p:attrName>ppt_w</p:attrName>
                                        </p:attrNameLst>
                                      </p:cBhvr>
                                      <p:tavLst>
                                        <p:tav tm="0">
                                          <p:val>
                                            <p:strVal val="#ppt_w"/>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1000"/>
                            </p:stCondLst>
                            <p:childTnLst>
                              <p:par>
                                <p:cTn id="41" presetID="17" presetClass="entr" presetSubtype="1"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ppt_x</p:attrName>
                                        </p:attrNameLst>
                                      </p:cBhvr>
                                      <p:tavLst>
                                        <p:tav tm="0">
                                          <p:val>
                                            <p:strVal val="#ppt_x"/>
                                          </p:val>
                                        </p:tav>
                                        <p:tav tm="100000">
                                          <p:val>
                                            <p:strVal val="#ppt_x"/>
                                          </p:val>
                                        </p:tav>
                                      </p:tavLst>
                                    </p:anim>
                                    <p:anim calcmode="lin" valueType="num">
                                      <p:cBhvr>
                                        <p:cTn id="44" dur="500" fill="hold"/>
                                        <p:tgtEl>
                                          <p:spTgt spid="49"/>
                                        </p:tgtEl>
                                        <p:attrNameLst>
                                          <p:attrName>ppt_y</p:attrName>
                                        </p:attrNameLst>
                                      </p:cBhvr>
                                      <p:tavLst>
                                        <p:tav tm="0">
                                          <p:val>
                                            <p:strVal val="#ppt_y-#ppt_h/2"/>
                                          </p:val>
                                        </p:tav>
                                        <p:tav tm="100000">
                                          <p:val>
                                            <p:strVal val="#ppt_y"/>
                                          </p:val>
                                        </p:tav>
                                      </p:tavLst>
                                    </p:anim>
                                    <p:anim calcmode="lin" valueType="num">
                                      <p:cBhvr>
                                        <p:cTn id="45" dur="500" fill="hold"/>
                                        <p:tgtEl>
                                          <p:spTgt spid="49"/>
                                        </p:tgtEl>
                                        <p:attrNameLst>
                                          <p:attrName>ppt_w</p:attrName>
                                        </p:attrNameLst>
                                      </p:cBhvr>
                                      <p:tavLst>
                                        <p:tav tm="0">
                                          <p:val>
                                            <p:strVal val="#ppt_w"/>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childTnLst>
                                </p:cTn>
                              </p:par>
                              <p:par>
                                <p:cTn id="47" presetID="17" presetClass="entr" presetSubtype="1"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ppt_x</p:attrName>
                                        </p:attrNameLst>
                                      </p:cBhvr>
                                      <p:tavLst>
                                        <p:tav tm="0">
                                          <p:val>
                                            <p:strVal val="#ppt_x"/>
                                          </p:val>
                                        </p:tav>
                                        <p:tav tm="100000">
                                          <p:val>
                                            <p:strVal val="#ppt_x"/>
                                          </p:val>
                                        </p:tav>
                                      </p:tavLst>
                                    </p:anim>
                                    <p:anim calcmode="lin" valueType="num">
                                      <p:cBhvr>
                                        <p:cTn id="50" dur="500" fill="hold"/>
                                        <p:tgtEl>
                                          <p:spTgt spid="50"/>
                                        </p:tgtEl>
                                        <p:attrNameLst>
                                          <p:attrName>ppt_y</p:attrName>
                                        </p:attrNameLst>
                                      </p:cBhvr>
                                      <p:tavLst>
                                        <p:tav tm="0">
                                          <p:val>
                                            <p:strVal val="#ppt_y-#ppt_h/2"/>
                                          </p:val>
                                        </p:tav>
                                        <p:tav tm="100000">
                                          <p:val>
                                            <p:strVal val="#ppt_y"/>
                                          </p:val>
                                        </p:tav>
                                      </p:tavLst>
                                    </p:anim>
                                    <p:anim calcmode="lin" valueType="num">
                                      <p:cBhvr>
                                        <p:cTn id="51" dur="500" fill="hold"/>
                                        <p:tgtEl>
                                          <p:spTgt spid="50"/>
                                        </p:tgtEl>
                                        <p:attrNameLst>
                                          <p:attrName>ppt_w</p:attrName>
                                        </p:attrNameLst>
                                      </p:cBhvr>
                                      <p:tavLst>
                                        <p:tav tm="0">
                                          <p:val>
                                            <p:strVal val="#ppt_w"/>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0" grpId="0"/>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931764-BC61-523E-EF2F-0BF5BF5F44F0}"/>
              </a:ext>
            </a:extLst>
          </p:cNvPr>
          <p:cNvPicPr>
            <a:picLocks noChangeAspect="1"/>
          </p:cNvPicPr>
          <p:nvPr/>
        </p:nvPicPr>
        <p:blipFill>
          <a:blip r:embed="rId2"/>
          <a:stretch>
            <a:fillRect/>
          </a:stretch>
        </p:blipFill>
        <p:spPr>
          <a:xfrm>
            <a:off x="6705195" y="966959"/>
            <a:ext cx="4730389" cy="5027275"/>
          </a:xfrm>
          <a:prstGeom prst="rect">
            <a:avLst/>
          </a:prstGeom>
        </p:spPr>
      </p:pic>
      <p:sp>
        <p:nvSpPr>
          <p:cNvPr id="9" name="Rectangle: Diagonal Corners Rounded 8">
            <a:extLst>
              <a:ext uri="{FF2B5EF4-FFF2-40B4-BE49-F238E27FC236}">
                <a16:creationId xmlns:a16="http://schemas.microsoft.com/office/drawing/2014/main" id="{E0AFB5A7-8D65-B209-5F77-837254B56BAB}"/>
              </a:ext>
            </a:extLst>
          </p:cNvPr>
          <p:cNvSpPr/>
          <p:nvPr/>
        </p:nvSpPr>
        <p:spPr>
          <a:xfrm>
            <a:off x="622623" y="1511514"/>
            <a:ext cx="5748360" cy="3760516"/>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latin typeface="Times New Roman" panose="02020603050405020304" pitchFamily="18" charset="0"/>
                <a:cs typeface="Times New Roman" panose="02020603050405020304" pitchFamily="18" charset="0"/>
              </a:rPr>
              <a:t>Công thức làm “Kem sữa chua xoài”</a:t>
            </a:r>
          </a:p>
          <a:p>
            <a:pPr marL="342900" indent="-342900">
              <a:buFont typeface="+mj-lt"/>
              <a:buAutoNum type="arabicPeriod"/>
            </a:pPr>
            <a:r>
              <a:rPr lang="en-US" sz="2600">
                <a:solidFill>
                  <a:schemeClr val="tx1"/>
                </a:solidFill>
                <a:latin typeface="Times New Roman" panose="02020603050405020304" pitchFamily="18" charset="0"/>
                <a:cs typeface="Times New Roman" panose="02020603050405020304" pitchFamily="18" charset="0"/>
              </a:rPr>
              <a:t>Cho xoài vào tô.</a:t>
            </a:r>
          </a:p>
          <a:p>
            <a:pPr marL="342900" indent="-342900">
              <a:buFont typeface="+mj-lt"/>
              <a:buAutoNum type="arabicPeriod"/>
            </a:pPr>
            <a:r>
              <a:rPr lang="en-US" sz="2600">
                <a:solidFill>
                  <a:schemeClr val="tx1"/>
                </a:solidFill>
                <a:latin typeface="Times New Roman" panose="02020603050405020304" pitchFamily="18" charset="0"/>
                <a:cs typeface="Times New Roman" panose="02020603050405020304" pitchFamily="18" charset="0"/>
              </a:rPr>
              <a:t>Nghiền nát xoài.</a:t>
            </a:r>
          </a:p>
          <a:p>
            <a:pPr marL="342900" indent="-342900">
              <a:buFont typeface="+mj-lt"/>
              <a:buAutoNum type="arabicPeriod"/>
            </a:pPr>
            <a:r>
              <a:rPr lang="en-US" sz="2600">
                <a:solidFill>
                  <a:schemeClr val="tx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sz="2600">
                <a:solidFill>
                  <a:schemeClr val="tx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sz="2600">
                <a:solidFill>
                  <a:schemeClr val="tx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sz="2600">
                <a:solidFill>
                  <a:schemeClr val="tx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sz="2600">
                <a:solidFill>
                  <a:schemeClr val="tx1"/>
                </a:solidFill>
                <a:latin typeface="Times New Roman" panose="02020603050405020304" pitchFamily="18" charset="0"/>
                <a:cs typeface="Times New Roman" panose="02020603050405020304" pitchFamily="18" charset="0"/>
              </a:rPr>
              <a:t>Lấy kem ra thưởng thức.</a:t>
            </a:r>
          </a:p>
        </p:txBody>
      </p:sp>
      <p:sp>
        <p:nvSpPr>
          <p:cNvPr id="16" name="Rectangle 67">
            <a:extLst>
              <a:ext uri="{FF2B5EF4-FFF2-40B4-BE49-F238E27FC236}">
                <a16:creationId xmlns:a16="http://schemas.microsoft.com/office/drawing/2014/main" id="{DFE31BC1-396E-46F4-B4F1-C06E346B6A01}"/>
              </a:ext>
            </a:extLst>
          </p:cNvPr>
          <p:cNvSpPr>
            <a:spLocks noChangeArrowheads="1"/>
          </p:cNvSpPr>
          <p:nvPr/>
        </p:nvSpPr>
        <p:spPr bwMode="auto">
          <a:xfrm>
            <a:off x="535312" y="5986331"/>
            <a:ext cx="11141824" cy="523220"/>
          </a:xfrm>
          <a:prstGeom prst="rect">
            <a:avLst/>
          </a:prstGeom>
          <a:solidFill>
            <a:srgbClr val="00B0F0"/>
          </a:solidFill>
          <a:ln>
            <a:noFill/>
          </a:ln>
          <a:effectLst/>
        </p:spPr>
        <p:txBody>
          <a:bodyPr wrap="square">
            <a:spAutoFit/>
          </a:bodyPr>
          <a:lstStyle>
            <a:lvl1pPr marL="400050" indent="-400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rgbClr val="0000FF"/>
              </a:buClr>
            </a:pPr>
            <a:r>
              <a:rPr lang="en-US" altLang="en-US" sz="2800">
                <a:latin typeface="Times New Roman" panose="02020603050405020304" pitchFamily="18" charset="0"/>
                <a:cs typeface="Times New Roman" panose="02020603050405020304" pitchFamily="18" charset="0"/>
                <a:sym typeface="Wingdings" panose="05000000000000000000" pitchFamily="2" charset="2"/>
              </a:rPr>
              <a:t>Thuật toán </a:t>
            </a:r>
            <a:r>
              <a:rPr lang="en-US" sz="2800">
                <a:latin typeface="Times New Roman" panose="02020603050405020304" pitchFamily="18" charset="0"/>
                <a:cs typeface="Times New Roman" panose="02020603050405020304" pitchFamily="18" charset="0"/>
              </a:rPr>
              <a:t>là các bước để giải một bài toán hay giải quyết một vấn đề.</a:t>
            </a:r>
            <a:endParaRPr lang="en-US" altLang="en-US" sz="2800" i="1"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71DD340-C856-9553-DE80-86F13AACF1C4}"/>
              </a:ext>
            </a:extLst>
          </p:cNvPr>
          <p:cNvGrpSpPr/>
          <p:nvPr/>
        </p:nvGrpSpPr>
        <p:grpSpPr>
          <a:xfrm>
            <a:off x="293083" y="195559"/>
            <a:ext cx="8071815" cy="596538"/>
            <a:chOff x="948174" y="3429000"/>
            <a:chExt cx="5251795" cy="1163882"/>
          </a:xfrm>
        </p:grpSpPr>
        <p:sp>
          <p:nvSpPr>
            <p:cNvPr id="3" name="Rectangle: Rounded Corners 2">
              <a:extLst>
                <a:ext uri="{FF2B5EF4-FFF2-40B4-BE49-F238E27FC236}">
                  <a16:creationId xmlns:a16="http://schemas.microsoft.com/office/drawing/2014/main" id="{AFE278F1-1A6F-3F81-E857-43B5A893B721}"/>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A9E7A66-D3AD-3465-1257-4A0BF0E49B60}"/>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 Từ thuật toán đến chương trình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791AF07F-5C63-1C52-4233-C470893ED2F7}"/>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7" name="Oval 6">
              <a:extLst>
                <a:ext uri="{FF2B5EF4-FFF2-40B4-BE49-F238E27FC236}">
                  <a16:creationId xmlns:a16="http://schemas.microsoft.com/office/drawing/2014/main" id="{F50CDD3D-F38C-DAB3-84FB-2E3FF0A69137}"/>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Top Corners Rounded 7">
              <a:extLst>
                <a:ext uri="{FF2B5EF4-FFF2-40B4-BE49-F238E27FC236}">
                  <a16:creationId xmlns:a16="http://schemas.microsoft.com/office/drawing/2014/main" id="{352D7100-5067-EECB-61BA-E702CD756DFE}"/>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454252C-17E6-92ED-99D5-99A42EE27DAE}"/>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601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AAD17-CBAD-D125-B64D-860163EEE76A}"/>
            </a:ext>
          </a:extLst>
        </p:cNvPr>
        <p:cNvGrpSpPr/>
        <p:nvPr/>
      </p:nvGrpSpPr>
      <p:grpSpPr>
        <a:xfrm>
          <a:off x="0" y="0"/>
          <a:ext cx="0" cy="0"/>
          <a:chOff x="0" y="0"/>
          <a:chExt cx="0" cy="0"/>
        </a:xfrm>
      </p:grpSpPr>
      <p:sp>
        <p:nvSpPr>
          <p:cNvPr id="40" name="TextBox 39">
            <a:extLst>
              <a:ext uri="{FF2B5EF4-FFF2-40B4-BE49-F238E27FC236}">
                <a16:creationId xmlns:a16="http://schemas.microsoft.com/office/drawing/2014/main" id="{8C7B791E-328E-162A-91AD-5CE53B218514}"/>
              </a:ext>
            </a:extLst>
          </p:cNvPr>
          <p:cNvSpPr txBox="1"/>
          <p:nvPr/>
        </p:nvSpPr>
        <p:spPr>
          <a:xfrm>
            <a:off x="833263" y="287430"/>
            <a:ext cx="7491882" cy="553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 Từ thuật toán đến chương trình</a:t>
            </a:r>
            <a:endPar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019DA2E0-A372-19FB-019E-D88BE465A9C0}"/>
              </a:ext>
            </a:extLst>
          </p:cNvPr>
          <p:cNvSpPr/>
          <p:nvPr/>
        </p:nvSpPr>
        <p:spPr>
          <a:xfrm>
            <a:off x="644893" y="2227392"/>
            <a:ext cx="5666260" cy="3759522"/>
          </a:xfrm>
          <a:custGeom>
            <a:avLst/>
            <a:gdLst>
              <a:gd name="connsiteX0" fmla="*/ 0 w 3835992"/>
              <a:gd name="connsiteY0" fmla="*/ 0 h 2264193"/>
              <a:gd name="connsiteX1" fmla="*/ 3835992 w 3835992"/>
              <a:gd name="connsiteY1" fmla="*/ 0 h 2264193"/>
              <a:gd name="connsiteX2" fmla="*/ 3835992 w 3835992"/>
              <a:gd name="connsiteY2" fmla="*/ 2264193 h 2264193"/>
              <a:gd name="connsiteX3" fmla="*/ 0 w 3835992"/>
              <a:gd name="connsiteY3" fmla="*/ 2264193 h 2264193"/>
              <a:gd name="connsiteX4" fmla="*/ 0 w 3835992"/>
              <a:gd name="connsiteY4" fmla="*/ 0 h 22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992" h="2264193">
                <a:moveTo>
                  <a:pt x="0" y="0"/>
                </a:moveTo>
                <a:lnTo>
                  <a:pt x="3835992" y="0"/>
                </a:lnTo>
                <a:lnTo>
                  <a:pt x="3835992" y="2264193"/>
                </a:lnTo>
                <a:lnTo>
                  <a:pt x="0" y="2264193"/>
                </a:lnTo>
                <a:lnTo>
                  <a:pt x="0" y="0"/>
                </a:lnTo>
                <a:close/>
              </a:path>
            </a:pathLst>
          </a:custGeom>
          <a:ln w="19050"/>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7716" tIns="708152" rIns="297716" bIns="113792"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Di chuyển về phía trước 60 bước</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Quay trái 120 độ</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Di chuyển về phía trước 60 bước</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Quay trái 120 độ</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Di chuyển về phía trước 60 bước</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Quay trái 120 độ</a:t>
            </a:r>
          </a:p>
        </p:txBody>
      </p:sp>
      <p:sp>
        <p:nvSpPr>
          <p:cNvPr id="33" name="Freeform: Shape 32">
            <a:extLst>
              <a:ext uri="{FF2B5EF4-FFF2-40B4-BE49-F238E27FC236}">
                <a16:creationId xmlns:a16="http://schemas.microsoft.com/office/drawing/2014/main" id="{6A29EDE6-FD21-0AFB-F605-037463BDE0FB}"/>
              </a:ext>
            </a:extLst>
          </p:cNvPr>
          <p:cNvSpPr/>
          <p:nvPr/>
        </p:nvSpPr>
        <p:spPr>
          <a:xfrm>
            <a:off x="774658" y="1556182"/>
            <a:ext cx="5411538" cy="1187017"/>
          </a:xfrm>
          <a:custGeom>
            <a:avLst/>
            <a:gdLst>
              <a:gd name="connsiteX0" fmla="*/ 0 w 3674711"/>
              <a:gd name="connsiteY0" fmla="*/ 133757 h 802528"/>
              <a:gd name="connsiteX1" fmla="*/ 133757 w 3674711"/>
              <a:gd name="connsiteY1" fmla="*/ 0 h 802528"/>
              <a:gd name="connsiteX2" fmla="*/ 3540954 w 3674711"/>
              <a:gd name="connsiteY2" fmla="*/ 0 h 802528"/>
              <a:gd name="connsiteX3" fmla="*/ 3674711 w 3674711"/>
              <a:gd name="connsiteY3" fmla="*/ 133757 h 802528"/>
              <a:gd name="connsiteX4" fmla="*/ 3674711 w 3674711"/>
              <a:gd name="connsiteY4" fmla="*/ 668771 h 802528"/>
              <a:gd name="connsiteX5" fmla="*/ 3540954 w 3674711"/>
              <a:gd name="connsiteY5" fmla="*/ 802528 h 802528"/>
              <a:gd name="connsiteX6" fmla="*/ 133757 w 3674711"/>
              <a:gd name="connsiteY6" fmla="*/ 802528 h 802528"/>
              <a:gd name="connsiteX7" fmla="*/ 0 w 3674711"/>
              <a:gd name="connsiteY7" fmla="*/ 668771 h 802528"/>
              <a:gd name="connsiteX8" fmla="*/ 0 w 3674711"/>
              <a:gd name="connsiteY8" fmla="*/ 133757 h 8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4711" h="802528">
                <a:moveTo>
                  <a:pt x="0" y="133757"/>
                </a:moveTo>
                <a:cubicBezTo>
                  <a:pt x="0" y="59885"/>
                  <a:pt x="59885" y="0"/>
                  <a:pt x="133757" y="0"/>
                </a:cubicBezTo>
                <a:lnTo>
                  <a:pt x="3540954" y="0"/>
                </a:lnTo>
                <a:cubicBezTo>
                  <a:pt x="3614826" y="0"/>
                  <a:pt x="3674711" y="59885"/>
                  <a:pt x="3674711" y="133757"/>
                </a:cubicBezTo>
                <a:lnTo>
                  <a:pt x="3674711" y="668771"/>
                </a:lnTo>
                <a:cubicBezTo>
                  <a:pt x="3674711" y="742643"/>
                  <a:pt x="3614826" y="802528"/>
                  <a:pt x="3540954" y="802528"/>
                </a:cubicBezTo>
                <a:lnTo>
                  <a:pt x="133757" y="802528"/>
                </a:lnTo>
                <a:cubicBezTo>
                  <a:pt x="59885" y="802528"/>
                  <a:pt x="0" y="742643"/>
                  <a:pt x="0" y="668771"/>
                </a:cubicBezTo>
                <a:lnTo>
                  <a:pt x="0" y="133757"/>
                </a:lnTo>
                <a:close/>
              </a:path>
            </a:pathLst>
          </a:custGeom>
          <a:solidFill>
            <a:srgbClr val="00B0F0"/>
          </a:solidFill>
          <a:ln w="28575">
            <a:solidFill>
              <a:srgbClr val="0070C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0670" tIns="39176" rIns="140670" bIns="39176" numCol="1" spcCol="1270" anchor="ctr" anchorCtr="0">
            <a:noAutofit/>
          </a:bodyPr>
          <a:lstStyle/>
          <a:p>
            <a:pPr marL="0" lvl="0" indent="0" algn="just" defTabSz="711200">
              <a:lnSpc>
                <a:spcPct val="90000"/>
              </a:lnSpc>
              <a:spcBef>
                <a:spcPct val="0"/>
              </a:spcBef>
              <a:spcAft>
                <a:spcPct val="35000"/>
              </a:spcAft>
              <a:buNone/>
            </a:pPr>
            <a:r>
              <a:rPr lang="en-US" sz="2800" b="1" u="sng" kern="1200">
                <a:latin typeface="Times New Roman" panose="02020603050405020304" pitchFamily="18" charset="0"/>
                <a:cs typeface="Times New Roman" panose="02020603050405020304" pitchFamily="18" charset="0"/>
              </a:rPr>
              <a:t>Bài toán</a:t>
            </a:r>
            <a:r>
              <a:rPr lang="en-US" sz="2800" kern="12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a:t>
            </a:r>
            <a:r>
              <a:rPr lang="en-US" sz="2800" kern="1200">
                <a:latin typeface="Times New Roman" panose="02020603050405020304" pitchFamily="18" charset="0"/>
                <a:cs typeface="Times New Roman" panose="02020603050405020304" pitchFamily="18" charset="0"/>
              </a:rPr>
              <a:t>iều khiển chú bọ di chuyển theo đường đi là một tam giác đều.</a:t>
            </a:r>
          </a:p>
        </p:txBody>
      </p:sp>
      <p:grpSp>
        <p:nvGrpSpPr>
          <p:cNvPr id="34" name="Group 33">
            <a:extLst>
              <a:ext uri="{FF2B5EF4-FFF2-40B4-BE49-F238E27FC236}">
                <a16:creationId xmlns:a16="http://schemas.microsoft.com/office/drawing/2014/main" id="{D34E023B-DB99-BF13-7987-568A4A313280}"/>
              </a:ext>
            </a:extLst>
          </p:cNvPr>
          <p:cNvGrpSpPr/>
          <p:nvPr/>
        </p:nvGrpSpPr>
        <p:grpSpPr>
          <a:xfrm>
            <a:off x="7007699" y="1453416"/>
            <a:ext cx="4552243" cy="4312118"/>
            <a:chOff x="4952432" y="551329"/>
            <a:chExt cx="3640239" cy="3435437"/>
          </a:xfrm>
        </p:grpSpPr>
        <p:sp>
          <p:nvSpPr>
            <p:cNvPr id="35" name="Isosceles Triangle 34">
              <a:extLst>
                <a:ext uri="{FF2B5EF4-FFF2-40B4-BE49-F238E27FC236}">
                  <a16:creationId xmlns:a16="http://schemas.microsoft.com/office/drawing/2014/main" id="{72FE9592-B7EF-9535-C0FE-54F47B15C29F}"/>
                </a:ext>
              </a:extLst>
            </p:cNvPr>
            <p:cNvSpPr/>
            <p:nvPr/>
          </p:nvSpPr>
          <p:spPr>
            <a:xfrm>
              <a:off x="5257801" y="1156734"/>
              <a:ext cx="2568388" cy="2286000"/>
            </a:xfrm>
            <a:prstGeom prs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DDF29CA7-EB4F-3109-F783-AA6E358B16EC}"/>
                </a:ext>
              </a:extLst>
            </p:cNvPr>
            <p:cNvCxnSpPr>
              <a:cxnSpLocks/>
              <a:stCxn id="35" idx="4"/>
            </p:cNvCxnSpPr>
            <p:nvPr/>
          </p:nvCxnSpPr>
          <p:spPr>
            <a:xfrm flipH="1" flipV="1">
              <a:off x="6199094" y="551329"/>
              <a:ext cx="1627095" cy="289140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Arc 38">
              <a:extLst>
                <a:ext uri="{FF2B5EF4-FFF2-40B4-BE49-F238E27FC236}">
                  <a16:creationId xmlns:a16="http://schemas.microsoft.com/office/drawing/2014/main" id="{73BAF2DC-5054-922D-9C34-20ABAFE0D769}"/>
                </a:ext>
              </a:extLst>
            </p:cNvPr>
            <p:cNvSpPr/>
            <p:nvPr/>
          </p:nvSpPr>
          <p:spPr>
            <a:xfrm flipH="1">
              <a:off x="6254430" y="938526"/>
              <a:ext cx="318802" cy="396649"/>
            </a:xfrm>
            <a:prstGeom prst="arc">
              <a:avLst>
                <a:gd name="adj1" fmla="val 16200000"/>
                <a:gd name="adj2" fmla="val 58063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0A8FFC17-691D-5A03-439E-468CD24752D4}"/>
                </a:ext>
              </a:extLst>
            </p:cNvPr>
            <p:cNvSpPr txBox="1"/>
            <p:nvPr/>
          </p:nvSpPr>
          <p:spPr>
            <a:xfrm>
              <a:off x="5725497" y="980405"/>
              <a:ext cx="581180"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120</a:t>
              </a:r>
              <a:r>
                <a:rPr lang="en-US" sz="1600" baseline="30000">
                  <a:latin typeface="Times New Roman" panose="02020603050405020304" pitchFamily="18" charset="0"/>
                  <a:cs typeface="Times New Roman" panose="02020603050405020304" pitchFamily="18" charset="0"/>
                </a:rPr>
                <a:t>o</a:t>
              </a:r>
              <a:endParaRPr lang="en-US" sz="1600">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9470BF2-A6AA-29BF-D740-D590FEB702A1}"/>
                </a:ext>
              </a:extLst>
            </p:cNvPr>
            <p:cNvCxnSpPr>
              <a:cxnSpLocks/>
              <a:stCxn id="35" idx="2"/>
            </p:cNvCxnSpPr>
            <p:nvPr/>
          </p:nvCxnSpPr>
          <p:spPr>
            <a:xfrm>
              <a:off x="5257801" y="3442734"/>
              <a:ext cx="333487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ADBF2DBE-3CE3-D1CC-77C5-82FE2BA5E6B6}"/>
                </a:ext>
              </a:extLst>
            </p:cNvPr>
            <p:cNvSpPr/>
            <p:nvPr/>
          </p:nvSpPr>
          <p:spPr>
            <a:xfrm rot="18150528">
              <a:off x="7690193" y="3121811"/>
              <a:ext cx="349530" cy="396649"/>
            </a:xfrm>
            <a:prstGeom prst="arc">
              <a:avLst>
                <a:gd name="adj1" fmla="val 16200000"/>
                <a:gd name="adj2" fmla="val 58063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0188E663-73EE-E0F4-5C2E-FEF8465624EE}"/>
                </a:ext>
              </a:extLst>
            </p:cNvPr>
            <p:cNvSpPr txBox="1"/>
            <p:nvPr/>
          </p:nvSpPr>
          <p:spPr>
            <a:xfrm>
              <a:off x="7941672" y="2967364"/>
              <a:ext cx="564777"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120</a:t>
              </a:r>
              <a:r>
                <a:rPr lang="en-US" sz="1600" baseline="30000">
                  <a:latin typeface="Times New Roman" panose="02020603050405020304" pitchFamily="18" charset="0"/>
                  <a:cs typeface="Times New Roman" panose="02020603050405020304" pitchFamily="18" charset="0"/>
                </a:rPr>
                <a:t>o</a:t>
              </a:r>
              <a:endParaRPr lang="en-US" sz="1600">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748C0E49-5EF0-5EC4-6052-2F2B47D2C0F5}"/>
                </a:ext>
              </a:extLst>
            </p:cNvPr>
            <p:cNvCxnSpPr>
              <a:cxnSpLocks/>
              <a:stCxn id="35" idx="0"/>
            </p:cNvCxnSpPr>
            <p:nvPr/>
          </p:nvCxnSpPr>
          <p:spPr>
            <a:xfrm flipH="1">
              <a:off x="4952432" y="1156734"/>
              <a:ext cx="1589563" cy="283003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CFC86379-C808-9661-C1C9-46BE55B2EE04}"/>
                </a:ext>
              </a:extLst>
            </p:cNvPr>
            <p:cNvSpPr/>
            <p:nvPr/>
          </p:nvSpPr>
          <p:spPr>
            <a:xfrm rot="3412716">
              <a:off x="5159329" y="3362330"/>
              <a:ext cx="349530" cy="396649"/>
            </a:xfrm>
            <a:prstGeom prst="arc">
              <a:avLst>
                <a:gd name="adj1" fmla="val 16200000"/>
                <a:gd name="adj2" fmla="val 58063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0F1F08AA-ABB8-3F46-A036-9013A39040E8}"/>
                </a:ext>
              </a:extLst>
            </p:cNvPr>
            <p:cNvSpPr txBox="1"/>
            <p:nvPr/>
          </p:nvSpPr>
          <p:spPr>
            <a:xfrm>
              <a:off x="5479057" y="3442734"/>
              <a:ext cx="581180"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120</a:t>
              </a:r>
              <a:r>
                <a:rPr lang="en-US" sz="1600" baseline="30000">
                  <a:latin typeface="Times New Roman" panose="02020603050405020304" pitchFamily="18" charset="0"/>
                  <a:cs typeface="Times New Roman" panose="02020603050405020304" pitchFamily="18" charset="0"/>
                </a:rPr>
                <a:t>o</a:t>
              </a:r>
              <a:endParaRPr lang="en-US" sz="1600">
                <a:latin typeface="Times New Roman" panose="02020603050405020304" pitchFamily="18" charset="0"/>
                <a:cs typeface="Times New Roman" panose="02020603050405020304" pitchFamily="18" charset="0"/>
              </a:endParaRPr>
            </a:p>
          </p:txBody>
        </p:sp>
      </p:grpSp>
      <p:pic>
        <p:nvPicPr>
          <p:cNvPr id="52" name="Picture 2" descr="Bọ cánh cứng và Các Côn trùng Rùa con bọ cánh cứng Thật lỗi Sơ - png tải về  - Miễn phí trong suốt Côn Trùng png Tải về.">
            <a:extLst>
              <a:ext uri="{FF2B5EF4-FFF2-40B4-BE49-F238E27FC236}">
                <a16:creationId xmlns:a16="http://schemas.microsoft.com/office/drawing/2014/main" id="{229EF64D-8F35-15B4-BD53-9609A648EEE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000" b="92444" l="10000" r="90000">
                        <a14:foregroundMark x1="46778" y1="91667" x2="49444" y2="90556"/>
                        <a14:foregroundMark x1="16667" y1="91889" x2="16667" y2="91889"/>
                        <a14:foregroundMark x1="84667" y1="92000" x2="84667" y2="92000"/>
                        <a14:foregroundMark x1="33111" y1="12556" x2="33111" y2="12556"/>
                        <a14:foregroundMark x1="30667" y1="6111" x2="30667" y2="6111"/>
                        <a14:foregroundMark x1="67667" y1="12000" x2="67667" y2="12000"/>
                        <a14:foregroundMark x1="63222" y1="12778" x2="63222" y2="12778"/>
                        <a14:foregroundMark x1="56444" y1="17222" x2="56444" y2="17222"/>
                        <a14:foregroundMark x1="56667" y1="17667" x2="56667" y2="17667"/>
                        <a14:foregroundMark x1="55667" y1="17667" x2="55667" y2="17667"/>
                        <a14:foregroundMark x1="52778" y1="92444" x2="52778" y2="92444"/>
                      </a14:backgroundRemoval>
                    </a14:imgEffect>
                  </a14:imgLayer>
                </a14:imgProps>
              </a:ext>
              <a:ext uri="{28A0092B-C50C-407E-A947-70E740481C1C}">
                <a14:useLocalDpi xmlns:a14="http://schemas.microsoft.com/office/drawing/2010/main" val="0"/>
              </a:ext>
            </a:extLst>
          </a:blip>
          <a:srcRect l="11724" t="5040" r="10990" b="5419"/>
          <a:stretch/>
        </p:blipFill>
        <p:spPr bwMode="auto">
          <a:xfrm rot="5400000">
            <a:off x="7044227" y="4698622"/>
            <a:ext cx="703662" cy="8152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ACA523A-5025-E49B-ED33-215F7B8BBE5B}"/>
              </a:ext>
            </a:extLst>
          </p:cNvPr>
          <p:cNvGrpSpPr/>
          <p:nvPr/>
        </p:nvGrpSpPr>
        <p:grpSpPr>
          <a:xfrm>
            <a:off x="293083" y="195559"/>
            <a:ext cx="8071815" cy="596538"/>
            <a:chOff x="948174" y="3429000"/>
            <a:chExt cx="5251795" cy="1163882"/>
          </a:xfrm>
        </p:grpSpPr>
        <p:sp>
          <p:nvSpPr>
            <p:cNvPr id="3" name="Rectangle: Rounded Corners 2">
              <a:extLst>
                <a:ext uri="{FF2B5EF4-FFF2-40B4-BE49-F238E27FC236}">
                  <a16:creationId xmlns:a16="http://schemas.microsoft.com/office/drawing/2014/main" id="{76FC60AC-F68F-0492-0D47-3988395FAE45}"/>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2F5C35B-2673-2C78-702F-74BE80674734}"/>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 Từ thuật toán đến chương trình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CCB4BD0F-BC71-1243-6982-F89BB9EAF031}"/>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6" name="Oval 5">
              <a:extLst>
                <a:ext uri="{FF2B5EF4-FFF2-40B4-BE49-F238E27FC236}">
                  <a16:creationId xmlns:a16="http://schemas.microsoft.com/office/drawing/2014/main" id="{7030612A-7134-39AD-053B-2820893EE7C9}"/>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271806FA-7151-CC99-D78F-A5078A081E0C}"/>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A99B165-0DB2-6552-9F2B-349395594B6D}"/>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39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1.66667E-6 2.83951E-6 L 0.27431 2.83951E-6 " pathEditMode="relative" rAng="0" ptsTypes="AA">
                                      <p:cBhvr>
                                        <p:cTn id="31" dur="1000" fill="hold"/>
                                        <p:tgtEl>
                                          <p:spTgt spid="52"/>
                                        </p:tgtEl>
                                        <p:attrNameLst>
                                          <p:attrName>ppt_x</p:attrName>
                                          <p:attrName>ppt_y</p:attrName>
                                        </p:attrNameLst>
                                      </p:cBhvr>
                                      <p:rCtr x="13715" y="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xEl>
                                              <p:pRg st="1" end="1"/>
                                            </p:txEl>
                                          </p:spTgt>
                                        </p:tgtEl>
                                        <p:attrNameLst>
                                          <p:attrName>style.visibility</p:attrName>
                                        </p:attrNameLst>
                                      </p:cBhvr>
                                      <p:to>
                                        <p:strVal val="visible"/>
                                      </p:to>
                                    </p:set>
                                    <p:animEffect transition="in" filter="fade">
                                      <p:cBhvr>
                                        <p:cTn id="36" dur="500"/>
                                        <p:tgtEl>
                                          <p:spTgt spid="3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7200000">
                                      <p:cBhvr>
                                        <p:cTn id="40" dur="1000" fill="hold"/>
                                        <p:tgtEl>
                                          <p:spTgt spid="52"/>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xEl>
                                              <p:pRg st="2" end="2"/>
                                            </p:txEl>
                                          </p:spTgt>
                                        </p:tgtEl>
                                        <p:attrNameLst>
                                          <p:attrName>style.visibility</p:attrName>
                                        </p:attrNameLst>
                                      </p:cBhvr>
                                      <p:to>
                                        <p:strVal val="visible"/>
                                      </p:to>
                                    </p:set>
                                    <p:animEffect transition="in" filter="fade">
                                      <p:cBhvr>
                                        <p:cTn id="45" dur="500"/>
                                        <p:tgtEl>
                                          <p:spTgt spid="3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0.26888 -4.44444E-6 L 0.12591 -0.44444 " pathEditMode="relative" rAng="0" ptsTypes="AA">
                                      <p:cBhvr>
                                        <p:cTn id="49" dur="1000" fill="hold"/>
                                        <p:tgtEl>
                                          <p:spTgt spid="52"/>
                                        </p:tgtEl>
                                        <p:attrNameLst>
                                          <p:attrName>ppt_x</p:attrName>
                                          <p:attrName>ppt_y</p:attrName>
                                        </p:attrNameLst>
                                      </p:cBhvr>
                                      <p:rCtr x="-7148" y="-22222"/>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xEl>
                                              <p:pRg st="3" end="3"/>
                                            </p:txEl>
                                          </p:spTgt>
                                        </p:tgtEl>
                                        <p:attrNameLst>
                                          <p:attrName>style.visibility</p:attrName>
                                        </p:attrNameLst>
                                      </p:cBhvr>
                                      <p:to>
                                        <p:strVal val="visible"/>
                                      </p:to>
                                    </p:set>
                                    <p:animEffect transition="in" filter="fade">
                                      <p:cBhvr>
                                        <p:cTn id="54" dur="500"/>
                                        <p:tgtEl>
                                          <p:spTgt spid="3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nodeType="clickEffect">
                                  <p:stCondLst>
                                    <p:cond delay="0"/>
                                  </p:stCondLst>
                                  <p:childTnLst>
                                    <p:animRot by="-7200000">
                                      <p:cBhvr>
                                        <p:cTn id="58" dur="1000" fill="hold"/>
                                        <p:tgtEl>
                                          <p:spTgt spid="52"/>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xEl>
                                              <p:pRg st="4" end="4"/>
                                            </p:txEl>
                                          </p:spTgt>
                                        </p:tgtEl>
                                        <p:attrNameLst>
                                          <p:attrName>style.visibility</p:attrName>
                                        </p:attrNameLst>
                                      </p:cBhvr>
                                      <p:to>
                                        <p:strVal val="visible"/>
                                      </p:to>
                                    </p:set>
                                    <p:animEffect transition="in" filter="fade">
                                      <p:cBhvr>
                                        <p:cTn id="63" dur="500"/>
                                        <p:tgtEl>
                                          <p:spTgt spid="32">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path" presetSubtype="0" accel="50000" decel="50000" fill="hold" nodeType="clickEffect">
                                  <p:stCondLst>
                                    <p:cond delay="0"/>
                                  </p:stCondLst>
                                  <p:childTnLst>
                                    <p:animMotion origin="layout" path="M 0.13143 -0.44445 L 5.55556E-7 6.17284E-7 " pathEditMode="relative" rAng="0" ptsTypes="AA">
                                      <p:cBhvr>
                                        <p:cTn id="67" dur="1000" fill="hold"/>
                                        <p:tgtEl>
                                          <p:spTgt spid="52"/>
                                        </p:tgtEl>
                                        <p:attrNameLst>
                                          <p:attrName>ppt_x</p:attrName>
                                          <p:attrName>ppt_y</p:attrName>
                                        </p:attrNameLst>
                                      </p:cBhvr>
                                      <p:rCtr x="-6441" y="22068"/>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2">
                                            <p:txEl>
                                              <p:pRg st="5" end="5"/>
                                            </p:txEl>
                                          </p:spTgt>
                                        </p:tgtEl>
                                        <p:attrNameLst>
                                          <p:attrName>style.visibility</p:attrName>
                                        </p:attrNameLst>
                                      </p:cBhvr>
                                      <p:to>
                                        <p:strVal val="visible"/>
                                      </p:to>
                                    </p:set>
                                    <p:animEffect transition="in" filter="fade">
                                      <p:cBhvr>
                                        <p:cTn id="72" dur="500"/>
                                        <p:tgtEl>
                                          <p:spTgt spid="3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nodeType="clickEffect">
                                  <p:stCondLst>
                                    <p:cond delay="0"/>
                                  </p:stCondLst>
                                  <p:childTnLst>
                                    <p:animRot by="-7200000">
                                      <p:cBhvr>
                                        <p:cTn id="76" dur="10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0EEE9-9876-E7A0-5E37-2A563BFBEA06}"/>
            </a:ext>
          </a:extLst>
        </p:cNvPr>
        <p:cNvGrpSpPr/>
        <p:nvPr/>
      </p:nvGrpSpPr>
      <p:grpSpPr>
        <a:xfrm>
          <a:off x="0" y="0"/>
          <a:ext cx="0" cy="0"/>
          <a:chOff x="0" y="0"/>
          <a:chExt cx="0" cy="0"/>
        </a:xfrm>
      </p:grpSpPr>
      <p:sp>
        <p:nvSpPr>
          <p:cNvPr id="32" name="Freeform: Shape 31">
            <a:extLst>
              <a:ext uri="{FF2B5EF4-FFF2-40B4-BE49-F238E27FC236}">
                <a16:creationId xmlns:a16="http://schemas.microsoft.com/office/drawing/2014/main" id="{0BC9F06F-41DC-52EB-B1E5-EF2638523F7B}"/>
              </a:ext>
            </a:extLst>
          </p:cNvPr>
          <p:cNvSpPr/>
          <p:nvPr/>
        </p:nvSpPr>
        <p:spPr>
          <a:xfrm>
            <a:off x="644893" y="2227392"/>
            <a:ext cx="5666260" cy="3759522"/>
          </a:xfrm>
          <a:custGeom>
            <a:avLst/>
            <a:gdLst>
              <a:gd name="connsiteX0" fmla="*/ 0 w 3835992"/>
              <a:gd name="connsiteY0" fmla="*/ 0 h 2264193"/>
              <a:gd name="connsiteX1" fmla="*/ 3835992 w 3835992"/>
              <a:gd name="connsiteY1" fmla="*/ 0 h 2264193"/>
              <a:gd name="connsiteX2" fmla="*/ 3835992 w 3835992"/>
              <a:gd name="connsiteY2" fmla="*/ 2264193 h 2264193"/>
              <a:gd name="connsiteX3" fmla="*/ 0 w 3835992"/>
              <a:gd name="connsiteY3" fmla="*/ 2264193 h 2264193"/>
              <a:gd name="connsiteX4" fmla="*/ 0 w 3835992"/>
              <a:gd name="connsiteY4" fmla="*/ 0 h 22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5992" h="2264193">
                <a:moveTo>
                  <a:pt x="0" y="0"/>
                </a:moveTo>
                <a:lnTo>
                  <a:pt x="3835992" y="0"/>
                </a:lnTo>
                <a:lnTo>
                  <a:pt x="3835992" y="2264193"/>
                </a:lnTo>
                <a:lnTo>
                  <a:pt x="0" y="2264193"/>
                </a:lnTo>
                <a:lnTo>
                  <a:pt x="0" y="0"/>
                </a:lnTo>
                <a:close/>
              </a:path>
            </a:pathLst>
          </a:custGeom>
          <a:ln w="19050">
            <a:solidFill>
              <a:schemeClr val="accent1"/>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7716" tIns="708152" rIns="297716" bIns="113792"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Di chuyển về phía trước 60 bước</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Quay trái 120 độ</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Di chuyển về phía trước 60 bước</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Quay trái 120 độ</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Di chuyển về phía trước 60 bước</a:t>
            </a:r>
          </a:p>
          <a:p>
            <a:pPr marL="171450" lvl="1" indent="-171450" algn="l" defTabSz="711200">
              <a:lnSpc>
                <a:spcPct val="90000"/>
              </a:lnSpc>
              <a:spcBef>
                <a:spcPct val="0"/>
              </a:spcBef>
              <a:spcAft>
                <a:spcPct val="15000"/>
              </a:spcAft>
              <a:buFont typeface="+mj-lt"/>
              <a:buAutoNum type="arabicPeriod"/>
            </a:pPr>
            <a:r>
              <a:rPr lang="en-US" sz="2800" kern="1200">
                <a:latin typeface="Times New Roman" panose="02020603050405020304" pitchFamily="18" charset="0"/>
                <a:cs typeface="Times New Roman" panose="02020603050405020304" pitchFamily="18" charset="0"/>
              </a:rPr>
              <a:t> Quay trái 120 độ</a:t>
            </a:r>
          </a:p>
        </p:txBody>
      </p:sp>
      <p:sp>
        <p:nvSpPr>
          <p:cNvPr id="33" name="Freeform: Shape 32">
            <a:extLst>
              <a:ext uri="{FF2B5EF4-FFF2-40B4-BE49-F238E27FC236}">
                <a16:creationId xmlns:a16="http://schemas.microsoft.com/office/drawing/2014/main" id="{E279F0D5-8036-1A4F-A593-85BE2A469F7C}"/>
              </a:ext>
            </a:extLst>
          </p:cNvPr>
          <p:cNvSpPr/>
          <p:nvPr/>
        </p:nvSpPr>
        <p:spPr>
          <a:xfrm>
            <a:off x="774658" y="1556182"/>
            <a:ext cx="5411538" cy="1187017"/>
          </a:xfrm>
          <a:custGeom>
            <a:avLst/>
            <a:gdLst>
              <a:gd name="connsiteX0" fmla="*/ 0 w 3674711"/>
              <a:gd name="connsiteY0" fmla="*/ 133757 h 802528"/>
              <a:gd name="connsiteX1" fmla="*/ 133757 w 3674711"/>
              <a:gd name="connsiteY1" fmla="*/ 0 h 802528"/>
              <a:gd name="connsiteX2" fmla="*/ 3540954 w 3674711"/>
              <a:gd name="connsiteY2" fmla="*/ 0 h 802528"/>
              <a:gd name="connsiteX3" fmla="*/ 3674711 w 3674711"/>
              <a:gd name="connsiteY3" fmla="*/ 133757 h 802528"/>
              <a:gd name="connsiteX4" fmla="*/ 3674711 w 3674711"/>
              <a:gd name="connsiteY4" fmla="*/ 668771 h 802528"/>
              <a:gd name="connsiteX5" fmla="*/ 3540954 w 3674711"/>
              <a:gd name="connsiteY5" fmla="*/ 802528 h 802528"/>
              <a:gd name="connsiteX6" fmla="*/ 133757 w 3674711"/>
              <a:gd name="connsiteY6" fmla="*/ 802528 h 802528"/>
              <a:gd name="connsiteX7" fmla="*/ 0 w 3674711"/>
              <a:gd name="connsiteY7" fmla="*/ 668771 h 802528"/>
              <a:gd name="connsiteX8" fmla="*/ 0 w 3674711"/>
              <a:gd name="connsiteY8" fmla="*/ 133757 h 80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4711" h="802528">
                <a:moveTo>
                  <a:pt x="0" y="133757"/>
                </a:moveTo>
                <a:cubicBezTo>
                  <a:pt x="0" y="59885"/>
                  <a:pt x="59885" y="0"/>
                  <a:pt x="133757" y="0"/>
                </a:cubicBezTo>
                <a:lnTo>
                  <a:pt x="3540954" y="0"/>
                </a:lnTo>
                <a:cubicBezTo>
                  <a:pt x="3614826" y="0"/>
                  <a:pt x="3674711" y="59885"/>
                  <a:pt x="3674711" y="133757"/>
                </a:cubicBezTo>
                <a:lnTo>
                  <a:pt x="3674711" y="668771"/>
                </a:lnTo>
                <a:cubicBezTo>
                  <a:pt x="3674711" y="742643"/>
                  <a:pt x="3614826" y="802528"/>
                  <a:pt x="3540954" y="802528"/>
                </a:cubicBezTo>
                <a:lnTo>
                  <a:pt x="133757" y="802528"/>
                </a:lnTo>
                <a:cubicBezTo>
                  <a:pt x="59885" y="802528"/>
                  <a:pt x="0" y="742643"/>
                  <a:pt x="0" y="668771"/>
                </a:cubicBezTo>
                <a:lnTo>
                  <a:pt x="0" y="133757"/>
                </a:lnTo>
                <a:close/>
              </a:path>
            </a:pathLst>
          </a:custGeom>
          <a:solidFill>
            <a:srgbClr val="00B0F0"/>
          </a:solidFill>
          <a:ln w="28575">
            <a:solidFill>
              <a:srgbClr val="0070C0"/>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40670" tIns="39176" rIns="140670" bIns="39176" numCol="1" spcCol="1270" anchor="ctr" anchorCtr="0">
            <a:noAutofit/>
          </a:bodyPr>
          <a:lstStyle/>
          <a:p>
            <a:pPr marL="0" lvl="0" indent="0" algn="just" defTabSz="711200">
              <a:lnSpc>
                <a:spcPct val="90000"/>
              </a:lnSpc>
              <a:spcBef>
                <a:spcPct val="0"/>
              </a:spcBef>
              <a:spcAft>
                <a:spcPct val="35000"/>
              </a:spcAft>
              <a:buNone/>
            </a:pPr>
            <a:r>
              <a:rPr lang="en-US" sz="2800" b="1" u="sng" kern="1200">
                <a:latin typeface="Times New Roman" panose="02020603050405020304" pitchFamily="18" charset="0"/>
                <a:cs typeface="Times New Roman" panose="02020603050405020304" pitchFamily="18" charset="0"/>
              </a:rPr>
              <a:t>Bài toán</a:t>
            </a:r>
            <a:r>
              <a:rPr lang="en-US" sz="2800" kern="12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a:t>
            </a:r>
            <a:r>
              <a:rPr lang="en-US" sz="2800" kern="1200">
                <a:latin typeface="Times New Roman" panose="02020603050405020304" pitchFamily="18" charset="0"/>
                <a:cs typeface="Times New Roman" panose="02020603050405020304" pitchFamily="18" charset="0"/>
              </a:rPr>
              <a:t>iều khiển chú bọ di chuyển theo đường đi là một tam giác đều.</a:t>
            </a:r>
          </a:p>
        </p:txBody>
      </p:sp>
      <p:grpSp>
        <p:nvGrpSpPr>
          <p:cNvPr id="2" name="Group 1">
            <a:extLst>
              <a:ext uri="{FF2B5EF4-FFF2-40B4-BE49-F238E27FC236}">
                <a16:creationId xmlns:a16="http://schemas.microsoft.com/office/drawing/2014/main" id="{15BF6F4F-8F40-6035-D4C5-A00AC00AEAF9}"/>
              </a:ext>
            </a:extLst>
          </p:cNvPr>
          <p:cNvGrpSpPr/>
          <p:nvPr/>
        </p:nvGrpSpPr>
        <p:grpSpPr>
          <a:xfrm>
            <a:off x="6987941" y="1556182"/>
            <a:ext cx="4697128" cy="4372981"/>
            <a:chOff x="4952432" y="551329"/>
            <a:chExt cx="3640239" cy="3435437"/>
          </a:xfrm>
        </p:grpSpPr>
        <p:sp>
          <p:nvSpPr>
            <p:cNvPr id="3" name="Isosceles Triangle 2">
              <a:extLst>
                <a:ext uri="{FF2B5EF4-FFF2-40B4-BE49-F238E27FC236}">
                  <a16:creationId xmlns:a16="http://schemas.microsoft.com/office/drawing/2014/main" id="{276B22DF-65BB-ADE2-16DF-6A8DD535C10C}"/>
                </a:ext>
              </a:extLst>
            </p:cNvPr>
            <p:cNvSpPr/>
            <p:nvPr/>
          </p:nvSpPr>
          <p:spPr>
            <a:xfrm>
              <a:off x="5257801" y="1156734"/>
              <a:ext cx="2568388" cy="2286000"/>
            </a:xfrm>
            <a:prstGeom prs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54B7BCE-9EE8-8D7F-F097-B6373682E728}"/>
                </a:ext>
              </a:extLst>
            </p:cNvPr>
            <p:cNvCxnSpPr>
              <a:cxnSpLocks/>
              <a:stCxn id="3" idx="4"/>
            </p:cNvCxnSpPr>
            <p:nvPr/>
          </p:nvCxnSpPr>
          <p:spPr>
            <a:xfrm flipH="1" flipV="1">
              <a:off x="6199094" y="551329"/>
              <a:ext cx="1627095" cy="289140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Arc 4">
              <a:extLst>
                <a:ext uri="{FF2B5EF4-FFF2-40B4-BE49-F238E27FC236}">
                  <a16:creationId xmlns:a16="http://schemas.microsoft.com/office/drawing/2014/main" id="{2ECF6874-E51A-562D-EAAC-D3F636260890}"/>
                </a:ext>
              </a:extLst>
            </p:cNvPr>
            <p:cNvSpPr/>
            <p:nvPr/>
          </p:nvSpPr>
          <p:spPr>
            <a:xfrm flipH="1">
              <a:off x="6254430" y="938526"/>
              <a:ext cx="318802" cy="396649"/>
            </a:xfrm>
            <a:prstGeom prst="arc">
              <a:avLst>
                <a:gd name="adj1" fmla="val 16200000"/>
                <a:gd name="adj2" fmla="val 58063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BD087B0E-82CF-1D86-7022-282E963BB656}"/>
                </a:ext>
              </a:extLst>
            </p:cNvPr>
            <p:cNvSpPr txBox="1"/>
            <p:nvPr/>
          </p:nvSpPr>
          <p:spPr>
            <a:xfrm>
              <a:off x="5725497" y="980405"/>
              <a:ext cx="581180"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120</a:t>
              </a:r>
              <a:r>
                <a:rPr lang="en-US" sz="1600" baseline="30000">
                  <a:latin typeface="Times New Roman" panose="02020603050405020304" pitchFamily="18" charset="0"/>
                  <a:cs typeface="Times New Roman" panose="02020603050405020304" pitchFamily="18" charset="0"/>
                </a:rPr>
                <a:t>o</a:t>
              </a:r>
              <a:endParaRPr lang="en-US" sz="160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B7BEA6D-30FD-1957-18A9-2F795DA9228E}"/>
                </a:ext>
              </a:extLst>
            </p:cNvPr>
            <p:cNvCxnSpPr>
              <a:cxnSpLocks/>
              <a:stCxn id="3" idx="2"/>
            </p:cNvCxnSpPr>
            <p:nvPr/>
          </p:nvCxnSpPr>
          <p:spPr>
            <a:xfrm>
              <a:off x="5257801" y="3442734"/>
              <a:ext cx="333487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C91C6FE2-92C3-D839-E379-B82FBDFBC55F}"/>
                </a:ext>
              </a:extLst>
            </p:cNvPr>
            <p:cNvSpPr/>
            <p:nvPr/>
          </p:nvSpPr>
          <p:spPr>
            <a:xfrm rot="18150528">
              <a:off x="7690193" y="3121811"/>
              <a:ext cx="349530" cy="396649"/>
            </a:xfrm>
            <a:prstGeom prst="arc">
              <a:avLst>
                <a:gd name="adj1" fmla="val 16200000"/>
                <a:gd name="adj2" fmla="val 58063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9F7EBD8-AB8A-66CC-5B38-49A10F85517E}"/>
                </a:ext>
              </a:extLst>
            </p:cNvPr>
            <p:cNvSpPr txBox="1"/>
            <p:nvPr/>
          </p:nvSpPr>
          <p:spPr>
            <a:xfrm>
              <a:off x="7941672" y="2967364"/>
              <a:ext cx="564777"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120</a:t>
              </a:r>
              <a:r>
                <a:rPr lang="en-US" sz="1600" baseline="30000">
                  <a:latin typeface="Times New Roman" panose="02020603050405020304" pitchFamily="18" charset="0"/>
                  <a:cs typeface="Times New Roman" panose="02020603050405020304" pitchFamily="18" charset="0"/>
                </a:rPr>
                <a:t>o</a:t>
              </a:r>
              <a:endParaRPr lang="en-US" sz="160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5D0DD50B-F88D-DAB3-B9FE-3E7327678F4E}"/>
                </a:ext>
              </a:extLst>
            </p:cNvPr>
            <p:cNvCxnSpPr>
              <a:cxnSpLocks/>
              <a:stCxn id="3" idx="0"/>
            </p:cNvCxnSpPr>
            <p:nvPr/>
          </p:nvCxnSpPr>
          <p:spPr>
            <a:xfrm flipH="1">
              <a:off x="4952432" y="1156734"/>
              <a:ext cx="1589563" cy="283003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CF0A3D3-4727-4260-C049-345596854DE1}"/>
                </a:ext>
              </a:extLst>
            </p:cNvPr>
            <p:cNvSpPr/>
            <p:nvPr/>
          </p:nvSpPr>
          <p:spPr>
            <a:xfrm rot="3412716">
              <a:off x="5159329" y="3362330"/>
              <a:ext cx="349530" cy="396649"/>
            </a:xfrm>
            <a:prstGeom prst="arc">
              <a:avLst>
                <a:gd name="adj1" fmla="val 16200000"/>
                <a:gd name="adj2" fmla="val 58063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5F6439E-86E0-8C6E-1539-46679C2100A0}"/>
                </a:ext>
              </a:extLst>
            </p:cNvPr>
            <p:cNvSpPr txBox="1"/>
            <p:nvPr/>
          </p:nvSpPr>
          <p:spPr>
            <a:xfrm>
              <a:off x="5479057" y="3442734"/>
              <a:ext cx="581180" cy="338554"/>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120</a:t>
              </a:r>
              <a:r>
                <a:rPr lang="en-US" sz="1600" baseline="30000">
                  <a:latin typeface="Times New Roman" panose="02020603050405020304" pitchFamily="18" charset="0"/>
                  <a:cs typeface="Times New Roman" panose="02020603050405020304" pitchFamily="18" charset="0"/>
                </a:rPr>
                <a:t>o</a:t>
              </a:r>
              <a:endParaRPr lang="en-US" sz="1600">
                <a:latin typeface="Times New Roman" panose="02020603050405020304" pitchFamily="18" charset="0"/>
                <a:cs typeface="Times New Roman" panose="02020603050405020304" pitchFamily="18" charset="0"/>
              </a:endParaRPr>
            </a:p>
          </p:txBody>
        </p:sp>
      </p:grpSp>
      <p:cxnSp>
        <p:nvCxnSpPr>
          <p:cNvPr id="13" name="Straight Connector 12">
            <a:extLst>
              <a:ext uri="{FF2B5EF4-FFF2-40B4-BE49-F238E27FC236}">
                <a16:creationId xmlns:a16="http://schemas.microsoft.com/office/drawing/2014/main" id="{F6A3CCBC-025B-DB19-2947-440FE4DD3C93}"/>
              </a:ext>
            </a:extLst>
          </p:cNvPr>
          <p:cNvCxnSpPr>
            <a:cxnSpLocks/>
          </p:cNvCxnSpPr>
          <p:nvPr/>
        </p:nvCxnSpPr>
        <p:spPr>
          <a:xfrm>
            <a:off x="7381969" y="5246287"/>
            <a:ext cx="3314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73A88A-F3EA-CE20-BEAB-A4588AAB9F11}"/>
              </a:ext>
            </a:extLst>
          </p:cNvPr>
          <p:cNvCxnSpPr>
            <a:cxnSpLocks/>
            <a:stCxn id="3" idx="4"/>
            <a:endCxn id="3" idx="0"/>
          </p:cNvCxnSpPr>
          <p:nvPr/>
        </p:nvCxnSpPr>
        <p:spPr>
          <a:xfrm flipH="1" flipV="1">
            <a:off x="9039010" y="2326804"/>
            <a:ext cx="1657040" cy="29098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031890-DACC-ACA8-90DE-A026883BB38B}"/>
              </a:ext>
            </a:extLst>
          </p:cNvPr>
          <p:cNvCxnSpPr>
            <a:cxnSpLocks/>
          </p:cNvCxnSpPr>
          <p:nvPr/>
        </p:nvCxnSpPr>
        <p:spPr>
          <a:xfrm flipV="1">
            <a:off x="7391155" y="2326804"/>
            <a:ext cx="1657041" cy="29098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descr="Bọ cánh cứng và Các Côn trùng Rùa con bọ cánh cứng Thật lỗi Sơ - png tải về  - Miễn phí trong suốt Côn Trùng png Tải về.">
            <a:extLst>
              <a:ext uri="{FF2B5EF4-FFF2-40B4-BE49-F238E27FC236}">
                <a16:creationId xmlns:a16="http://schemas.microsoft.com/office/drawing/2014/main" id="{2430205E-DB9C-AB1A-AA6C-C1BBDFFD573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000" b="92444" l="10000" r="90000">
                        <a14:foregroundMark x1="46778" y1="91667" x2="49444" y2="90556"/>
                        <a14:foregroundMark x1="16667" y1="91889" x2="16667" y2="91889"/>
                        <a14:foregroundMark x1="84667" y1="92000" x2="84667" y2="92000"/>
                        <a14:foregroundMark x1="33111" y1="12556" x2="33111" y2="12556"/>
                        <a14:foregroundMark x1="30667" y1="6111" x2="30667" y2="6111"/>
                        <a14:foregroundMark x1="67667" y1="12000" x2="67667" y2="12000"/>
                        <a14:foregroundMark x1="63222" y1="12778" x2="63222" y2="12778"/>
                        <a14:foregroundMark x1="56444" y1="17222" x2="56444" y2="17222"/>
                        <a14:foregroundMark x1="56667" y1="17667" x2="56667" y2="17667"/>
                        <a14:foregroundMark x1="55667" y1="17667" x2="55667" y2="17667"/>
                        <a14:foregroundMark x1="52778" y1="92444" x2="52778" y2="92444"/>
                      </a14:backgroundRemoval>
                    </a14:imgEffect>
                  </a14:imgLayer>
                </a14:imgProps>
              </a:ext>
              <a:ext uri="{28A0092B-C50C-407E-A947-70E740481C1C}">
                <a14:useLocalDpi xmlns:a14="http://schemas.microsoft.com/office/drawing/2010/main" val="0"/>
              </a:ext>
            </a:extLst>
          </a:blip>
          <a:srcRect l="11724" t="5040" r="10990" b="5419"/>
          <a:stretch/>
        </p:blipFill>
        <p:spPr bwMode="auto">
          <a:xfrm rot="5400000">
            <a:off x="7105207" y="4859477"/>
            <a:ext cx="703662" cy="81521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4B1DBE32-13D3-80C2-DB2C-47977ABE3616}"/>
              </a:ext>
            </a:extLst>
          </p:cNvPr>
          <p:cNvGrpSpPr/>
          <p:nvPr/>
        </p:nvGrpSpPr>
        <p:grpSpPr>
          <a:xfrm>
            <a:off x="293083" y="195559"/>
            <a:ext cx="8071815" cy="596538"/>
            <a:chOff x="948174" y="3429000"/>
            <a:chExt cx="5251795" cy="1163882"/>
          </a:xfrm>
        </p:grpSpPr>
        <p:sp>
          <p:nvSpPr>
            <p:cNvPr id="18" name="Rectangle: Rounded Corners 17">
              <a:extLst>
                <a:ext uri="{FF2B5EF4-FFF2-40B4-BE49-F238E27FC236}">
                  <a16:creationId xmlns:a16="http://schemas.microsoft.com/office/drawing/2014/main" id="{C3609AF7-A65A-CEE8-CB42-6359AAC07067}"/>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3D78476-6D25-6D8F-8259-8B63DB0ECC92}"/>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 Từ thuật toán đến chương trình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67C76EA8-FFB4-DB31-07A5-22FF2C99E41D}"/>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21" name="Oval 20">
              <a:extLst>
                <a:ext uri="{FF2B5EF4-FFF2-40B4-BE49-F238E27FC236}">
                  <a16:creationId xmlns:a16="http://schemas.microsoft.com/office/drawing/2014/main" id="{CDCC3165-8935-7EFC-DCAD-C622E821C4BD}"/>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2" name="Rectangle: Top Corners Rounded 21">
              <a:extLst>
                <a:ext uri="{FF2B5EF4-FFF2-40B4-BE49-F238E27FC236}">
                  <a16:creationId xmlns:a16="http://schemas.microsoft.com/office/drawing/2014/main" id="{B93042B3-A8F2-0049-04B4-248A0ABCD213}"/>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966E9AD-2B22-70C5-0D9A-8950AD0B1941}"/>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902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2.83951E-6 L 0.27431 2.83951E-6 " pathEditMode="relative" rAng="0" ptsTypes="AA">
                                      <p:cBhvr>
                                        <p:cTn id="6" dur="1000" fill="hold"/>
                                        <p:tgtEl>
                                          <p:spTgt spid="16"/>
                                        </p:tgtEl>
                                        <p:attrNameLst>
                                          <p:attrName>ppt_x</p:attrName>
                                          <p:attrName>ppt_y</p:attrName>
                                        </p:attrNameLst>
                                      </p:cBhvr>
                                      <p:rCtr x="13715" y="0"/>
                                    </p:animMotion>
                                  </p:childTnLst>
                                </p:cTn>
                              </p:par>
                              <p:par>
                                <p:cTn id="7" presetID="2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7200000">
                                      <p:cBhvr>
                                        <p:cTn id="13" dur="1000" fill="hold"/>
                                        <p:tgtEl>
                                          <p:spTgt spid="1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nodeType="clickEffect">
                                  <p:stCondLst>
                                    <p:cond delay="0"/>
                                  </p:stCondLst>
                                  <p:childTnLst>
                                    <p:animMotion origin="layout" path="M 0.26966 4.44444E-6 L 0.12669 -0.44445 " pathEditMode="relative" rAng="0" ptsTypes="AA">
                                      <p:cBhvr>
                                        <p:cTn id="17" dur="1000" fill="hold"/>
                                        <p:tgtEl>
                                          <p:spTgt spid="16"/>
                                        </p:tgtEl>
                                        <p:attrNameLst>
                                          <p:attrName>ppt_x</p:attrName>
                                          <p:attrName>ppt_y</p:attrName>
                                        </p:attrNameLst>
                                      </p:cBhvr>
                                      <p:rCtr x="-7148" y="-22222"/>
                                    </p:animMotion>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7200000">
                                      <p:cBhvr>
                                        <p:cTn id="24" dur="1000" fill="hold"/>
                                        <p:tgtEl>
                                          <p:spTgt spid="1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nodeType="clickEffect">
                                  <p:stCondLst>
                                    <p:cond delay="0"/>
                                  </p:stCondLst>
                                  <p:childTnLst>
                                    <p:animMotion origin="layout" path="M 0.12904 -0.44167 L -0.00235 0.00277 " pathEditMode="relative" rAng="0" ptsTypes="AA">
                                      <p:cBhvr>
                                        <p:cTn id="28" dur="1000" fill="hold"/>
                                        <p:tgtEl>
                                          <p:spTgt spid="16"/>
                                        </p:tgtEl>
                                        <p:attrNameLst>
                                          <p:attrName>ppt_x</p:attrName>
                                          <p:attrName>ppt_y</p:attrName>
                                        </p:attrNameLst>
                                      </p:cBhvr>
                                      <p:rCtr x="-6576" y="22222"/>
                                    </p:animMotion>
                                  </p:childTnLst>
                                </p:cTn>
                              </p:par>
                              <p:par>
                                <p:cTn id="29" presetID="22"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7200000">
                                      <p:cBhvr>
                                        <p:cTn id="35"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EF69D-8AF2-5D0D-117C-13DA6E59FB66}"/>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075BE1F6-CE6C-4B27-A30F-F135DAD598F4}"/>
              </a:ext>
            </a:extLst>
          </p:cNvPr>
          <p:cNvGrpSpPr/>
          <p:nvPr/>
        </p:nvGrpSpPr>
        <p:grpSpPr>
          <a:xfrm>
            <a:off x="293083" y="195559"/>
            <a:ext cx="8071815" cy="596538"/>
            <a:chOff x="948174" y="3429000"/>
            <a:chExt cx="5251795" cy="1163882"/>
          </a:xfrm>
        </p:grpSpPr>
        <p:sp>
          <p:nvSpPr>
            <p:cNvPr id="38" name="Rectangle: Rounded Corners 37">
              <a:extLst>
                <a:ext uri="{FF2B5EF4-FFF2-40B4-BE49-F238E27FC236}">
                  <a16:creationId xmlns:a16="http://schemas.microsoft.com/office/drawing/2014/main" id="{F26A9E20-6637-BA2D-2A96-864F32EB5059}"/>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D3266C7-ABFA-376B-C68F-3BD42AE4AE6E}"/>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 Từ thuật toán đến chương trình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BAEBDCAA-E6CF-B941-63BB-1813721E4BB9}"/>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44" name="Oval 43">
              <a:extLst>
                <a:ext uri="{FF2B5EF4-FFF2-40B4-BE49-F238E27FC236}">
                  <a16:creationId xmlns:a16="http://schemas.microsoft.com/office/drawing/2014/main" id="{71C58FAE-4755-DBAA-966D-C4A29E0158E2}"/>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5" name="Rectangle: Top Corners Rounded 44">
              <a:extLst>
                <a:ext uri="{FF2B5EF4-FFF2-40B4-BE49-F238E27FC236}">
                  <a16:creationId xmlns:a16="http://schemas.microsoft.com/office/drawing/2014/main" id="{8EE93820-DC53-8C60-2023-F7A41E4C586E}"/>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21F6AB40-AEC5-FFF1-DD54-9616F05C35DB}"/>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
        <p:nvSpPr>
          <p:cNvPr id="42" name="Rectangle 41">
            <a:extLst>
              <a:ext uri="{FF2B5EF4-FFF2-40B4-BE49-F238E27FC236}">
                <a16:creationId xmlns:a16="http://schemas.microsoft.com/office/drawing/2014/main" id="{291BA7CF-C2EB-B3A4-C00E-9727F08F999B}"/>
              </a:ext>
            </a:extLst>
          </p:cNvPr>
          <p:cNvSpPr/>
          <p:nvPr/>
        </p:nvSpPr>
        <p:spPr>
          <a:xfrm>
            <a:off x="293083" y="1058782"/>
            <a:ext cx="2560319" cy="413884"/>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Mô tả thuật toán</a:t>
            </a:r>
          </a:p>
        </p:txBody>
      </p:sp>
      <p:graphicFrame>
        <p:nvGraphicFramePr>
          <p:cNvPr id="47" name="Diagram 46">
            <a:extLst>
              <a:ext uri="{FF2B5EF4-FFF2-40B4-BE49-F238E27FC236}">
                <a16:creationId xmlns:a16="http://schemas.microsoft.com/office/drawing/2014/main" id="{434B7263-282D-AD90-7793-4406A7CC8C04}"/>
              </a:ext>
            </a:extLst>
          </p:cNvPr>
          <p:cNvGraphicFramePr/>
          <p:nvPr>
            <p:extLst>
              <p:ext uri="{D42A27DB-BD31-4B8C-83A1-F6EECF244321}">
                <p14:modId xmlns:p14="http://schemas.microsoft.com/office/powerpoint/2010/main" val="3194378601"/>
              </p:ext>
            </p:extLst>
          </p:nvPr>
        </p:nvGraphicFramePr>
        <p:xfrm>
          <a:off x="812849" y="2300436"/>
          <a:ext cx="5356946" cy="413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 name="Picture 70">
            <a:extLst>
              <a:ext uri="{FF2B5EF4-FFF2-40B4-BE49-F238E27FC236}">
                <a16:creationId xmlns:a16="http://schemas.microsoft.com/office/drawing/2014/main" id="{9F1596BA-6227-1CDC-AE55-77B5EC0D9832}"/>
              </a:ext>
            </a:extLst>
          </p:cNvPr>
          <p:cNvPicPr>
            <a:picLocks noChangeAspect="1"/>
          </p:cNvPicPr>
          <p:nvPr/>
        </p:nvPicPr>
        <p:blipFill>
          <a:blip r:embed="rId7"/>
          <a:stretch>
            <a:fillRect/>
          </a:stretch>
        </p:blipFill>
        <p:spPr>
          <a:xfrm>
            <a:off x="6413111" y="1402153"/>
            <a:ext cx="5194955" cy="5035926"/>
          </a:xfrm>
          <a:prstGeom prst="rect">
            <a:avLst/>
          </a:prstGeom>
        </p:spPr>
      </p:pic>
    </p:spTree>
    <p:extLst>
      <p:ext uri="{BB962C8B-B14F-4D97-AF65-F5344CB8AC3E}">
        <p14:creationId xmlns:p14="http://schemas.microsoft.com/office/powerpoint/2010/main" val="9860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graphicEl>
                                              <a:dgm id="{2F5F2994-72C1-404D-A746-B39F7818BAEA}"/>
                                            </p:graphicEl>
                                          </p:spTgt>
                                        </p:tgtEl>
                                        <p:attrNameLst>
                                          <p:attrName>style.visibility</p:attrName>
                                        </p:attrNameLst>
                                      </p:cBhvr>
                                      <p:to>
                                        <p:strVal val="visible"/>
                                      </p:to>
                                    </p:set>
                                    <p:animEffect transition="in" filter="fade">
                                      <p:cBhvr>
                                        <p:cTn id="12" dur="500"/>
                                        <p:tgtEl>
                                          <p:spTgt spid="47">
                                            <p:graphicEl>
                                              <a:dgm id="{2F5F2994-72C1-404D-A746-B39F7818BAE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graphicEl>
                                              <a:dgm id="{804D58E7-DCF1-46FE-A7B6-861A3F819E94}"/>
                                            </p:graphicEl>
                                          </p:spTgt>
                                        </p:tgtEl>
                                        <p:attrNameLst>
                                          <p:attrName>style.visibility</p:attrName>
                                        </p:attrNameLst>
                                      </p:cBhvr>
                                      <p:to>
                                        <p:strVal val="visible"/>
                                      </p:to>
                                    </p:set>
                                    <p:animEffect transition="in" filter="fade">
                                      <p:cBhvr>
                                        <p:cTn id="17" dur="500"/>
                                        <p:tgtEl>
                                          <p:spTgt spid="47">
                                            <p:graphicEl>
                                              <a:dgm id="{804D58E7-DCF1-46FE-A7B6-861A3F819E9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Graphic spid="4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3A57C-1BF4-F1C1-9EAC-A32C9574ED76}"/>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3AD234E1-C054-0EE7-2E80-F6A2A3BC374F}"/>
              </a:ext>
            </a:extLst>
          </p:cNvPr>
          <p:cNvGrpSpPr/>
          <p:nvPr/>
        </p:nvGrpSpPr>
        <p:grpSpPr>
          <a:xfrm>
            <a:off x="293083" y="195559"/>
            <a:ext cx="8071815" cy="596538"/>
            <a:chOff x="948174" y="3429000"/>
            <a:chExt cx="5251795" cy="1163882"/>
          </a:xfrm>
        </p:grpSpPr>
        <p:sp>
          <p:nvSpPr>
            <p:cNvPr id="38" name="Rectangle: Rounded Corners 37">
              <a:extLst>
                <a:ext uri="{FF2B5EF4-FFF2-40B4-BE49-F238E27FC236}">
                  <a16:creationId xmlns:a16="http://schemas.microsoft.com/office/drawing/2014/main" id="{22E2E45F-D658-FFE4-0DCD-4CB6E26D3E31}"/>
                </a:ext>
              </a:extLst>
            </p:cNvPr>
            <p:cNvSpPr/>
            <p:nvPr/>
          </p:nvSpPr>
          <p:spPr>
            <a:xfrm>
              <a:off x="948174" y="3429000"/>
              <a:ext cx="5210629" cy="1161200"/>
            </a:xfrm>
            <a:prstGeom prst="roundRect">
              <a:avLst>
                <a:gd name="adj" fmla="val 12917"/>
              </a:avLst>
            </a:prstGeom>
            <a:gradFill>
              <a:gsLst>
                <a:gs pos="84958">
                  <a:srgbClr val="6666FF"/>
                </a:gs>
                <a:gs pos="0">
                  <a:srgbClr val="9900CC"/>
                </a:gs>
              </a:gsLst>
              <a:lin ang="0" scaled="1"/>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0A99FAAC-0280-3C77-A7BF-12C704C5212F}"/>
                </a:ext>
              </a:extLst>
            </p:cNvPr>
            <p:cNvSpPr txBox="1"/>
            <p:nvPr/>
          </p:nvSpPr>
          <p:spPr>
            <a:xfrm>
              <a:off x="1325498" y="3451950"/>
              <a:ext cx="4874471" cy="1140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 Từ thuật toán đến chương trình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4582ECC1-1D0C-8FD8-0934-EF53CE911132}"/>
              </a:ext>
            </a:extLst>
          </p:cNvPr>
          <p:cNvGrpSpPr/>
          <p:nvPr/>
        </p:nvGrpSpPr>
        <p:grpSpPr>
          <a:xfrm>
            <a:off x="7843235" y="103927"/>
            <a:ext cx="4095480" cy="759851"/>
            <a:chOff x="5882673" y="4688057"/>
            <a:chExt cx="4472106" cy="1505243"/>
          </a:xfrm>
          <a:effectLst>
            <a:outerShdw blurRad="50800" dist="38100" dir="5400000" algn="t" rotWithShape="0">
              <a:prstClr val="black">
                <a:alpha val="40000"/>
              </a:prstClr>
            </a:outerShdw>
          </a:effectLst>
        </p:grpSpPr>
        <p:sp>
          <p:nvSpPr>
            <p:cNvPr id="44" name="Oval 43">
              <a:extLst>
                <a:ext uri="{FF2B5EF4-FFF2-40B4-BE49-F238E27FC236}">
                  <a16:creationId xmlns:a16="http://schemas.microsoft.com/office/drawing/2014/main" id="{BEDEAE45-DDFC-7E05-CA74-64A37AA822D6}"/>
                </a:ext>
              </a:extLst>
            </p:cNvPr>
            <p:cNvSpPr/>
            <p:nvPr/>
          </p:nvSpPr>
          <p:spPr>
            <a:xfrm>
              <a:off x="5882673" y="4688057"/>
              <a:ext cx="455676" cy="1364400"/>
            </a:xfrm>
            <a:prstGeom prst="ellipse">
              <a:avLst/>
            </a:prstGeom>
            <a:solidFill>
              <a:schemeClr val="tx1">
                <a:alpha val="6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5" name="Rectangle: Top Corners Rounded 44">
              <a:extLst>
                <a:ext uri="{FF2B5EF4-FFF2-40B4-BE49-F238E27FC236}">
                  <a16:creationId xmlns:a16="http://schemas.microsoft.com/office/drawing/2014/main" id="{B52BD1E4-9843-B8C4-3194-A9EB4D55EFC5}"/>
                </a:ext>
              </a:extLst>
            </p:cNvPr>
            <p:cNvSpPr/>
            <p:nvPr/>
          </p:nvSpPr>
          <p:spPr>
            <a:xfrm rot="5400000">
              <a:off x="7472768" y="3311289"/>
              <a:ext cx="1505243" cy="4258779"/>
            </a:xfrm>
            <a:prstGeom prst="round2SameRect">
              <a:avLst/>
            </a:prstGeom>
            <a:gradFill flip="none" rotWithShape="1">
              <a:gsLst>
                <a:gs pos="0">
                  <a:schemeClr val="bg1">
                    <a:lumMod val="50000"/>
                  </a:schemeClr>
                </a:gs>
                <a:gs pos="31000">
                  <a:schemeClr val="bg1">
                    <a:lumMod val="50000"/>
                  </a:schemeClr>
                </a:gs>
                <a:gs pos="99000">
                  <a:schemeClr val="tx1">
                    <a:lumMod val="50000"/>
                    <a:lumOff val="50000"/>
                  </a:schemeClr>
                </a:gs>
                <a:gs pos="14145">
                  <a:schemeClr val="bg1">
                    <a:lumMod val="95000"/>
                  </a:schemeClr>
                </a:gs>
                <a:gs pos="84958">
                  <a:schemeClr val="bg1">
                    <a:lumMod val="95000"/>
                  </a:schemeClr>
                </a:gs>
                <a:gs pos="67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7F108DD5-BBB3-F794-E615-A7251ED6B923}"/>
                </a:ext>
              </a:extLst>
            </p:cNvPr>
            <p:cNvSpPr txBox="1"/>
            <p:nvPr/>
          </p:nvSpPr>
          <p:spPr>
            <a:xfrm>
              <a:off x="6578018" y="4924672"/>
              <a:ext cx="3294742" cy="817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a:t>
              </a:r>
              <a:r>
                <a:rPr lang="en-US" sz="3000" b="1"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000" b="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graphicFrame>
        <p:nvGraphicFramePr>
          <p:cNvPr id="18" name="Diagram 17">
            <a:extLst>
              <a:ext uri="{FF2B5EF4-FFF2-40B4-BE49-F238E27FC236}">
                <a16:creationId xmlns:a16="http://schemas.microsoft.com/office/drawing/2014/main" id="{343661AE-90E6-FD1C-57D6-4BA3D365F341}"/>
              </a:ext>
            </a:extLst>
          </p:cNvPr>
          <p:cNvGraphicFramePr/>
          <p:nvPr>
            <p:extLst>
              <p:ext uri="{D42A27DB-BD31-4B8C-83A1-F6EECF244321}">
                <p14:modId xmlns:p14="http://schemas.microsoft.com/office/powerpoint/2010/main" val="3055722531"/>
              </p:ext>
            </p:extLst>
          </p:nvPr>
        </p:nvGraphicFramePr>
        <p:xfrm>
          <a:off x="5862323" y="863777"/>
          <a:ext cx="4796423" cy="5994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al 19">
            <a:extLst>
              <a:ext uri="{FF2B5EF4-FFF2-40B4-BE49-F238E27FC236}">
                <a16:creationId xmlns:a16="http://schemas.microsoft.com/office/drawing/2014/main" id="{6488AC8B-0087-F660-7398-BCCA5DF591ED}"/>
              </a:ext>
            </a:extLst>
          </p:cNvPr>
          <p:cNvSpPr/>
          <p:nvPr/>
        </p:nvSpPr>
        <p:spPr>
          <a:xfrm>
            <a:off x="7847715" y="1469476"/>
            <a:ext cx="1508042" cy="369828"/>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Bắt đầu</a:t>
            </a:r>
          </a:p>
        </p:txBody>
      </p:sp>
      <p:sp>
        <p:nvSpPr>
          <p:cNvPr id="21" name="Oval 20">
            <a:extLst>
              <a:ext uri="{FF2B5EF4-FFF2-40B4-BE49-F238E27FC236}">
                <a16:creationId xmlns:a16="http://schemas.microsoft.com/office/drawing/2014/main" id="{DD427282-56C9-30EA-8D1D-87298E6DE61E}"/>
              </a:ext>
            </a:extLst>
          </p:cNvPr>
          <p:cNvSpPr/>
          <p:nvPr/>
        </p:nvSpPr>
        <p:spPr>
          <a:xfrm>
            <a:off x="7807622" y="6192849"/>
            <a:ext cx="1682885" cy="440467"/>
          </a:xfrm>
          <a:prstGeom prst="ellipse">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Kết thúc</a:t>
            </a:r>
          </a:p>
        </p:txBody>
      </p:sp>
      <p:cxnSp>
        <p:nvCxnSpPr>
          <p:cNvPr id="22" name="Straight Arrow Connector 21">
            <a:extLst>
              <a:ext uri="{FF2B5EF4-FFF2-40B4-BE49-F238E27FC236}">
                <a16:creationId xmlns:a16="http://schemas.microsoft.com/office/drawing/2014/main" id="{22BDEBE0-1BEE-84F2-CB42-2A95AB7332E7}"/>
              </a:ext>
            </a:extLst>
          </p:cNvPr>
          <p:cNvCxnSpPr>
            <a:cxnSpLocks/>
          </p:cNvCxnSpPr>
          <p:nvPr/>
        </p:nvCxnSpPr>
        <p:spPr>
          <a:xfrm>
            <a:off x="8543891" y="1819173"/>
            <a:ext cx="0" cy="228479"/>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3" name="Rectangle 22">
            <a:extLst>
              <a:ext uri="{FF2B5EF4-FFF2-40B4-BE49-F238E27FC236}">
                <a16:creationId xmlns:a16="http://schemas.microsoft.com/office/drawing/2014/main" id="{84ABCD69-C0A0-D3F6-D1B4-572E97854649}"/>
              </a:ext>
            </a:extLst>
          </p:cNvPr>
          <p:cNvSpPr/>
          <p:nvPr/>
        </p:nvSpPr>
        <p:spPr>
          <a:xfrm>
            <a:off x="7414541" y="2039539"/>
            <a:ext cx="2316599" cy="560975"/>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24" name="Straight Arrow Connector 23">
            <a:extLst>
              <a:ext uri="{FF2B5EF4-FFF2-40B4-BE49-F238E27FC236}">
                <a16:creationId xmlns:a16="http://schemas.microsoft.com/office/drawing/2014/main" id="{9F0F5761-D6BA-4449-3039-856842FF2325}"/>
              </a:ext>
            </a:extLst>
          </p:cNvPr>
          <p:cNvCxnSpPr>
            <a:cxnSpLocks/>
          </p:cNvCxnSpPr>
          <p:nvPr/>
        </p:nvCxnSpPr>
        <p:spPr>
          <a:xfrm>
            <a:off x="8563140" y="2612194"/>
            <a:ext cx="0" cy="26637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5" name="Rectangle 24">
            <a:extLst>
              <a:ext uri="{FF2B5EF4-FFF2-40B4-BE49-F238E27FC236}">
                <a16:creationId xmlns:a16="http://schemas.microsoft.com/office/drawing/2014/main" id="{30DE70B4-6FB9-9221-D737-C773648B8790}"/>
              </a:ext>
            </a:extLst>
          </p:cNvPr>
          <p:cNvSpPr/>
          <p:nvPr/>
        </p:nvSpPr>
        <p:spPr>
          <a:xfrm>
            <a:off x="7433795" y="2877751"/>
            <a:ext cx="2316598" cy="370363"/>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000" b="1">
                <a:solidFill>
                  <a:schemeClr val="tx1"/>
                </a:solidFill>
                <a:latin typeface="Times New Roman" panose="02020603050405020304" pitchFamily="18" charset="0"/>
                <a:cs typeface="Times New Roman" panose="02020603050405020304" pitchFamily="18" charset="0"/>
              </a:rPr>
              <a:t>Quay trái 120 độ</a:t>
            </a:r>
          </a:p>
        </p:txBody>
      </p:sp>
      <p:cxnSp>
        <p:nvCxnSpPr>
          <p:cNvPr id="26" name="Straight Arrow Connector 25">
            <a:extLst>
              <a:ext uri="{FF2B5EF4-FFF2-40B4-BE49-F238E27FC236}">
                <a16:creationId xmlns:a16="http://schemas.microsoft.com/office/drawing/2014/main" id="{CD64FA87-A6FA-87B1-C875-8023F17CA354}"/>
              </a:ext>
            </a:extLst>
          </p:cNvPr>
          <p:cNvCxnSpPr>
            <a:cxnSpLocks/>
          </p:cNvCxnSpPr>
          <p:nvPr/>
        </p:nvCxnSpPr>
        <p:spPr>
          <a:xfrm>
            <a:off x="8563140" y="3250170"/>
            <a:ext cx="0" cy="26637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7" name="Rectangle 26">
            <a:extLst>
              <a:ext uri="{FF2B5EF4-FFF2-40B4-BE49-F238E27FC236}">
                <a16:creationId xmlns:a16="http://schemas.microsoft.com/office/drawing/2014/main" id="{58BAFB92-0EE0-E8C7-20FB-8B3A0B16686F}"/>
              </a:ext>
            </a:extLst>
          </p:cNvPr>
          <p:cNvSpPr/>
          <p:nvPr/>
        </p:nvSpPr>
        <p:spPr>
          <a:xfrm>
            <a:off x="7453044" y="3509233"/>
            <a:ext cx="2316598" cy="50726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28" name="Straight Arrow Connector 27">
            <a:extLst>
              <a:ext uri="{FF2B5EF4-FFF2-40B4-BE49-F238E27FC236}">
                <a16:creationId xmlns:a16="http://schemas.microsoft.com/office/drawing/2014/main" id="{BBED1549-E3E2-7E57-E18E-B17A5511BFA3}"/>
              </a:ext>
            </a:extLst>
          </p:cNvPr>
          <p:cNvCxnSpPr>
            <a:cxnSpLocks/>
          </p:cNvCxnSpPr>
          <p:nvPr/>
        </p:nvCxnSpPr>
        <p:spPr>
          <a:xfrm>
            <a:off x="8563140" y="3984837"/>
            <a:ext cx="0" cy="26637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29" name="Rectangle 28">
            <a:extLst>
              <a:ext uri="{FF2B5EF4-FFF2-40B4-BE49-F238E27FC236}">
                <a16:creationId xmlns:a16="http://schemas.microsoft.com/office/drawing/2014/main" id="{20190404-DC72-5879-F6B4-2FB5C008B3AD}"/>
              </a:ext>
            </a:extLst>
          </p:cNvPr>
          <p:cNvSpPr/>
          <p:nvPr/>
        </p:nvSpPr>
        <p:spPr>
          <a:xfrm>
            <a:off x="7472293" y="4252739"/>
            <a:ext cx="2316597" cy="377644"/>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000" b="1">
                <a:solidFill>
                  <a:schemeClr val="tx1"/>
                </a:solidFill>
                <a:latin typeface="Times New Roman" panose="02020603050405020304" pitchFamily="18" charset="0"/>
                <a:cs typeface="Times New Roman" panose="02020603050405020304" pitchFamily="18" charset="0"/>
              </a:rPr>
              <a:t>Quay trái 120 độ</a:t>
            </a:r>
          </a:p>
        </p:txBody>
      </p:sp>
      <p:cxnSp>
        <p:nvCxnSpPr>
          <p:cNvPr id="30" name="Straight Arrow Connector 29">
            <a:extLst>
              <a:ext uri="{FF2B5EF4-FFF2-40B4-BE49-F238E27FC236}">
                <a16:creationId xmlns:a16="http://schemas.microsoft.com/office/drawing/2014/main" id="{A2A294D5-7BF5-CF45-42CF-BCE39F30E67D}"/>
              </a:ext>
            </a:extLst>
          </p:cNvPr>
          <p:cNvCxnSpPr>
            <a:cxnSpLocks/>
          </p:cNvCxnSpPr>
          <p:nvPr/>
        </p:nvCxnSpPr>
        <p:spPr>
          <a:xfrm>
            <a:off x="8572842" y="4620758"/>
            <a:ext cx="0" cy="209860"/>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1" name="Rectangle 30">
            <a:extLst>
              <a:ext uri="{FF2B5EF4-FFF2-40B4-BE49-F238E27FC236}">
                <a16:creationId xmlns:a16="http://schemas.microsoft.com/office/drawing/2014/main" id="{F6670AAE-2715-1D6F-A7F1-57A6FFBEA93E}"/>
              </a:ext>
            </a:extLst>
          </p:cNvPr>
          <p:cNvSpPr/>
          <p:nvPr/>
        </p:nvSpPr>
        <p:spPr>
          <a:xfrm>
            <a:off x="7472294" y="4840243"/>
            <a:ext cx="2316596" cy="544335"/>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Di chuyển về phía trước 60 bước</a:t>
            </a:r>
          </a:p>
        </p:txBody>
      </p:sp>
      <p:cxnSp>
        <p:nvCxnSpPr>
          <p:cNvPr id="34" name="Straight Arrow Connector 33">
            <a:extLst>
              <a:ext uri="{FF2B5EF4-FFF2-40B4-BE49-F238E27FC236}">
                <a16:creationId xmlns:a16="http://schemas.microsoft.com/office/drawing/2014/main" id="{BBC6613C-DA2D-A861-BFBD-2EF94D5787E9}"/>
              </a:ext>
            </a:extLst>
          </p:cNvPr>
          <p:cNvCxnSpPr>
            <a:cxnSpLocks/>
          </p:cNvCxnSpPr>
          <p:nvPr/>
        </p:nvCxnSpPr>
        <p:spPr>
          <a:xfrm>
            <a:off x="8563140" y="5335098"/>
            <a:ext cx="0" cy="266375"/>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35" name="Rectangle 34">
            <a:extLst>
              <a:ext uri="{FF2B5EF4-FFF2-40B4-BE49-F238E27FC236}">
                <a16:creationId xmlns:a16="http://schemas.microsoft.com/office/drawing/2014/main" id="{3D68C446-CAD6-AF13-F85D-6D5B00A9AC6C}"/>
              </a:ext>
            </a:extLst>
          </p:cNvPr>
          <p:cNvSpPr/>
          <p:nvPr/>
        </p:nvSpPr>
        <p:spPr>
          <a:xfrm>
            <a:off x="7472293" y="5578677"/>
            <a:ext cx="2316595" cy="440467"/>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lvl="0"/>
            <a:r>
              <a:rPr lang="en-US" sz="2000" b="1">
                <a:solidFill>
                  <a:schemeClr val="tx1"/>
                </a:solidFill>
                <a:latin typeface="Times New Roman" panose="02020603050405020304" pitchFamily="18" charset="0"/>
                <a:cs typeface="Times New Roman" panose="02020603050405020304" pitchFamily="18" charset="0"/>
              </a:rPr>
              <a:t>Quay trái 120 độ</a:t>
            </a:r>
          </a:p>
        </p:txBody>
      </p:sp>
      <p:cxnSp>
        <p:nvCxnSpPr>
          <p:cNvPr id="36" name="Straight Arrow Connector 35">
            <a:extLst>
              <a:ext uri="{FF2B5EF4-FFF2-40B4-BE49-F238E27FC236}">
                <a16:creationId xmlns:a16="http://schemas.microsoft.com/office/drawing/2014/main" id="{25F3719B-93DF-C462-2EB6-783246E5A57E}"/>
              </a:ext>
            </a:extLst>
          </p:cNvPr>
          <p:cNvCxnSpPr>
            <a:cxnSpLocks/>
          </p:cNvCxnSpPr>
          <p:nvPr/>
        </p:nvCxnSpPr>
        <p:spPr>
          <a:xfrm>
            <a:off x="8572765" y="6025406"/>
            <a:ext cx="0" cy="162334"/>
          </a:xfrm>
          <a:prstGeom prst="straightConnector1">
            <a:avLst/>
          </a:prstGeom>
          <a:ln>
            <a:tailEnd type="triangle"/>
          </a:ln>
        </p:spPr>
        <p:style>
          <a:lnRef idx="1">
            <a:schemeClr val="dk1"/>
          </a:lnRef>
          <a:fillRef idx="2">
            <a:schemeClr val="dk1"/>
          </a:fillRef>
          <a:effectRef idx="1">
            <a:schemeClr val="dk1"/>
          </a:effectRef>
          <a:fontRef idx="minor">
            <a:schemeClr val="dk1"/>
          </a:fontRef>
        </p:style>
      </p:cxnSp>
      <p:sp>
        <p:nvSpPr>
          <p:cNvPr id="42" name="Rectangle 41">
            <a:extLst>
              <a:ext uri="{FF2B5EF4-FFF2-40B4-BE49-F238E27FC236}">
                <a16:creationId xmlns:a16="http://schemas.microsoft.com/office/drawing/2014/main" id="{5826AFB0-185F-A12E-C7C8-8F0F35DF126C}"/>
              </a:ext>
            </a:extLst>
          </p:cNvPr>
          <p:cNvSpPr/>
          <p:nvPr/>
        </p:nvSpPr>
        <p:spPr>
          <a:xfrm>
            <a:off x="298382" y="1270537"/>
            <a:ext cx="2560319" cy="413884"/>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Mô tả thuật toán</a:t>
            </a:r>
          </a:p>
        </p:txBody>
      </p:sp>
      <p:graphicFrame>
        <p:nvGraphicFramePr>
          <p:cNvPr id="47" name="Diagram 46">
            <a:extLst>
              <a:ext uri="{FF2B5EF4-FFF2-40B4-BE49-F238E27FC236}">
                <a16:creationId xmlns:a16="http://schemas.microsoft.com/office/drawing/2014/main" id="{E60DB351-60DA-9502-5787-784B941FD87E}"/>
              </a:ext>
            </a:extLst>
          </p:cNvPr>
          <p:cNvGraphicFramePr/>
          <p:nvPr>
            <p:extLst>
              <p:ext uri="{D42A27DB-BD31-4B8C-83A1-F6EECF244321}">
                <p14:modId xmlns:p14="http://schemas.microsoft.com/office/powerpoint/2010/main" val="3714324445"/>
              </p:ext>
            </p:extLst>
          </p:nvPr>
        </p:nvGraphicFramePr>
        <p:xfrm>
          <a:off x="293082" y="2300436"/>
          <a:ext cx="5299195" cy="37668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52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dgm id="{2F5F2994-72C1-404D-A746-B39F7818BAEA}"/>
                                            </p:graphicEl>
                                          </p:spTgt>
                                        </p:tgtEl>
                                        <p:attrNameLst>
                                          <p:attrName>style.visibility</p:attrName>
                                        </p:attrNameLst>
                                      </p:cBhvr>
                                      <p:to>
                                        <p:strVal val="visible"/>
                                      </p:to>
                                    </p:set>
                                    <p:animEffect transition="in" filter="fade">
                                      <p:cBhvr>
                                        <p:cTn id="7" dur="500"/>
                                        <p:tgtEl>
                                          <p:spTgt spid="18">
                                            <p:graphicEl>
                                              <a:dgm id="{2F5F2994-72C1-404D-A746-B39F7818BA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graphicEl>
                                              <a:dgm id="{804D58E7-DCF1-46FE-A7B6-861A3F819E94}"/>
                                            </p:graphicEl>
                                          </p:spTgt>
                                        </p:tgtEl>
                                        <p:attrNameLst>
                                          <p:attrName>style.visibility</p:attrName>
                                        </p:attrNameLst>
                                      </p:cBhvr>
                                      <p:to>
                                        <p:strVal val="visible"/>
                                      </p:to>
                                    </p:set>
                                    <p:animEffect transition="in" filter="fade">
                                      <p:cBhvr>
                                        <p:cTn id="12" dur="500"/>
                                        <p:tgtEl>
                                          <p:spTgt spid="18">
                                            <p:graphicEl>
                                              <a:dgm id="{804D58E7-DCF1-46FE-A7B6-861A3F819E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20" grpId="0" animBg="1"/>
      <p:bldP spid="21" grpId="0" animBg="1"/>
      <p:bldP spid="23" grpId="0" animBg="1"/>
      <p:bldP spid="25" grpId="0" animBg="1"/>
      <p:bldP spid="27" grpId="0" animBg="1"/>
      <p:bldP spid="29" grpId="0" animBg="1"/>
      <p:bldP spid="31" grpId="0" animBg="1"/>
      <p:bldP spid="3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6177</TotalTime>
  <Words>963</Words>
  <Application>Microsoft Office PowerPoint</Application>
  <PresentationFormat>Widescreen</PresentationFormat>
  <Paragraphs>163</Paragraphs>
  <Slides>20</Slides>
  <Notes>0</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Calibri Light</vt:lpstr>
      <vt:lpstr>Century Gothic</vt:lpstr>
      <vt:lpstr>Times New Roman</vt:lpstr>
      <vt:lpstr>Wingdings</vt:lpstr>
      <vt:lpstr>2_Office Theme</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262</cp:revision>
  <dcterms:created xsi:type="dcterms:W3CDTF">2020-09-20T03:47:19Z</dcterms:created>
  <dcterms:modified xsi:type="dcterms:W3CDTF">2025-03-05T15:47:26Z</dcterms:modified>
</cp:coreProperties>
</file>