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3" r:id="rId2"/>
    <p:sldMasterId id="2147483700" r:id="rId3"/>
    <p:sldMasterId id="2147483712" r:id="rId4"/>
  </p:sldMasterIdLst>
  <p:notesMasterIdLst>
    <p:notesMasterId r:id="rId37"/>
  </p:notesMasterIdLst>
  <p:sldIdLst>
    <p:sldId id="287" r:id="rId5"/>
    <p:sldId id="290" r:id="rId6"/>
    <p:sldId id="292" r:id="rId7"/>
    <p:sldId id="293" r:id="rId8"/>
    <p:sldId id="294" r:id="rId9"/>
    <p:sldId id="286" r:id="rId10"/>
    <p:sldId id="295" r:id="rId11"/>
    <p:sldId id="288" r:id="rId12"/>
    <p:sldId id="266" r:id="rId13"/>
    <p:sldId id="296" r:id="rId14"/>
    <p:sldId id="257" r:id="rId15"/>
    <p:sldId id="258" r:id="rId16"/>
    <p:sldId id="259" r:id="rId17"/>
    <p:sldId id="260" r:id="rId18"/>
    <p:sldId id="261" r:id="rId19"/>
    <p:sldId id="262" r:id="rId20"/>
    <p:sldId id="263" r:id="rId21"/>
    <p:sldId id="264" r:id="rId22"/>
    <p:sldId id="265" r:id="rId23"/>
    <p:sldId id="297"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Lst>
  <p:sldSz cx="9144000" cy="5143500" type="screen16x9"/>
  <p:notesSz cx="6858000" cy="9144000"/>
  <p:embeddedFontLst>
    <p:embeddedFont>
      <p:font typeface="Palanquin" charset="0"/>
      <p:regular r:id="rId38"/>
      <p:bold r:id="rId39"/>
    </p:embeddedFont>
    <p:embeddedFont>
      <p:font typeface="Signika" charset="0"/>
      <p:regular r:id="rId40"/>
      <p:bold r:id="rId41"/>
    </p:embeddedFont>
    <p:embeddedFont>
      <p:font typeface="Fira Sans" charset="0"/>
      <p:regular r:id="rId42"/>
      <p:bold r:id="rId43"/>
      <p:italic r:id="rId44"/>
      <p:boldItalic r:id="rId45"/>
    </p:embeddedFont>
    <p:embeddedFont>
      <p:font typeface="等线 Light" charset="-122"/>
      <p:regular r:id="rId46"/>
    </p:embeddedFont>
    <p:embeddedFont>
      <p:font typeface="Fira Sans Extra Condensed"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76"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72795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07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0"/>
        <p:cNvGrpSpPr/>
        <p:nvPr/>
      </p:nvGrpSpPr>
      <p:grpSpPr>
        <a:xfrm>
          <a:off x="0" y="0"/>
          <a:ext cx="0" cy="0"/>
          <a:chOff x="0" y="0"/>
          <a:chExt cx="0" cy="0"/>
        </a:xfrm>
      </p:grpSpPr>
      <p:sp>
        <p:nvSpPr>
          <p:cNvPr id="6171" name="Google Shape;6171;g986689087a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2" name="Google Shape;6172;g986689087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12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28402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28402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12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98668908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98668908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1.xml"/><Relationship Id="rId1" Type="http://schemas.openxmlformats.org/officeDocument/2006/relationships/slideMaster" Target="../slideMasters/slideMaster2.xml"/><Relationship Id="rId4" Type="http://schemas.openxmlformats.org/officeDocument/2006/relationships/slide" Target="../slides/slide24.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84750" y="987975"/>
            <a:ext cx="4546200" cy="25776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884875" y="3455700"/>
            <a:ext cx="4546200" cy="427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102075" y="4669125"/>
            <a:ext cx="1157700" cy="11577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1920850" y="234100"/>
            <a:ext cx="610800" cy="6108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3484250" y="4604000"/>
            <a:ext cx="357600" cy="3576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8125375" y="234100"/>
            <a:ext cx="610800" cy="610800"/>
          </a:xfrm>
          <a:prstGeom prst="ellipse">
            <a:avLst/>
          </a:pr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81273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731172" y="1943338"/>
            <a:ext cx="4699500" cy="755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31050" y="636125"/>
            <a:ext cx="4699800" cy="141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3731150" y="32197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subTitle" idx="3"/>
          </p:nvPr>
        </p:nvSpPr>
        <p:spPr>
          <a:xfrm>
            <a:off x="3731150" y="2774950"/>
            <a:ext cx="4699500" cy="36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08023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713225" y="1178425"/>
            <a:ext cx="7717500" cy="34254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3" name="Google Shape;23;p4"/>
          <p:cNvSpPr/>
          <p:nvPr/>
        </p:nvSpPr>
        <p:spPr>
          <a:xfrm>
            <a:off x="94825" y="3204550"/>
            <a:ext cx="456300" cy="4563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24" name="Google Shape;24;p4"/>
          <p:cNvSpPr/>
          <p:nvPr/>
        </p:nvSpPr>
        <p:spPr>
          <a:xfrm>
            <a:off x="6216525" y="54475"/>
            <a:ext cx="418800" cy="4188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25" name="Google Shape;25;p4"/>
          <p:cNvSpPr/>
          <p:nvPr/>
        </p:nvSpPr>
        <p:spPr>
          <a:xfrm>
            <a:off x="4254275" y="4670050"/>
            <a:ext cx="418800" cy="418800"/>
          </a:xfrm>
          <a:prstGeom prst="ellipse">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9566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713225" y="1152475"/>
            <a:ext cx="3622800" cy="3451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807780" y="1152475"/>
            <a:ext cx="3622800" cy="3451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p:nvPr/>
        </p:nvSpPr>
        <p:spPr>
          <a:xfrm>
            <a:off x="2771100" y="4775975"/>
            <a:ext cx="278700" cy="2787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1" name="Google Shape;31;p5"/>
          <p:cNvSpPr/>
          <p:nvPr/>
        </p:nvSpPr>
        <p:spPr>
          <a:xfrm>
            <a:off x="2209350" y="80425"/>
            <a:ext cx="418800" cy="4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32" name="Google Shape;32;p5"/>
          <p:cNvSpPr/>
          <p:nvPr/>
        </p:nvSpPr>
        <p:spPr>
          <a:xfrm>
            <a:off x="8482800" y="1952800"/>
            <a:ext cx="418800" cy="418800"/>
          </a:xfrm>
          <a:prstGeom prst="ellipse">
            <a:avLst/>
          </a:pr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6677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6"/>
          <p:cNvSpPr/>
          <p:nvPr/>
        </p:nvSpPr>
        <p:spPr>
          <a:xfrm>
            <a:off x="8740750" y="4072000"/>
            <a:ext cx="291600" cy="2916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6" name="Google Shape;36;p6"/>
          <p:cNvSpPr/>
          <p:nvPr/>
        </p:nvSpPr>
        <p:spPr>
          <a:xfrm>
            <a:off x="4065075" y="60275"/>
            <a:ext cx="429900" cy="4299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37" name="Google Shape;37;p6"/>
          <p:cNvSpPr/>
          <p:nvPr/>
        </p:nvSpPr>
        <p:spPr>
          <a:xfrm>
            <a:off x="103750" y="2539350"/>
            <a:ext cx="291600" cy="291600"/>
          </a:xfrm>
          <a:prstGeom prst="rect">
            <a:avLst/>
          </a:pr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5144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591550" y="1470395"/>
            <a:ext cx="3960900" cy="576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591550" y="2048721"/>
            <a:ext cx="3960900" cy="1459200"/>
          </a:xfrm>
          <a:prstGeom prst="rect">
            <a:avLst/>
          </a:prstGeom>
        </p:spPr>
        <p:txBody>
          <a:bodyPr spcFirstLastPara="1" wrap="square" lIns="91425" tIns="91425" rIns="91425" bIns="91425" anchor="ctr" anchorCtr="0">
            <a:noAutofit/>
          </a:bodyPr>
          <a:lstStyle>
            <a:lvl1pPr marL="457200" lvl="0" indent="-304800" algn="ctr">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898602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375650" y="2648760"/>
            <a:ext cx="6367800" cy="402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2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 name="Google Shape;43;p8"/>
          <p:cNvSpPr txBox="1">
            <a:spLocks noGrp="1"/>
          </p:cNvSpPr>
          <p:nvPr>
            <p:ph type="subTitle" idx="1"/>
          </p:nvPr>
        </p:nvSpPr>
        <p:spPr>
          <a:xfrm>
            <a:off x="1375650" y="2003695"/>
            <a:ext cx="6392700" cy="7482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None/>
              <a:defRPr sz="20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44" name="Google Shape;44;p8"/>
          <p:cNvSpPr/>
          <p:nvPr/>
        </p:nvSpPr>
        <p:spPr>
          <a:xfrm>
            <a:off x="-254026" y="942947"/>
            <a:ext cx="1193400" cy="12171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45" name="Google Shape;45;p8"/>
          <p:cNvSpPr/>
          <p:nvPr/>
        </p:nvSpPr>
        <p:spPr>
          <a:xfrm rot="10800000" flipH="1">
            <a:off x="7141550" y="131850"/>
            <a:ext cx="1289100" cy="11865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8"/>
          <p:cNvSpPr/>
          <p:nvPr/>
        </p:nvSpPr>
        <p:spPr>
          <a:xfrm rot="10800000" flipH="1">
            <a:off x="1570500" y="4290650"/>
            <a:ext cx="681000" cy="6267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47" name="Google Shape;47;p8"/>
          <p:cNvSpPr/>
          <p:nvPr/>
        </p:nvSpPr>
        <p:spPr>
          <a:xfrm rot="10800000" flipH="1">
            <a:off x="6693450" y="3885750"/>
            <a:ext cx="793800" cy="793800"/>
          </a:xfrm>
          <a:prstGeom prst="ellipse">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26876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extLst>
      <p:ext uri="{BB962C8B-B14F-4D97-AF65-F5344CB8AC3E}">
        <p14:creationId xmlns:p14="http://schemas.microsoft.com/office/powerpoint/2010/main" val="343407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42492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ctr"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239095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4144929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3">
            <a:hlinkClick r:id="rId2" action="ppaction://hlinksldjump"/>
          </p:cNvPr>
          <p:cNvSpPr txBox="1">
            <a:spLocks noGrp="1"/>
          </p:cNvSpPr>
          <p:nvPr>
            <p:ph type="title" idx="2" hasCustomPrompt="1"/>
          </p:nvPr>
        </p:nvSpPr>
        <p:spPr>
          <a:xfrm>
            <a:off x="713225" y="1787250"/>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1" name="Google Shape;61;p13">
            <a:hlinkClick r:id="rId2" action="ppaction://hlinksldjump"/>
          </p:cNvPr>
          <p:cNvSpPr txBox="1">
            <a:spLocks noGrp="1"/>
          </p:cNvSpPr>
          <p:nvPr>
            <p:ph type="title" idx="3"/>
          </p:nvPr>
        </p:nvSpPr>
        <p:spPr>
          <a:xfrm>
            <a:off x="1636585" y="1787250"/>
            <a:ext cx="1684500" cy="4365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sz="1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2" name="Google Shape;62;p13">
            <a:hlinkClick r:id="rId2" action="ppaction://hlinksldjump"/>
          </p:cNvPr>
          <p:cNvSpPr txBox="1">
            <a:spLocks noGrp="1"/>
          </p:cNvSpPr>
          <p:nvPr>
            <p:ph type="subTitle" idx="1"/>
          </p:nvPr>
        </p:nvSpPr>
        <p:spPr>
          <a:xfrm>
            <a:off x="1636576" y="2062667"/>
            <a:ext cx="1684500" cy="689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3" name="Google Shape;63;p13"/>
          <p:cNvSpPr txBox="1">
            <a:spLocks noGrp="1"/>
          </p:cNvSpPr>
          <p:nvPr>
            <p:ph type="title" idx="4" hasCustomPrompt="1"/>
          </p:nvPr>
        </p:nvSpPr>
        <p:spPr>
          <a:xfrm>
            <a:off x="713225" y="3629725"/>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4" name="Google Shape;64;p13"/>
          <p:cNvSpPr txBox="1">
            <a:spLocks noGrp="1"/>
          </p:cNvSpPr>
          <p:nvPr>
            <p:ph type="title" idx="5"/>
          </p:nvPr>
        </p:nvSpPr>
        <p:spPr>
          <a:xfrm>
            <a:off x="1636585" y="3629627"/>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3"/>
          <p:cNvSpPr txBox="1">
            <a:spLocks noGrp="1"/>
          </p:cNvSpPr>
          <p:nvPr>
            <p:ph type="subTitle" idx="6"/>
          </p:nvPr>
        </p:nvSpPr>
        <p:spPr>
          <a:xfrm>
            <a:off x="1636576" y="3905175"/>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6" name="Google Shape;66;p13">
            <a:hlinkClick r:id="rId3" action="ppaction://hlinksldjump"/>
          </p:cNvPr>
          <p:cNvSpPr txBox="1">
            <a:spLocks noGrp="1"/>
          </p:cNvSpPr>
          <p:nvPr>
            <p:ph type="title" idx="7" hasCustomPrompt="1"/>
          </p:nvPr>
        </p:nvSpPr>
        <p:spPr>
          <a:xfrm>
            <a:off x="3321175" y="1787250"/>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7" name="Google Shape;67;p13">
            <a:hlinkClick r:id="rId3" action="ppaction://hlinksldjump"/>
          </p:cNvPr>
          <p:cNvSpPr txBox="1">
            <a:spLocks noGrp="1"/>
          </p:cNvSpPr>
          <p:nvPr>
            <p:ph type="title" idx="8"/>
          </p:nvPr>
        </p:nvSpPr>
        <p:spPr>
          <a:xfrm>
            <a:off x="4244527" y="1787250"/>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3">
            <a:hlinkClick r:id="rId3" action="ppaction://hlinksldjump"/>
          </p:cNvPr>
          <p:cNvSpPr txBox="1">
            <a:spLocks noGrp="1"/>
          </p:cNvSpPr>
          <p:nvPr>
            <p:ph type="subTitle" idx="9"/>
          </p:nvPr>
        </p:nvSpPr>
        <p:spPr>
          <a:xfrm>
            <a:off x="4244526" y="2062667"/>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 name="Google Shape;69;p13"/>
          <p:cNvSpPr txBox="1">
            <a:spLocks noGrp="1"/>
          </p:cNvSpPr>
          <p:nvPr>
            <p:ph type="title" idx="13" hasCustomPrompt="1"/>
          </p:nvPr>
        </p:nvSpPr>
        <p:spPr>
          <a:xfrm>
            <a:off x="3321175" y="3629725"/>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0" name="Google Shape;70;p13"/>
          <p:cNvSpPr txBox="1">
            <a:spLocks noGrp="1"/>
          </p:cNvSpPr>
          <p:nvPr>
            <p:ph type="title" idx="14"/>
          </p:nvPr>
        </p:nvSpPr>
        <p:spPr>
          <a:xfrm>
            <a:off x="4244527" y="3629627"/>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3"/>
          <p:cNvSpPr txBox="1">
            <a:spLocks noGrp="1"/>
          </p:cNvSpPr>
          <p:nvPr>
            <p:ph type="subTitle" idx="15"/>
          </p:nvPr>
        </p:nvSpPr>
        <p:spPr>
          <a:xfrm>
            <a:off x="4244526" y="3905175"/>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2" name="Google Shape;72;p13">
            <a:hlinkClick r:id="rId4" action="ppaction://hlinksldjump"/>
          </p:cNvPr>
          <p:cNvSpPr txBox="1">
            <a:spLocks noGrp="1"/>
          </p:cNvSpPr>
          <p:nvPr>
            <p:ph type="title" idx="16" hasCustomPrompt="1"/>
          </p:nvPr>
        </p:nvSpPr>
        <p:spPr>
          <a:xfrm>
            <a:off x="5929125" y="1787250"/>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3" name="Google Shape;73;p13">
            <a:hlinkClick r:id="rId4" action="ppaction://hlinksldjump"/>
          </p:cNvPr>
          <p:cNvSpPr txBox="1">
            <a:spLocks noGrp="1"/>
          </p:cNvSpPr>
          <p:nvPr>
            <p:ph type="title" idx="17"/>
          </p:nvPr>
        </p:nvSpPr>
        <p:spPr>
          <a:xfrm>
            <a:off x="6852450" y="1787250"/>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3">
            <a:hlinkClick r:id="rId4" action="ppaction://hlinksldjump"/>
          </p:cNvPr>
          <p:cNvSpPr txBox="1">
            <a:spLocks noGrp="1"/>
          </p:cNvSpPr>
          <p:nvPr>
            <p:ph type="subTitle" idx="18"/>
          </p:nvPr>
        </p:nvSpPr>
        <p:spPr>
          <a:xfrm>
            <a:off x="6852456" y="2062667"/>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5" name="Google Shape;75;p13"/>
          <p:cNvSpPr txBox="1">
            <a:spLocks noGrp="1"/>
          </p:cNvSpPr>
          <p:nvPr>
            <p:ph type="title" idx="19" hasCustomPrompt="1"/>
          </p:nvPr>
        </p:nvSpPr>
        <p:spPr>
          <a:xfrm>
            <a:off x="5929125" y="3629725"/>
            <a:ext cx="923400" cy="9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6" name="Google Shape;76;p13"/>
          <p:cNvSpPr txBox="1">
            <a:spLocks noGrp="1"/>
          </p:cNvSpPr>
          <p:nvPr>
            <p:ph type="title" idx="20"/>
          </p:nvPr>
        </p:nvSpPr>
        <p:spPr>
          <a:xfrm>
            <a:off x="6852450" y="3629627"/>
            <a:ext cx="1684500" cy="43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3"/>
          <p:cNvSpPr txBox="1">
            <a:spLocks noGrp="1"/>
          </p:cNvSpPr>
          <p:nvPr>
            <p:ph type="subTitle" idx="21"/>
          </p:nvPr>
        </p:nvSpPr>
        <p:spPr>
          <a:xfrm>
            <a:off x="6852456" y="3905175"/>
            <a:ext cx="1684500" cy="68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47118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flipH="1">
            <a:off x="1538827" y="1324175"/>
            <a:ext cx="3502500" cy="940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80" name="Google Shape;80;p14"/>
          <p:cNvSpPr txBox="1">
            <a:spLocks noGrp="1"/>
          </p:cNvSpPr>
          <p:nvPr>
            <p:ph type="subTitle" idx="1"/>
          </p:nvPr>
        </p:nvSpPr>
        <p:spPr>
          <a:xfrm flipH="1">
            <a:off x="1538827" y="2131875"/>
            <a:ext cx="3502500" cy="128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1" name="Google Shape;81;p14"/>
          <p:cNvSpPr txBox="1"/>
          <p:nvPr/>
        </p:nvSpPr>
        <p:spPr>
          <a:xfrm flipH="1">
            <a:off x="1538825" y="3416175"/>
            <a:ext cx="3502500" cy="671400"/>
          </a:xfrm>
          <a:prstGeom prst="rect">
            <a:avLst/>
          </a:prstGeom>
          <a:noFill/>
          <a:ln>
            <a:noFill/>
          </a:ln>
        </p:spPr>
        <p:txBody>
          <a:bodyPr spcFirstLastPara="1" wrap="square" lIns="91425" tIns="91425" rIns="91425" bIns="91425" anchor="ctr" anchorCtr="0">
            <a:noAutofit/>
          </a:bodyPr>
          <a:lstStyle/>
          <a:p>
            <a:pPr algn="r"/>
            <a:r>
              <a:rPr lang="en" sz="1200" b="1">
                <a:solidFill>
                  <a:srgbClr val="0C4F72"/>
                </a:solidFill>
                <a:latin typeface="Palanquin"/>
                <a:ea typeface="Palanquin"/>
                <a:cs typeface="Palanquin"/>
                <a:sym typeface="Palanquin"/>
              </a:rPr>
              <a:t>CREDITS</a:t>
            </a:r>
            <a:r>
              <a:rPr lang="en" sz="1200">
                <a:solidFill>
                  <a:srgbClr val="0C4F72"/>
                </a:solidFill>
                <a:latin typeface="Palanquin"/>
                <a:ea typeface="Palanquin"/>
                <a:cs typeface="Palanquin"/>
                <a:sym typeface="Palanquin"/>
              </a:rPr>
              <a:t>: This presentation template was created by </a:t>
            </a:r>
            <a:r>
              <a:rPr lang="en" sz="1200" b="1">
                <a:solidFill>
                  <a:srgbClr val="0C4F72"/>
                </a:solidFill>
                <a:uFill>
                  <a:noFill/>
                </a:uFill>
                <a:latin typeface="Palanquin"/>
                <a:ea typeface="Palanquin"/>
                <a:cs typeface="Palanquin"/>
                <a:sym typeface="Palanquin"/>
                <a:hlinkClick r:id="rId2">
                  <a:extLst>
                    <a:ext uri="{A12FA001-AC4F-418D-AE19-62706E023703}">
                      <ahyp:hlinkClr xmlns="" xmlns:ahyp="http://schemas.microsoft.com/office/drawing/2018/hyperlinkcolor" val="tx"/>
                    </a:ext>
                  </a:extLst>
                </a:hlinkClick>
              </a:rPr>
              <a:t>Slidesgo</a:t>
            </a:r>
            <a:r>
              <a:rPr lang="en" sz="1200" b="1">
                <a:solidFill>
                  <a:srgbClr val="0C4F72"/>
                </a:solidFill>
                <a:latin typeface="Palanquin"/>
                <a:ea typeface="Palanquin"/>
                <a:cs typeface="Palanquin"/>
                <a:sym typeface="Palanquin"/>
              </a:rPr>
              <a:t>,</a:t>
            </a:r>
            <a:r>
              <a:rPr lang="en" sz="1200">
                <a:solidFill>
                  <a:srgbClr val="0C4F72"/>
                </a:solidFill>
                <a:latin typeface="Palanquin"/>
                <a:ea typeface="Palanquin"/>
                <a:cs typeface="Palanquin"/>
                <a:sym typeface="Palanquin"/>
              </a:rPr>
              <a:t> including icons by </a:t>
            </a:r>
            <a:r>
              <a:rPr lang="en" sz="1200" b="1">
                <a:solidFill>
                  <a:srgbClr val="0C4F72"/>
                </a:solidFill>
                <a:uFill>
                  <a:noFill/>
                </a:uFill>
                <a:latin typeface="Palanquin"/>
                <a:ea typeface="Palanquin"/>
                <a:cs typeface="Palanquin"/>
                <a:sym typeface="Palanquin"/>
                <a:hlinkClick r:id="rId3">
                  <a:extLst>
                    <a:ext uri="{A12FA001-AC4F-418D-AE19-62706E023703}">
                      <ahyp:hlinkClr xmlns="" xmlns:ahyp="http://schemas.microsoft.com/office/drawing/2018/hyperlinkcolor" val="tx"/>
                    </a:ext>
                  </a:extLst>
                </a:hlinkClick>
              </a:rPr>
              <a:t>Flaticon</a:t>
            </a:r>
            <a:r>
              <a:rPr lang="en" sz="1200">
                <a:solidFill>
                  <a:srgbClr val="0C4F72"/>
                </a:solidFill>
                <a:latin typeface="Palanquin"/>
                <a:ea typeface="Palanquin"/>
                <a:cs typeface="Palanquin"/>
                <a:sym typeface="Palanquin"/>
              </a:rPr>
              <a:t> and infographics &amp; images by </a:t>
            </a:r>
            <a:r>
              <a:rPr lang="en" sz="1200" b="1">
                <a:solidFill>
                  <a:srgbClr val="0C4F72"/>
                </a:solidFill>
                <a:uFill>
                  <a:noFill/>
                </a:uFill>
                <a:latin typeface="Palanquin"/>
                <a:ea typeface="Palanquin"/>
                <a:cs typeface="Palanquin"/>
                <a:sym typeface="Palanquin"/>
                <a:hlinkClick r:id="rId4">
                  <a:extLst>
                    <a:ext uri="{A12FA001-AC4F-418D-AE19-62706E023703}">
                      <ahyp:hlinkClr xmlns="" xmlns:ahyp="http://schemas.microsoft.com/office/drawing/2018/hyperlinkcolor" val="tx"/>
                    </a:ext>
                  </a:extLst>
                </a:hlinkClick>
              </a:rPr>
              <a:t>Freepik</a:t>
            </a:r>
            <a:r>
              <a:rPr lang="en" sz="1200">
                <a:solidFill>
                  <a:srgbClr val="0C4F72"/>
                </a:solidFill>
                <a:latin typeface="Palanquin"/>
                <a:ea typeface="Palanquin"/>
                <a:cs typeface="Palanquin"/>
                <a:sym typeface="Palanquin"/>
              </a:rPr>
              <a:t>.</a:t>
            </a:r>
            <a:endParaRPr sz="1200">
              <a:solidFill>
                <a:srgbClr val="0C4F72"/>
              </a:solidFill>
              <a:latin typeface="Palanquin"/>
              <a:ea typeface="Palanquin"/>
              <a:cs typeface="Palanquin"/>
              <a:sym typeface="Palanquin"/>
            </a:endParaRPr>
          </a:p>
        </p:txBody>
      </p:sp>
    </p:spTree>
    <p:extLst>
      <p:ext uri="{BB962C8B-B14F-4D97-AF65-F5344CB8AC3E}">
        <p14:creationId xmlns:p14="http://schemas.microsoft.com/office/powerpoint/2010/main" val="385431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1288854" y="366872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15"/>
          <p:cNvSpPr txBox="1">
            <a:spLocks noGrp="1"/>
          </p:cNvSpPr>
          <p:nvPr>
            <p:ph type="subTitle" idx="1"/>
          </p:nvPr>
        </p:nvSpPr>
        <p:spPr>
          <a:xfrm>
            <a:off x="1288850" y="394810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5" name="Google Shape;85;p15"/>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5"/>
          <p:cNvSpPr txBox="1">
            <a:spLocks noGrp="1"/>
          </p:cNvSpPr>
          <p:nvPr>
            <p:ph type="title" idx="3"/>
          </p:nvPr>
        </p:nvSpPr>
        <p:spPr>
          <a:xfrm>
            <a:off x="5249904" y="366872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5"/>
          <p:cNvSpPr txBox="1">
            <a:spLocks noGrp="1"/>
          </p:cNvSpPr>
          <p:nvPr>
            <p:ph type="subTitle" idx="4"/>
          </p:nvPr>
        </p:nvSpPr>
        <p:spPr>
          <a:xfrm>
            <a:off x="5249900" y="394810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 name="Google Shape;88;p15"/>
          <p:cNvSpPr txBox="1">
            <a:spLocks noGrp="1"/>
          </p:cNvSpPr>
          <p:nvPr>
            <p:ph type="title" idx="5"/>
          </p:nvPr>
        </p:nvSpPr>
        <p:spPr>
          <a:xfrm>
            <a:off x="1288854" y="1858200"/>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5"/>
          <p:cNvSpPr txBox="1">
            <a:spLocks noGrp="1"/>
          </p:cNvSpPr>
          <p:nvPr>
            <p:ph type="subTitle" idx="6"/>
          </p:nvPr>
        </p:nvSpPr>
        <p:spPr>
          <a:xfrm>
            <a:off x="1288850" y="214247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0" name="Google Shape;90;p15"/>
          <p:cNvSpPr txBox="1">
            <a:spLocks noGrp="1"/>
          </p:cNvSpPr>
          <p:nvPr>
            <p:ph type="title" idx="7"/>
          </p:nvPr>
        </p:nvSpPr>
        <p:spPr>
          <a:xfrm>
            <a:off x="5249904" y="1858200"/>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5"/>
          <p:cNvSpPr txBox="1">
            <a:spLocks noGrp="1"/>
          </p:cNvSpPr>
          <p:nvPr>
            <p:ph type="subTitle" idx="8"/>
          </p:nvPr>
        </p:nvSpPr>
        <p:spPr>
          <a:xfrm>
            <a:off x="5249900" y="2142475"/>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299391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4" name="Google Shape;94;p16"/>
          <p:cNvSpPr txBox="1">
            <a:spLocks noGrp="1"/>
          </p:cNvSpPr>
          <p:nvPr>
            <p:ph type="title" idx="2"/>
          </p:nvPr>
        </p:nvSpPr>
        <p:spPr>
          <a:xfrm>
            <a:off x="1300279" y="361607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16"/>
          <p:cNvSpPr txBox="1">
            <a:spLocks noGrp="1"/>
          </p:cNvSpPr>
          <p:nvPr>
            <p:ph type="subTitle" idx="1"/>
          </p:nvPr>
        </p:nvSpPr>
        <p:spPr>
          <a:xfrm>
            <a:off x="1300275" y="3900350"/>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6" name="Google Shape;96;p16"/>
          <p:cNvSpPr txBox="1">
            <a:spLocks noGrp="1"/>
          </p:cNvSpPr>
          <p:nvPr>
            <p:ph type="title" idx="3"/>
          </p:nvPr>
        </p:nvSpPr>
        <p:spPr>
          <a:xfrm>
            <a:off x="5238529" y="3616075"/>
            <a:ext cx="2605200" cy="43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6"/>
          <p:cNvSpPr txBox="1">
            <a:spLocks noGrp="1"/>
          </p:cNvSpPr>
          <p:nvPr>
            <p:ph type="subTitle" idx="4"/>
          </p:nvPr>
        </p:nvSpPr>
        <p:spPr>
          <a:xfrm>
            <a:off x="5238525" y="3900350"/>
            <a:ext cx="2605200" cy="65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16"/>
          <p:cNvSpPr/>
          <p:nvPr/>
        </p:nvSpPr>
        <p:spPr>
          <a:xfrm>
            <a:off x="4257025" y="4604009"/>
            <a:ext cx="793800" cy="8097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99" name="Google Shape;99;p16"/>
          <p:cNvSpPr/>
          <p:nvPr/>
        </p:nvSpPr>
        <p:spPr>
          <a:xfrm rot="10800000" flipH="1">
            <a:off x="8430725" y="2388000"/>
            <a:ext cx="367500" cy="3675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100" name="Google Shape;100;p16"/>
          <p:cNvSpPr/>
          <p:nvPr/>
        </p:nvSpPr>
        <p:spPr>
          <a:xfrm rot="10800000" flipH="1">
            <a:off x="227875" y="3759775"/>
            <a:ext cx="318300" cy="2928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01" name="Google Shape;101;p16"/>
          <p:cNvSpPr/>
          <p:nvPr/>
        </p:nvSpPr>
        <p:spPr>
          <a:xfrm rot="10800000" flipH="1">
            <a:off x="5238525" y="-207725"/>
            <a:ext cx="759300" cy="698700"/>
          </a:xfrm>
          <a:prstGeom prst="rect">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48619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713347" y="1928053"/>
            <a:ext cx="4699500" cy="755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4" name="Google Shape;104;p17"/>
          <p:cNvSpPr txBox="1">
            <a:spLocks noGrp="1"/>
          </p:cNvSpPr>
          <p:nvPr>
            <p:ph type="title" idx="2" hasCustomPrompt="1"/>
          </p:nvPr>
        </p:nvSpPr>
        <p:spPr>
          <a:xfrm>
            <a:off x="713225" y="620840"/>
            <a:ext cx="4699800" cy="1413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5" name="Google Shape;105;p17"/>
          <p:cNvSpPr txBox="1">
            <a:spLocks noGrp="1"/>
          </p:cNvSpPr>
          <p:nvPr>
            <p:ph type="subTitle" idx="1"/>
          </p:nvPr>
        </p:nvSpPr>
        <p:spPr>
          <a:xfrm>
            <a:off x="713325" y="3204490"/>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6" name="Google Shape;106;p17"/>
          <p:cNvSpPr txBox="1">
            <a:spLocks noGrp="1"/>
          </p:cNvSpPr>
          <p:nvPr>
            <p:ph type="subTitle" idx="3"/>
          </p:nvPr>
        </p:nvSpPr>
        <p:spPr>
          <a:xfrm>
            <a:off x="713325" y="2759665"/>
            <a:ext cx="4699500" cy="36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80909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635025" y="1710253"/>
            <a:ext cx="38739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18"/>
          <p:cNvSpPr txBox="1">
            <a:spLocks noGrp="1"/>
          </p:cNvSpPr>
          <p:nvPr>
            <p:ph type="title" idx="2" hasCustomPrompt="1"/>
          </p:nvPr>
        </p:nvSpPr>
        <p:spPr>
          <a:xfrm>
            <a:off x="2634925" y="532738"/>
            <a:ext cx="3874200" cy="141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10" name="Google Shape;110;p18"/>
          <p:cNvSpPr txBox="1">
            <a:spLocks noGrp="1"/>
          </p:cNvSpPr>
          <p:nvPr>
            <p:ph type="subTitle" idx="1"/>
          </p:nvPr>
        </p:nvSpPr>
        <p:spPr>
          <a:xfrm>
            <a:off x="2222200" y="2986690"/>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1" name="Google Shape;111;p18"/>
          <p:cNvSpPr txBox="1">
            <a:spLocks noGrp="1"/>
          </p:cNvSpPr>
          <p:nvPr>
            <p:ph type="subTitle" idx="3"/>
          </p:nvPr>
        </p:nvSpPr>
        <p:spPr>
          <a:xfrm>
            <a:off x="2635007" y="2541865"/>
            <a:ext cx="3873900" cy="368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446184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143975" y="3079988"/>
            <a:ext cx="38739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4" name="Google Shape;114;p19"/>
          <p:cNvSpPr txBox="1">
            <a:spLocks noGrp="1"/>
          </p:cNvSpPr>
          <p:nvPr>
            <p:ph type="title" idx="2" hasCustomPrompt="1"/>
          </p:nvPr>
        </p:nvSpPr>
        <p:spPr>
          <a:xfrm>
            <a:off x="4143875" y="2054175"/>
            <a:ext cx="3874200" cy="11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15" name="Google Shape;115;p19"/>
          <p:cNvSpPr txBox="1">
            <a:spLocks noGrp="1"/>
          </p:cNvSpPr>
          <p:nvPr>
            <p:ph type="subTitle" idx="1"/>
          </p:nvPr>
        </p:nvSpPr>
        <p:spPr>
          <a:xfrm>
            <a:off x="3731150" y="12453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6" name="Google Shape;116;p19"/>
          <p:cNvSpPr txBox="1">
            <a:spLocks noGrp="1"/>
          </p:cNvSpPr>
          <p:nvPr>
            <p:ph type="subTitle" idx="3"/>
          </p:nvPr>
        </p:nvSpPr>
        <p:spPr>
          <a:xfrm>
            <a:off x="4143957" y="800550"/>
            <a:ext cx="3873900" cy="368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220755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861175" y="3080000"/>
            <a:ext cx="44037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9" name="Google Shape;119;p20"/>
          <p:cNvSpPr txBox="1">
            <a:spLocks noGrp="1"/>
          </p:cNvSpPr>
          <p:nvPr>
            <p:ph type="title" idx="2" hasCustomPrompt="1"/>
          </p:nvPr>
        </p:nvSpPr>
        <p:spPr>
          <a:xfrm>
            <a:off x="1125950" y="2054175"/>
            <a:ext cx="3874200" cy="11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20" name="Google Shape;120;p20"/>
          <p:cNvSpPr txBox="1">
            <a:spLocks noGrp="1"/>
          </p:cNvSpPr>
          <p:nvPr>
            <p:ph type="subTitle" idx="1"/>
          </p:nvPr>
        </p:nvSpPr>
        <p:spPr>
          <a:xfrm>
            <a:off x="713225" y="12453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1" name="Google Shape;121;p20"/>
          <p:cNvSpPr txBox="1">
            <a:spLocks noGrp="1"/>
          </p:cNvSpPr>
          <p:nvPr>
            <p:ph type="subTitle" idx="3"/>
          </p:nvPr>
        </p:nvSpPr>
        <p:spPr>
          <a:xfrm>
            <a:off x="1126032" y="800550"/>
            <a:ext cx="3873900" cy="36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0771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314125" y="3062549"/>
            <a:ext cx="4515900" cy="7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1"/>
          <p:cNvSpPr txBox="1">
            <a:spLocks noGrp="1"/>
          </p:cNvSpPr>
          <p:nvPr>
            <p:ph type="title" idx="2" hasCustomPrompt="1"/>
          </p:nvPr>
        </p:nvSpPr>
        <p:spPr>
          <a:xfrm>
            <a:off x="2634975" y="2042949"/>
            <a:ext cx="3874200" cy="111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25" name="Google Shape;125;p21"/>
          <p:cNvSpPr txBox="1">
            <a:spLocks noGrp="1"/>
          </p:cNvSpPr>
          <p:nvPr>
            <p:ph type="subTitle" idx="1"/>
          </p:nvPr>
        </p:nvSpPr>
        <p:spPr>
          <a:xfrm>
            <a:off x="2222250" y="12453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6" name="Google Shape;126;p21"/>
          <p:cNvSpPr txBox="1">
            <a:spLocks noGrp="1"/>
          </p:cNvSpPr>
          <p:nvPr>
            <p:ph type="subTitle" idx="3"/>
          </p:nvPr>
        </p:nvSpPr>
        <p:spPr>
          <a:xfrm>
            <a:off x="2635057" y="800550"/>
            <a:ext cx="3873900" cy="368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724331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22"/>
          <p:cNvSpPr/>
          <p:nvPr/>
        </p:nvSpPr>
        <p:spPr>
          <a:xfrm>
            <a:off x="8482675" y="2888050"/>
            <a:ext cx="456300" cy="4563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130" name="Google Shape;130;p22"/>
          <p:cNvSpPr/>
          <p:nvPr/>
        </p:nvSpPr>
        <p:spPr>
          <a:xfrm>
            <a:off x="114675" y="2086400"/>
            <a:ext cx="418800" cy="4188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31" name="Google Shape;131;p22"/>
          <p:cNvSpPr/>
          <p:nvPr/>
        </p:nvSpPr>
        <p:spPr>
          <a:xfrm>
            <a:off x="7489825" y="173500"/>
            <a:ext cx="418800" cy="418800"/>
          </a:xfrm>
          <a:prstGeom prst="ellipse">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77617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3"/>
          <p:cNvSpPr/>
          <p:nvPr/>
        </p:nvSpPr>
        <p:spPr>
          <a:xfrm>
            <a:off x="8504975" y="938850"/>
            <a:ext cx="307800" cy="3078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35" name="Google Shape;135;p23"/>
          <p:cNvSpPr/>
          <p:nvPr/>
        </p:nvSpPr>
        <p:spPr>
          <a:xfrm>
            <a:off x="2637450" y="77475"/>
            <a:ext cx="418800" cy="4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36" name="Google Shape;136;p23"/>
          <p:cNvSpPr/>
          <p:nvPr/>
        </p:nvSpPr>
        <p:spPr>
          <a:xfrm>
            <a:off x="231425" y="3841425"/>
            <a:ext cx="418800" cy="418800"/>
          </a:xfrm>
          <a:prstGeom prst="ellipse">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18955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7"/>
        <p:cNvGrpSpPr/>
        <p:nvPr/>
      </p:nvGrpSpPr>
      <p:grpSpPr>
        <a:xfrm>
          <a:off x="0" y="0"/>
          <a:ext cx="0" cy="0"/>
          <a:chOff x="0" y="0"/>
          <a:chExt cx="0" cy="0"/>
        </a:xfrm>
      </p:grpSpPr>
    </p:spTree>
    <p:extLst>
      <p:ext uri="{BB962C8B-B14F-4D97-AF65-F5344CB8AC3E}">
        <p14:creationId xmlns:p14="http://schemas.microsoft.com/office/powerpoint/2010/main" val="100015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8"/>
        <p:cNvGrpSpPr/>
        <p:nvPr/>
      </p:nvGrpSpPr>
      <p:grpSpPr>
        <a:xfrm>
          <a:off x="0" y="0"/>
          <a:ext cx="0" cy="0"/>
          <a:chOff x="0" y="0"/>
          <a:chExt cx="0" cy="0"/>
        </a:xfrm>
      </p:grpSpPr>
      <p:sp>
        <p:nvSpPr>
          <p:cNvPr id="139" name="Google Shape;139;p25"/>
          <p:cNvSpPr/>
          <p:nvPr/>
        </p:nvSpPr>
        <p:spPr>
          <a:xfrm>
            <a:off x="8524150" y="1232025"/>
            <a:ext cx="1088100" cy="10881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40" name="Google Shape;140;p25"/>
          <p:cNvSpPr/>
          <p:nvPr/>
        </p:nvSpPr>
        <p:spPr>
          <a:xfrm>
            <a:off x="-431825" y="3851325"/>
            <a:ext cx="1088100" cy="10878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41" name="Google Shape;141;p25"/>
          <p:cNvSpPr/>
          <p:nvPr/>
        </p:nvSpPr>
        <p:spPr>
          <a:xfrm>
            <a:off x="1363550" y="84175"/>
            <a:ext cx="418800" cy="418800"/>
          </a:xfrm>
          <a:prstGeom prst="ellipse">
            <a:avLst/>
          </a:pr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733307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42"/>
        <p:cNvGrpSpPr/>
        <p:nvPr/>
      </p:nvGrpSpPr>
      <p:grpSpPr>
        <a:xfrm>
          <a:off x="0" y="0"/>
          <a:ext cx="0" cy="0"/>
          <a:chOff x="0" y="0"/>
          <a:chExt cx="0" cy="0"/>
        </a:xfrm>
      </p:grpSpPr>
      <p:sp>
        <p:nvSpPr>
          <p:cNvPr id="143" name="Google Shape;143;p26"/>
          <p:cNvSpPr/>
          <p:nvPr/>
        </p:nvSpPr>
        <p:spPr>
          <a:xfrm>
            <a:off x="676950" y="151150"/>
            <a:ext cx="776700" cy="7767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144" name="Google Shape;144;p26"/>
          <p:cNvSpPr/>
          <p:nvPr/>
        </p:nvSpPr>
        <p:spPr>
          <a:xfrm>
            <a:off x="2390225" y="4293125"/>
            <a:ext cx="1601700" cy="16020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145" name="Google Shape;145;p26"/>
          <p:cNvSpPr/>
          <p:nvPr/>
        </p:nvSpPr>
        <p:spPr>
          <a:xfrm>
            <a:off x="8030725" y="1257250"/>
            <a:ext cx="912000" cy="912000"/>
          </a:xfrm>
          <a:prstGeom prst="ellipse">
            <a:avLst/>
          </a:pr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46897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
        <p:cNvGrpSpPr/>
        <p:nvPr/>
      </p:nvGrpSpPr>
      <p:grpSpPr>
        <a:xfrm>
          <a:off x="0" y="0"/>
          <a:ext cx="0" cy="0"/>
          <a:chOff x="0" y="0"/>
          <a:chExt cx="0" cy="0"/>
        </a:xfrm>
      </p:grpSpPr>
      <p:sp>
        <p:nvSpPr>
          <p:cNvPr id="147" name="Google Shape;147;p27"/>
          <p:cNvSpPr/>
          <p:nvPr/>
        </p:nvSpPr>
        <p:spPr>
          <a:xfrm>
            <a:off x="7539900" y="3535550"/>
            <a:ext cx="965700" cy="965700"/>
          </a:xfrm>
          <a:prstGeom prst="rect">
            <a:avLst/>
          </a:prstGeom>
          <a:solidFill>
            <a:schemeClr val="dk2"/>
          </a:solidFill>
          <a:ln>
            <a:noFill/>
          </a:ln>
        </p:spPr>
        <p:txBody>
          <a:bodyPr spcFirstLastPara="1" wrap="square" lIns="91425" tIns="91425" rIns="91425" bIns="91425" anchor="ctr" anchorCtr="0">
            <a:noAutofit/>
          </a:bodyPr>
          <a:lstStyle/>
          <a:p>
            <a:endParaRPr/>
          </a:p>
        </p:txBody>
      </p:sp>
      <p:sp>
        <p:nvSpPr>
          <p:cNvPr id="148" name="Google Shape;148;p27"/>
          <p:cNvSpPr/>
          <p:nvPr/>
        </p:nvSpPr>
        <p:spPr>
          <a:xfrm>
            <a:off x="6274125" y="-381700"/>
            <a:ext cx="1647600" cy="16476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49" name="Google Shape;149;p27"/>
          <p:cNvSpPr/>
          <p:nvPr/>
        </p:nvSpPr>
        <p:spPr>
          <a:xfrm>
            <a:off x="-223100" y="3504650"/>
            <a:ext cx="1463100" cy="1463100"/>
          </a:xfrm>
          <a:prstGeom prst="ellipse">
            <a:avLst/>
          </a:prstGeom>
          <a:solidFill>
            <a:schemeClr val="lt1"/>
          </a:solidFill>
          <a:ln>
            <a:noFill/>
          </a:ln>
        </p:spPr>
        <p:txBody>
          <a:bodyPr spcFirstLastPara="1" wrap="square" lIns="91425" tIns="91425" rIns="91425" bIns="91425" anchor="ctr" anchorCtr="0">
            <a:noAutofit/>
          </a:bodyPr>
          <a:lstStyle/>
          <a:p>
            <a:endParaRPr/>
          </a:p>
        </p:txBody>
      </p:sp>
      <p:sp>
        <p:nvSpPr>
          <p:cNvPr id="150" name="Google Shape;150;p27"/>
          <p:cNvSpPr/>
          <p:nvPr/>
        </p:nvSpPr>
        <p:spPr>
          <a:xfrm>
            <a:off x="592125" y="328975"/>
            <a:ext cx="609900" cy="609900"/>
          </a:xfrm>
          <a:prstGeom prst="rect">
            <a:avLst/>
          </a:pr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20491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0"/>
            <a:ext cx="6858000" cy="1241822"/>
          </a:xfrm>
        </p:spPr>
        <p:txBody>
          <a:bodyPr/>
          <a:lstStyle>
            <a:lvl1pPr marL="0" indent="0" algn="ctr">
              <a:buNone/>
              <a:defRPr sz="1800"/>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1775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6472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9"/>
            <a:ext cx="7886700" cy="1125141"/>
          </a:xfrm>
        </p:spPr>
        <p:txBody>
          <a:bodyPr/>
          <a:lstStyle>
            <a:lvl1pPr marL="0" indent="0">
              <a:buNone/>
              <a:defRPr sz="1800">
                <a:solidFill>
                  <a:schemeClr val="tx1">
                    <a:tint val="75000"/>
                  </a:schemeClr>
                </a:solidFill>
              </a:defRPr>
            </a:lvl1pPr>
            <a:lvl2pPr marL="342917" indent="0">
              <a:buNone/>
              <a:defRPr sz="150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501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477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8"/>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8"/>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9794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1099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8683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7895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endParaRPr lang="zh-CN" altLang="en-US"/>
          </a:p>
        </p:txBody>
      </p:sp>
      <p:sp>
        <p:nvSpPr>
          <p:cNvPr id="4" name="文本占位符 3"/>
          <p:cNvSpPr>
            <a:spLocks noGrp="1"/>
          </p:cNvSpPr>
          <p:nvPr>
            <p:ph type="body" sz="half" idx="2" hasCustomPrompt="1"/>
          </p:nvPr>
        </p:nvSpPr>
        <p:spPr>
          <a:xfrm>
            <a:off x="629843" y="1543051"/>
            <a:ext cx="2949178" cy="2858691"/>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0964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8981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2025/10/5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810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3DDC4E-4E98-B635-69C1-08A412C1BA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17310169-FFF9-242E-803F-D087CC5F849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36B7449E-BF6C-9321-8E1B-9832603EB0EA}"/>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5" name="Footer Placeholder 4">
            <a:extLst>
              <a:ext uri="{FF2B5EF4-FFF2-40B4-BE49-F238E27FC236}">
                <a16:creationId xmlns="" xmlns:a16="http://schemas.microsoft.com/office/drawing/2014/main" id="{C40F8806-74C7-C115-0E00-5718E9DCC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81F01C0-979F-75ED-1600-FB52785BE7E4}"/>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2482558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AD263-AD61-DFC4-09B2-BD0759FAD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DB0A7A3-EB79-1BC7-BC9E-47A453239B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6FCFE4-2950-AE69-F63E-0AEAC66C84C1}"/>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5" name="Footer Placeholder 4">
            <a:extLst>
              <a:ext uri="{FF2B5EF4-FFF2-40B4-BE49-F238E27FC236}">
                <a16:creationId xmlns="" xmlns:a16="http://schemas.microsoft.com/office/drawing/2014/main" id="{01775583-DA2C-A801-913B-3874ACE3C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71DD59A-C829-CD7E-0404-6DC040EA96C6}"/>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258388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9E672-8769-A100-F5F0-F3BFF9C6BF4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030814C2-6C4B-1113-93E2-E45FB9B536A0}"/>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463D72D-8F48-5496-87B3-E96E49A98993}"/>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5" name="Footer Placeholder 4">
            <a:extLst>
              <a:ext uri="{FF2B5EF4-FFF2-40B4-BE49-F238E27FC236}">
                <a16:creationId xmlns="" xmlns:a16="http://schemas.microsoft.com/office/drawing/2014/main" id="{A5DDDDA1-9CF4-CCBD-E296-0C6209426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571332-996C-80B2-7B31-0F7AE89B2A9E}"/>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1364849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0A8B80-42CB-86E4-DEB1-CC842E4C5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1255C0-AFAA-FA64-41E6-2AC88879B0D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A392E2E-6822-677E-CBAA-76ADFF8528A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EFC457E-5BAE-5C98-C6F0-B2D0B79692B6}"/>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6" name="Footer Placeholder 5">
            <a:extLst>
              <a:ext uri="{FF2B5EF4-FFF2-40B4-BE49-F238E27FC236}">
                <a16:creationId xmlns="" xmlns:a16="http://schemas.microsoft.com/office/drawing/2014/main" id="{CCD3DBDB-A3F5-5255-54CC-D1708627F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1A163F-93BF-898A-A657-EA2606FDB99A}"/>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3749442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14FBE3-B119-E1EB-EE18-EB29BF38722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88DBC44-0431-4367-A248-7C67709E28E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303B8BF-8232-0AF2-1548-C33CC485D55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DEF8210-520F-F339-FDFC-58F18887FD5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3A66117-5C89-020C-3425-128F3F73539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13783E1-E03F-98BC-9C82-B7EC065D93BE}"/>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8" name="Footer Placeholder 7">
            <a:extLst>
              <a:ext uri="{FF2B5EF4-FFF2-40B4-BE49-F238E27FC236}">
                <a16:creationId xmlns="" xmlns:a16="http://schemas.microsoft.com/office/drawing/2014/main" id="{AC4386A8-54A6-AF7A-1BF5-9A5CC8B92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EE03570-A733-33C7-8330-5046DFE73582}"/>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2162997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267E2-3A46-6FA6-651E-A4886C047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03B3AF8-F8EC-C135-AFDD-3818D8781135}"/>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4" name="Footer Placeholder 3">
            <a:extLst>
              <a:ext uri="{FF2B5EF4-FFF2-40B4-BE49-F238E27FC236}">
                <a16:creationId xmlns="" xmlns:a16="http://schemas.microsoft.com/office/drawing/2014/main" id="{3FA0BEDA-C035-FBB1-5D4D-78D6DAFB1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0F77321-E7C4-3EE8-7560-6A06E5E4AED7}"/>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840748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F3AD6DF-FF41-0FFD-BC8E-AE336E16CBB5}"/>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3" name="Footer Placeholder 2">
            <a:extLst>
              <a:ext uri="{FF2B5EF4-FFF2-40B4-BE49-F238E27FC236}">
                <a16:creationId xmlns="" xmlns:a16="http://schemas.microsoft.com/office/drawing/2014/main" id="{4B3B97A0-6B18-9139-14D5-1CD2263E66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2AB1F72-BE14-5A13-E968-9365BBDAA4CF}"/>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3459699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A194DA-E9C7-949A-1784-D5947DFFC14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510CA637-1F89-55F4-614A-71D4B0DAF6E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9A7C73-2946-A891-22A3-39BBB1F5F9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60E14053-A6E6-F4D4-4A82-9555B6228379}"/>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6" name="Footer Placeholder 5">
            <a:extLst>
              <a:ext uri="{FF2B5EF4-FFF2-40B4-BE49-F238E27FC236}">
                <a16:creationId xmlns="" xmlns:a16="http://schemas.microsoft.com/office/drawing/2014/main" id="{879084E5-DF5F-1B15-740D-56505B4D1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0AABE3D-D295-7BE7-6100-B631A2CA2C23}"/>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2275611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1D08C0-B771-236F-C1A4-3DEFA37D34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A6EA8FD2-8535-03E3-2715-6DB27C7FD7A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4902DAE6-3179-ED44-9BE0-660406EEA1D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18E60654-5B23-0407-0884-19188D0F2C43}"/>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6" name="Footer Placeholder 5">
            <a:extLst>
              <a:ext uri="{FF2B5EF4-FFF2-40B4-BE49-F238E27FC236}">
                <a16:creationId xmlns="" xmlns:a16="http://schemas.microsoft.com/office/drawing/2014/main" id="{BF33466E-58F4-502D-32F3-C8D8EBE0A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89DB5E6-B7AE-A6C7-649E-D01CA752E527}"/>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1321071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F0F7E8-8EE4-BFFE-1266-026D6BB75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627B38A-7C6F-2F5C-8B25-1459CF11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BCA57C-0B96-588E-FC38-778276427ECE}"/>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5" name="Footer Placeholder 4">
            <a:extLst>
              <a:ext uri="{FF2B5EF4-FFF2-40B4-BE49-F238E27FC236}">
                <a16:creationId xmlns="" xmlns:a16="http://schemas.microsoft.com/office/drawing/2014/main" id="{8183CF18-7208-7B60-8137-ABCB0F2F9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4DB227-5F86-F197-AED7-8C09E1A29E25}"/>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895261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A315A14-7736-657F-414B-63ACA97751B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E15EA23-010B-10EF-2BB8-5932EAAD262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C12D5F-396B-B20E-21BB-B8ECB254FF99}"/>
              </a:ext>
            </a:extLst>
          </p:cNvPr>
          <p:cNvSpPr>
            <a:spLocks noGrp="1"/>
          </p:cNvSpPr>
          <p:nvPr>
            <p:ph type="dt" sz="half" idx="10"/>
          </p:nvPr>
        </p:nvSpPr>
        <p:spPr/>
        <p:txBody>
          <a:bodyPr/>
          <a:lstStyle/>
          <a:p>
            <a:fld id="{9F95E3A6-0105-4E6D-ADCC-C89B1CA368EB}" type="datetimeFigureOut">
              <a:rPr lang="en-US" smtClean="0"/>
              <a:t>05/10/2025</a:t>
            </a:fld>
            <a:endParaRPr lang="en-US"/>
          </a:p>
        </p:txBody>
      </p:sp>
      <p:sp>
        <p:nvSpPr>
          <p:cNvPr id="5" name="Footer Placeholder 4">
            <a:extLst>
              <a:ext uri="{FF2B5EF4-FFF2-40B4-BE49-F238E27FC236}">
                <a16:creationId xmlns="" xmlns:a16="http://schemas.microsoft.com/office/drawing/2014/main" id="{3F24B8DA-2177-7C7C-6B20-E3617EFF7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853063-B643-3E0C-94D3-24D66A97DABB}"/>
              </a:ext>
            </a:extLst>
          </p:cNvPr>
          <p:cNvSpPr>
            <a:spLocks noGrp="1"/>
          </p:cNvSpPr>
          <p:nvPr>
            <p:ph type="sldNum" sz="quarter" idx="12"/>
          </p:nvPr>
        </p:nvSpPr>
        <p:spPr/>
        <p:txBody>
          <a:bodyPr/>
          <a:lstStyle/>
          <a:p>
            <a:fld id="{ED88D6DC-CC48-48B8-A84D-FDD9287DBEAB}" type="slidenum">
              <a:rPr lang="en-US" smtClean="0"/>
              <a:t>‹#›</a:t>
            </a:fld>
            <a:endParaRPr lang="en-US"/>
          </a:p>
        </p:txBody>
      </p:sp>
    </p:spTree>
    <p:extLst>
      <p:ext uri="{BB962C8B-B14F-4D97-AF65-F5344CB8AC3E}">
        <p14:creationId xmlns:p14="http://schemas.microsoft.com/office/powerpoint/2010/main" val="106734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2880">
          <p15:clr>
            <a:srgbClr val="EA4335"/>
          </p15:clr>
        </p15:guide>
        <p15:guide id="2" orient="horz" pos="1620">
          <p15:clr>
            <a:srgbClr val="EA4335"/>
          </p15:clr>
        </p15:guide>
        <p15:guide id="3">
          <p15:clr>
            <a:srgbClr val="EA4335"/>
          </p15:clr>
        </p15:guide>
        <p15:guide id="4" pos="5760">
          <p15:clr>
            <a:srgbClr val="EA4335"/>
          </p15:clr>
        </p15:guide>
        <p15:guide id="5" orient="horz">
          <p15:clr>
            <a:srgbClr val="EA4335"/>
          </p15:clr>
        </p15:guide>
        <p15:guide id="6" orient="horz" pos="3240">
          <p15:clr>
            <a:srgbClr val="EA4335"/>
          </p15:clr>
        </p15:guide>
        <p15:guide id="7" pos="113">
          <p15:clr>
            <a:srgbClr val="EA4335"/>
          </p15:clr>
        </p15:guide>
        <p15:guide id="8" orient="horz" pos="102">
          <p15:clr>
            <a:srgbClr val="EA4335"/>
          </p15:clr>
        </p15:guide>
        <p15:guide id="9" orient="horz" pos="3138">
          <p15:clr>
            <a:srgbClr val="EA4335"/>
          </p15:clr>
        </p15:guide>
        <p15:guide id="10" pos="564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Signika"/>
              <a:buNone/>
              <a:defRPr sz="3000" b="1">
                <a:solidFill>
                  <a:schemeClr val="dk1"/>
                </a:solidFill>
                <a:latin typeface="Signika"/>
                <a:ea typeface="Signika"/>
                <a:cs typeface="Signika"/>
                <a:sym typeface="Signika"/>
              </a:defRPr>
            </a:lvl1pPr>
            <a:lvl2pPr lvl="1">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2pPr>
            <a:lvl3pPr lvl="2">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3pPr>
            <a:lvl4pPr lvl="3">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4pPr>
            <a:lvl5pPr lvl="4">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5pPr>
            <a:lvl6pPr lvl="5">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6pPr>
            <a:lvl7pPr lvl="6">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7pPr>
            <a:lvl8pPr lvl="7">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8pPr>
            <a:lvl9pPr lvl="8">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9pPr>
          </a:lstStyle>
          <a:p>
            <a:endParaRPr/>
          </a:p>
        </p:txBody>
      </p:sp>
      <p:sp>
        <p:nvSpPr>
          <p:cNvPr id="7" name="Google Shape;7;p1"/>
          <p:cNvSpPr txBox="1">
            <a:spLocks noGrp="1"/>
          </p:cNvSpPr>
          <p:nvPr>
            <p:ph type="body" idx="1"/>
          </p:nvPr>
        </p:nvSpPr>
        <p:spPr>
          <a:xfrm>
            <a:off x="713225" y="1178425"/>
            <a:ext cx="7717500" cy="3425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1pPr>
            <a:lvl2pPr marL="914400" lvl="1"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2pPr>
            <a:lvl3pPr marL="1371600" lvl="2"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3pPr>
            <a:lvl4pPr marL="1828800" lvl="3"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4pPr>
            <a:lvl5pPr marL="2286000" lvl="4"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5pPr>
            <a:lvl6pPr marL="2743200" lvl="5"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6pPr>
            <a:lvl7pPr marL="3200400" lvl="6"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7pPr>
            <a:lvl8pPr marL="3657600" lvl="7"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8pPr>
            <a:lvl9pPr marL="4114800" lvl="8"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9pPr>
          </a:lstStyle>
          <a:p>
            <a:endParaRPr/>
          </a:p>
        </p:txBody>
      </p:sp>
    </p:spTree>
    <p:extLst>
      <p:ext uri="{BB962C8B-B14F-4D97-AF65-F5344CB8AC3E}">
        <p14:creationId xmlns:p14="http://schemas.microsoft.com/office/powerpoint/2010/main" val="25311945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2025/10/5</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24898847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5"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76" indent="-171458" algn="l" defTabSz="685835"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93" indent="-171458" algn="l" defTabSz="685835"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210"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127"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4712600-E7D3-C36B-6E42-D6BE93AE60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75A1815-13DC-0EEB-12CF-56FBE129E56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14638E-B943-6E5E-6D67-38443A5558E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9F95E3A6-0105-4E6D-ADCC-C89B1CA368EB}" type="datetimeFigureOut">
              <a:rPr lang="en-US" smtClean="0"/>
              <a:t>05/10/2025</a:t>
            </a:fld>
            <a:endParaRPr lang="en-US"/>
          </a:p>
        </p:txBody>
      </p:sp>
      <p:sp>
        <p:nvSpPr>
          <p:cNvPr id="5" name="Footer Placeholder 4">
            <a:extLst>
              <a:ext uri="{FF2B5EF4-FFF2-40B4-BE49-F238E27FC236}">
                <a16:creationId xmlns="" xmlns:a16="http://schemas.microsoft.com/office/drawing/2014/main" id="{376CDE84-885F-CCFA-7BDB-AF34E95AEBE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CB0EF04A-F6D4-59E7-5CD6-CD9B50AD585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ED88D6DC-CC48-48B8-A84D-FDD9287DBEAB}" type="slidenum">
              <a:rPr lang="en-US" smtClean="0"/>
              <a:t>‹#›</a:t>
            </a:fld>
            <a:endParaRPr lang="en-US"/>
          </a:p>
        </p:txBody>
      </p:sp>
    </p:spTree>
    <p:extLst>
      <p:ext uri="{BB962C8B-B14F-4D97-AF65-F5344CB8AC3E}">
        <p14:creationId xmlns:p14="http://schemas.microsoft.com/office/powerpoint/2010/main" val="1581187665"/>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Zax6W1ZoHWo" TargetMode="Externa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51435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205;p32"/>
          <p:cNvGrpSpPr/>
          <p:nvPr/>
        </p:nvGrpSpPr>
        <p:grpSpPr>
          <a:xfrm>
            <a:off x="7794837" y="3314925"/>
            <a:ext cx="1016081" cy="1413062"/>
            <a:chOff x="6775075" y="-938225"/>
            <a:chExt cx="1676425" cy="2331400"/>
          </a:xfrm>
        </p:grpSpPr>
        <p:sp>
          <p:nvSpPr>
            <p:cNvPr id="7" name="Google Shape;206;p32"/>
            <p:cNvSpPr/>
            <p:nvPr/>
          </p:nvSpPr>
          <p:spPr>
            <a:xfrm>
              <a:off x="7362625" y="1183600"/>
              <a:ext cx="645125" cy="209575"/>
            </a:xfrm>
            <a:custGeom>
              <a:avLst/>
              <a:gdLst/>
              <a:ahLst/>
              <a:cxnLst/>
              <a:rect l="l" t="t" r="r" b="b"/>
              <a:pathLst>
                <a:path w="25805" h="8383" extrusionOk="0">
                  <a:moveTo>
                    <a:pt x="3781" y="0"/>
                  </a:moveTo>
                  <a:cubicBezTo>
                    <a:pt x="1645" y="0"/>
                    <a:pt x="1" y="1644"/>
                    <a:pt x="1" y="3780"/>
                  </a:cubicBezTo>
                  <a:lnTo>
                    <a:pt x="1" y="4602"/>
                  </a:lnTo>
                  <a:cubicBezTo>
                    <a:pt x="1" y="6574"/>
                    <a:pt x="1645" y="8382"/>
                    <a:pt x="3781" y="8382"/>
                  </a:cubicBezTo>
                  <a:lnTo>
                    <a:pt x="22024" y="8382"/>
                  </a:lnTo>
                  <a:cubicBezTo>
                    <a:pt x="24161" y="8382"/>
                    <a:pt x="25804" y="6574"/>
                    <a:pt x="25804" y="4602"/>
                  </a:cubicBezTo>
                  <a:lnTo>
                    <a:pt x="25804" y="3780"/>
                  </a:lnTo>
                  <a:cubicBezTo>
                    <a:pt x="25804" y="1644"/>
                    <a:pt x="24161" y="0"/>
                    <a:pt x="2202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7;p32"/>
            <p:cNvSpPr/>
            <p:nvPr/>
          </p:nvSpPr>
          <p:spPr>
            <a:xfrm>
              <a:off x="6775075" y="-938225"/>
              <a:ext cx="1676425" cy="1941050"/>
            </a:xfrm>
            <a:custGeom>
              <a:avLst/>
              <a:gdLst/>
              <a:ahLst/>
              <a:cxnLst/>
              <a:rect l="l" t="t" r="r" b="b"/>
              <a:pathLst>
                <a:path w="67057" h="77642" extrusionOk="0">
                  <a:moveTo>
                    <a:pt x="36640" y="0"/>
                  </a:moveTo>
                  <a:cubicBezTo>
                    <a:pt x="32405" y="0"/>
                    <a:pt x="28057" y="903"/>
                    <a:pt x="23832" y="2861"/>
                  </a:cubicBezTo>
                  <a:cubicBezTo>
                    <a:pt x="3616" y="12229"/>
                    <a:pt x="1" y="39347"/>
                    <a:pt x="17093" y="53810"/>
                  </a:cubicBezTo>
                  <a:cubicBezTo>
                    <a:pt x="19230" y="55618"/>
                    <a:pt x="20380" y="58412"/>
                    <a:pt x="20380" y="61206"/>
                  </a:cubicBezTo>
                  <a:lnTo>
                    <a:pt x="20380" y="61371"/>
                  </a:lnTo>
                  <a:cubicBezTo>
                    <a:pt x="20380" y="70246"/>
                    <a:pt x="27612" y="77642"/>
                    <a:pt x="36651" y="77642"/>
                  </a:cubicBezTo>
                  <a:cubicBezTo>
                    <a:pt x="45690" y="77642"/>
                    <a:pt x="53086" y="70410"/>
                    <a:pt x="53086" y="61371"/>
                  </a:cubicBezTo>
                  <a:lnTo>
                    <a:pt x="53086" y="61206"/>
                  </a:lnTo>
                  <a:cubicBezTo>
                    <a:pt x="53086" y="58248"/>
                    <a:pt x="54401" y="55454"/>
                    <a:pt x="56538" y="53482"/>
                  </a:cubicBezTo>
                  <a:cubicBezTo>
                    <a:pt x="63276" y="47729"/>
                    <a:pt x="67056" y="39347"/>
                    <a:pt x="67056" y="30472"/>
                  </a:cubicBezTo>
                  <a:cubicBezTo>
                    <a:pt x="67056" y="12923"/>
                    <a:pt x="52661" y="0"/>
                    <a:pt x="36640" y="0"/>
                  </a:cubicBezTo>
                  <a:close/>
                </a:path>
              </a:pathLst>
            </a:custGeom>
            <a:solidFill>
              <a:srgbClr val="FFC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8;p32"/>
            <p:cNvSpPr/>
            <p:nvPr/>
          </p:nvSpPr>
          <p:spPr>
            <a:xfrm>
              <a:off x="7440700" y="-332575"/>
              <a:ext cx="505400" cy="1318975"/>
            </a:xfrm>
            <a:custGeom>
              <a:avLst/>
              <a:gdLst/>
              <a:ahLst/>
              <a:cxnLst/>
              <a:rect l="l" t="t" r="r" b="b"/>
              <a:pathLst>
                <a:path w="20216" h="52759" fill="none" extrusionOk="0">
                  <a:moveTo>
                    <a:pt x="5096" y="52594"/>
                  </a:moveTo>
                  <a:lnTo>
                    <a:pt x="1" y="4110"/>
                  </a:lnTo>
                  <a:cubicBezTo>
                    <a:pt x="1" y="3124"/>
                    <a:pt x="1151" y="2631"/>
                    <a:pt x="1644" y="3452"/>
                  </a:cubicBezTo>
                  <a:lnTo>
                    <a:pt x="1644" y="3452"/>
                  </a:lnTo>
                  <a:cubicBezTo>
                    <a:pt x="2137" y="3945"/>
                    <a:pt x="2795" y="3945"/>
                    <a:pt x="3123" y="3452"/>
                  </a:cubicBezTo>
                  <a:lnTo>
                    <a:pt x="5753" y="494"/>
                  </a:lnTo>
                  <a:cubicBezTo>
                    <a:pt x="6082" y="1"/>
                    <a:pt x="6739" y="1"/>
                    <a:pt x="7232" y="494"/>
                  </a:cubicBezTo>
                  <a:lnTo>
                    <a:pt x="9204" y="2959"/>
                  </a:lnTo>
                  <a:cubicBezTo>
                    <a:pt x="9533" y="3452"/>
                    <a:pt x="10355" y="3452"/>
                    <a:pt x="10684" y="2959"/>
                  </a:cubicBezTo>
                  <a:lnTo>
                    <a:pt x="12327" y="823"/>
                  </a:lnTo>
                  <a:cubicBezTo>
                    <a:pt x="12656" y="330"/>
                    <a:pt x="13477" y="330"/>
                    <a:pt x="13806" y="823"/>
                  </a:cubicBezTo>
                  <a:lnTo>
                    <a:pt x="15285" y="3124"/>
                  </a:lnTo>
                  <a:cubicBezTo>
                    <a:pt x="15614" y="3617"/>
                    <a:pt x="16271" y="3617"/>
                    <a:pt x="16765" y="3288"/>
                  </a:cubicBezTo>
                  <a:lnTo>
                    <a:pt x="18572" y="1480"/>
                  </a:lnTo>
                  <a:cubicBezTo>
                    <a:pt x="19230" y="987"/>
                    <a:pt x="20216" y="1480"/>
                    <a:pt x="20052" y="2302"/>
                  </a:cubicBezTo>
                  <a:lnTo>
                    <a:pt x="14957" y="52758"/>
                  </a:lnTo>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p32"/>
            <p:cNvSpPr/>
            <p:nvPr/>
          </p:nvSpPr>
          <p:spPr>
            <a:xfrm>
              <a:off x="7288675" y="867200"/>
              <a:ext cx="793025" cy="205475"/>
            </a:xfrm>
            <a:custGeom>
              <a:avLst/>
              <a:gdLst/>
              <a:ahLst/>
              <a:cxnLst/>
              <a:rect l="l" t="t" r="r" b="b"/>
              <a:pathLst>
                <a:path w="31721" h="8219" extrusionOk="0">
                  <a:moveTo>
                    <a:pt x="4109" y="1"/>
                  </a:moveTo>
                  <a:cubicBezTo>
                    <a:pt x="1973" y="1"/>
                    <a:pt x="1" y="1973"/>
                    <a:pt x="1" y="4110"/>
                  </a:cubicBezTo>
                  <a:cubicBezTo>
                    <a:pt x="1" y="6411"/>
                    <a:pt x="1973" y="8219"/>
                    <a:pt x="4109" y="8219"/>
                  </a:cubicBezTo>
                  <a:lnTo>
                    <a:pt x="27612" y="8219"/>
                  </a:lnTo>
                  <a:cubicBezTo>
                    <a:pt x="29748" y="8219"/>
                    <a:pt x="31721" y="6411"/>
                    <a:pt x="31721" y="4110"/>
                  </a:cubicBezTo>
                  <a:cubicBezTo>
                    <a:pt x="31721" y="1973"/>
                    <a:pt x="29748" y="1"/>
                    <a:pt x="27612"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0;p32"/>
            <p:cNvSpPr/>
            <p:nvPr/>
          </p:nvSpPr>
          <p:spPr>
            <a:xfrm>
              <a:off x="7288675" y="1056225"/>
              <a:ext cx="793025" cy="205450"/>
            </a:xfrm>
            <a:custGeom>
              <a:avLst/>
              <a:gdLst/>
              <a:ahLst/>
              <a:cxnLst/>
              <a:rect l="l" t="t" r="r" b="b"/>
              <a:pathLst>
                <a:path w="31721" h="8218" extrusionOk="0">
                  <a:moveTo>
                    <a:pt x="4109" y="0"/>
                  </a:moveTo>
                  <a:cubicBezTo>
                    <a:pt x="1973" y="0"/>
                    <a:pt x="1" y="1808"/>
                    <a:pt x="1" y="4109"/>
                  </a:cubicBezTo>
                  <a:cubicBezTo>
                    <a:pt x="1" y="6246"/>
                    <a:pt x="1973" y="8218"/>
                    <a:pt x="4109" y="8218"/>
                  </a:cubicBezTo>
                  <a:lnTo>
                    <a:pt x="27612" y="8218"/>
                  </a:lnTo>
                  <a:cubicBezTo>
                    <a:pt x="29748" y="8218"/>
                    <a:pt x="31721" y="6246"/>
                    <a:pt x="31721" y="4109"/>
                  </a:cubicBezTo>
                  <a:cubicBezTo>
                    <a:pt x="31721" y="1808"/>
                    <a:pt x="29748" y="0"/>
                    <a:pt x="2761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1;p32"/>
            <p:cNvSpPr/>
            <p:nvPr/>
          </p:nvSpPr>
          <p:spPr>
            <a:xfrm>
              <a:off x="7370850" y="1056225"/>
              <a:ext cx="628675" cy="25"/>
            </a:xfrm>
            <a:custGeom>
              <a:avLst/>
              <a:gdLst/>
              <a:ahLst/>
              <a:cxnLst/>
              <a:rect l="l" t="t" r="r" b="b"/>
              <a:pathLst>
                <a:path w="25147" h="1" fill="none" extrusionOk="0">
                  <a:moveTo>
                    <a:pt x="1" y="0"/>
                  </a:moveTo>
                  <a:lnTo>
                    <a:pt x="25146" y="0"/>
                  </a:lnTo>
                </a:path>
              </a:pathLst>
            </a:custGeom>
            <a:noFill/>
            <a:ln w="19050" cap="rnd" cmpd="sng">
              <a:solidFill>
                <a:schemeClr val="dk1"/>
              </a:solidFill>
              <a:prstDash val="solid"/>
              <a:miter lim="1643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12;p32"/>
          <p:cNvSpPr/>
          <p:nvPr/>
        </p:nvSpPr>
        <p:spPr>
          <a:xfrm>
            <a:off x="-345600" y="3462484"/>
            <a:ext cx="691200" cy="69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3;p32"/>
          <p:cNvSpPr/>
          <p:nvPr/>
        </p:nvSpPr>
        <p:spPr>
          <a:xfrm>
            <a:off x="5319655" y="-266411"/>
            <a:ext cx="576000" cy="576000"/>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p32"/>
          <p:cNvSpPr/>
          <p:nvPr/>
        </p:nvSpPr>
        <p:spPr>
          <a:xfrm>
            <a:off x="8545692" y="477875"/>
            <a:ext cx="1056300" cy="10563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345600" y="1346933"/>
            <a:ext cx="8260423" cy="1938992"/>
          </a:xfrm>
          <a:prstGeom prst="rect">
            <a:avLst/>
          </a:prstGeom>
          <a:noFill/>
        </p:spPr>
        <p:txBody>
          <a:bodyPr wrap="square" rtlCol="0">
            <a:spAutoFit/>
          </a:bodyPr>
          <a:lstStyle/>
          <a:p>
            <a:pPr algn="ctr">
              <a:lnSpc>
                <a:spcPct val="150000"/>
              </a:lnSpc>
            </a:pPr>
            <a:r>
              <a:rPr lang="en-US" sz="4000" b="1" dirty="0">
                <a:solidFill>
                  <a:srgbClr val="C00000"/>
                </a:solidFill>
              </a:rPr>
              <a:t>NHIỆT LIỆT CHÀO MỪNG </a:t>
            </a:r>
          </a:p>
          <a:p>
            <a:pPr algn="ctr">
              <a:lnSpc>
                <a:spcPct val="150000"/>
              </a:lnSpc>
            </a:pPr>
            <a:r>
              <a:rPr lang="en-US" sz="4000" b="1" dirty="0">
                <a:solidFill>
                  <a:srgbClr val="C00000"/>
                </a:solidFill>
              </a:rPr>
              <a:t>CẢ LỚP ĐẾN VỚI BÀI HỌC MỚI!</a:t>
            </a:r>
          </a:p>
        </p:txBody>
      </p:sp>
      <p:grpSp>
        <p:nvGrpSpPr>
          <p:cNvPr id="17" name="Google Shape;202;p32"/>
          <p:cNvGrpSpPr/>
          <p:nvPr/>
        </p:nvGrpSpPr>
        <p:grpSpPr>
          <a:xfrm>
            <a:off x="683835" y="565786"/>
            <a:ext cx="1020297" cy="689871"/>
            <a:chOff x="1023426" y="3412746"/>
            <a:chExt cx="1242670" cy="840151"/>
          </a:xfrm>
        </p:grpSpPr>
        <p:sp>
          <p:nvSpPr>
            <p:cNvPr id="18" name="Google Shape;203;p32"/>
            <p:cNvSpPr/>
            <p:nvPr/>
          </p:nvSpPr>
          <p:spPr>
            <a:xfrm flipH="1">
              <a:off x="1023426" y="3413217"/>
              <a:ext cx="1242670" cy="810068"/>
            </a:xfrm>
            <a:custGeom>
              <a:avLst/>
              <a:gdLst/>
              <a:ahLst/>
              <a:cxnLst/>
              <a:rect l="l" t="t" r="r" b="b"/>
              <a:pathLst>
                <a:path w="96331" h="62796" extrusionOk="0">
                  <a:moveTo>
                    <a:pt x="4438" y="1"/>
                  </a:moveTo>
                  <a:cubicBezTo>
                    <a:pt x="2005" y="144"/>
                    <a:pt x="1" y="2291"/>
                    <a:pt x="144" y="4724"/>
                  </a:cubicBezTo>
                  <a:lnTo>
                    <a:pt x="144" y="46949"/>
                  </a:lnTo>
                  <a:cubicBezTo>
                    <a:pt x="1" y="49382"/>
                    <a:pt x="1862" y="51529"/>
                    <a:pt x="4438" y="51672"/>
                  </a:cubicBezTo>
                  <a:lnTo>
                    <a:pt x="9018" y="51672"/>
                  </a:lnTo>
                  <a:lnTo>
                    <a:pt x="9018" y="61119"/>
                  </a:lnTo>
                  <a:cubicBezTo>
                    <a:pt x="8825" y="62088"/>
                    <a:pt x="9615" y="62795"/>
                    <a:pt x="10457" y="62795"/>
                  </a:cubicBezTo>
                  <a:cubicBezTo>
                    <a:pt x="10858" y="62795"/>
                    <a:pt x="11271" y="62634"/>
                    <a:pt x="11595" y="62264"/>
                  </a:cubicBezTo>
                  <a:lnTo>
                    <a:pt x="21185" y="51529"/>
                  </a:lnTo>
                  <a:lnTo>
                    <a:pt x="91893" y="51529"/>
                  </a:lnTo>
                  <a:cubicBezTo>
                    <a:pt x="94470" y="51386"/>
                    <a:pt x="96330" y="49382"/>
                    <a:pt x="96187" y="46806"/>
                  </a:cubicBezTo>
                  <a:lnTo>
                    <a:pt x="96187" y="4724"/>
                  </a:lnTo>
                  <a:cubicBezTo>
                    <a:pt x="96330" y="2291"/>
                    <a:pt x="94470" y="144"/>
                    <a:pt x="91893" y="1"/>
                  </a:cubicBez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19" name="Google Shape;204;p32"/>
            <p:cNvSpPr/>
            <p:nvPr/>
          </p:nvSpPr>
          <p:spPr>
            <a:xfrm>
              <a:off x="1023426" y="3412746"/>
              <a:ext cx="1242670" cy="840151"/>
            </a:xfrm>
            <a:custGeom>
              <a:avLst/>
              <a:gdLst/>
              <a:ahLst/>
              <a:cxnLst/>
              <a:rect l="l" t="t" r="r" b="b"/>
              <a:pathLst>
                <a:path w="96331" h="65128" fill="none" extrusionOk="0">
                  <a:moveTo>
                    <a:pt x="4438" y="1"/>
                  </a:moveTo>
                  <a:lnTo>
                    <a:pt x="91893" y="1"/>
                  </a:lnTo>
                  <a:cubicBezTo>
                    <a:pt x="94469" y="1"/>
                    <a:pt x="96330" y="2148"/>
                    <a:pt x="96187" y="4724"/>
                  </a:cubicBezTo>
                  <a:lnTo>
                    <a:pt x="96187" y="46806"/>
                  </a:lnTo>
                  <a:cubicBezTo>
                    <a:pt x="96330" y="49383"/>
                    <a:pt x="94469" y="51386"/>
                    <a:pt x="91893" y="51530"/>
                  </a:cubicBezTo>
                  <a:lnTo>
                    <a:pt x="87456" y="51530"/>
                  </a:lnTo>
                  <a:lnTo>
                    <a:pt x="87456" y="65127"/>
                  </a:lnTo>
                  <a:lnTo>
                    <a:pt x="75146" y="51530"/>
                  </a:lnTo>
                  <a:lnTo>
                    <a:pt x="4438" y="51530"/>
                  </a:lnTo>
                  <a:cubicBezTo>
                    <a:pt x="1861" y="51386"/>
                    <a:pt x="0" y="49383"/>
                    <a:pt x="144" y="46806"/>
                  </a:cubicBezTo>
                  <a:lnTo>
                    <a:pt x="144" y="4724"/>
                  </a:lnTo>
                  <a:cubicBezTo>
                    <a:pt x="0" y="2148"/>
                    <a:pt x="1861" y="1"/>
                    <a:pt x="4438"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pic>
        <p:nvPicPr>
          <p:cNvPr id="2" name="Picture 1">
            <a:extLst>
              <a:ext uri="{FF2B5EF4-FFF2-40B4-BE49-F238E27FC236}">
                <a16:creationId xmlns="" xmlns:a16="http://schemas.microsoft.com/office/drawing/2014/main" id="{AF208918-1517-334D-8DC1-9CAD4C36FB22}"/>
              </a:ext>
            </a:extLst>
          </p:cNvPr>
          <p:cNvPicPr>
            <a:picLocks noChangeAspect="1"/>
          </p:cNvPicPr>
          <p:nvPr/>
        </p:nvPicPr>
        <p:blipFill>
          <a:blip r:embed="rId2"/>
          <a:srcRect l="20463" t="20612" r="18150" b="18000"/>
          <a:stretch>
            <a:fillRect/>
          </a:stretch>
        </p:blipFill>
        <p:spPr>
          <a:xfrm>
            <a:off x="3834200" y="3975044"/>
            <a:ext cx="992836" cy="992836"/>
          </a:xfrm>
          <a:custGeom>
            <a:avLst/>
            <a:gdLst>
              <a:gd name="connsiteX0" fmla="*/ 657809 w 1315618"/>
              <a:gd name="connsiteY0" fmla="*/ 0 h 1315618"/>
              <a:gd name="connsiteX1" fmla="*/ 1315618 w 1315618"/>
              <a:gd name="connsiteY1" fmla="*/ 657809 h 1315618"/>
              <a:gd name="connsiteX2" fmla="*/ 657809 w 1315618"/>
              <a:gd name="connsiteY2" fmla="*/ 1315618 h 1315618"/>
              <a:gd name="connsiteX3" fmla="*/ 0 w 1315618"/>
              <a:gd name="connsiteY3" fmla="*/ 657809 h 1315618"/>
              <a:gd name="connsiteX4" fmla="*/ 657809 w 1315618"/>
              <a:gd name="connsiteY4" fmla="*/ 0 h 1315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618" h="1315618">
                <a:moveTo>
                  <a:pt x="657809" y="0"/>
                </a:moveTo>
                <a:cubicBezTo>
                  <a:pt x="1021107" y="0"/>
                  <a:pt x="1315618" y="294511"/>
                  <a:pt x="1315618" y="657809"/>
                </a:cubicBezTo>
                <a:cubicBezTo>
                  <a:pt x="1315618" y="1021107"/>
                  <a:pt x="1021107" y="1315618"/>
                  <a:pt x="657809" y="1315618"/>
                </a:cubicBezTo>
                <a:cubicBezTo>
                  <a:pt x="294511" y="1315618"/>
                  <a:pt x="0" y="1021107"/>
                  <a:pt x="0" y="657809"/>
                </a:cubicBezTo>
                <a:cubicBezTo>
                  <a:pt x="0" y="294511"/>
                  <a:pt x="294511" y="0"/>
                  <a:pt x="657809" y="0"/>
                </a:cubicBezTo>
                <a:close/>
              </a:path>
            </a:pathLst>
          </a:custGeom>
        </p:spPr>
      </p:pic>
    </p:spTree>
    <p:extLst>
      <p:ext uri="{BB962C8B-B14F-4D97-AF65-F5344CB8AC3E}">
        <p14:creationId xmlns:p14="http://schemas.microsoft.com/office/powerpoint/2010/main" val="4985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72" y="179145"/>
            <a:ext cx="995235" cy="958660"/>
          </a:xfrm>
          <a:prstGeom prst="rect">
            <a:avLst/>
          </a:prstGeom>
        </p:spPr>
      </p:pic>
      <p:sp>
        <p:nvSpPr>
          <p:cNvPr id="5" name="Rectangle 4"/>
          <p:cNvSpPr/>
          <p:nvPr/>
        </p:nvSpPr>
        <p:spPr>
          <a:xfrm>
            <a:off x="1109610" y="179145"/>
            <a:ext cx="7340885" cy="958660"/>
          </a:xfrm>
          <a:prstGeom prst="rect">
            <a:avLst/>
          </a:prstGeom>
        </p:spPr>
        <p:txBody>
          <a:bodyPr wrap="square">
            <a:spAutoFit/>
          </a:bodyPr>
          <a:lstStyle/>
          <a:p>
            <a:pPr algn="ctr">
              <a:lnSpc>
                <a:spcPct val="150000"/>
              </a:lnSpc>
            </a:pPr>
            <a:r>
              <a:rPr lang="en-US" sz="2000" i="1" dirty="0" err="1">
                <a:solidFill>
                  <a:srgbClr val="002060"/>
                </a:solidFill>
              </a:rPr>
              <a:t>Một</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bài</a:t>
            </a:r>
            <a:r>
              <a:rPr lang="en-US" sz="2000" i="1" dirty="0">
                <a:solidFill>
                  <a:srgbClr val="002060"/>
                </a:solidFill>
              </a:rPr>
              <a:t> </a:t>
            </a:r>
            <a:r>
              <a:rPr lang="en-US" sz="2000" i="1" dirty="0" err="1">
                <a:solidFill>
                  <a:srgbClr val="002060"/>
                </a:solidFill>
              </a:rPr>
              <a:t>báo</a:t>
            </a:r>
            <a:r>
              <a:rPr lang="en-US" sz="2000" i="1" dirty="0">
                <a:solidFill>
                  <a:srgbClr val="002060"/>
                </a:solidFill>
              </a:rPr>
              <a:t> </a:t>
            </a:r>
            <a:r>
              <a:rPr lang="en-US" sz="2000" i="1" dirty="0" err="1">
                <a:solidFill>
                  <a:srgbClr val="002060"/>
                </a:solidFill>
              </a:rPr>
              <a:t>về</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hành</a:t>
            </a:r>
            <a:r>
              <a:rPr lang="en-US" sz="2000" i="1" dirty="0">
                <a:solidFill>
                  <a:srgbClr val="002060"/>
                </a:solidFill>
              </a:rPr>
              <a:t> vi </a:t>
            </a:r>
            <a:r>
              <a:rPr lang="en-US" sz="2000" i="1" dirty="0" err="1">
                <a:solidFill>
                  <a:srgbClr val="002060"/>
                </a:solidFill>
              </a:rPr>
              <a:t>vi</a:t>
            </a:r>
            <a:r>
              <a:rPr lang="en-US" sz="2000" i="1" dirty="0">
                <a:solidFill>
                  <a:srgbClr val="002060"/>
                </a:solidFill>
              </a:rPr>
              <a:t> </a:t>
            </a:r>
            <a:r>
              <a:rPr lang="en-US" sz="2000" i="1" dirty="0" err="1">
                <a:solidFill>
                  <a:srgbClr val="002060"/>
                </a:solidFill>
              </a:rPr>
              <a:t>phạm</a:t>
            </a:r>
            <a:r>
              <a:rPr lang="en-US" sz="2000" i="1" dirty="0">
                <a:solidFill>
                  <a:srgbClr val="002060"/>
                </a:solidFill>
              </a:rPr>
              <a:t> </a:t>
            </a:r>
            <a:r>
              <a:rPr lang="en-US" sz="2000" i="1" dirty="0" err="1">
                <a:solidFill>
                  <a:srgbClr val="002060"/>
                </a:solidFill>
              </a:rPr>
              <a:t>đạo</a:t>
            </a:r>
            <a:r>
              <a:rPr lang="en-US" sz="2000" i="1" dirty="0">
                <a:solidFill>
                  <a:srgbClr val="002060"/>
                </a:solidFill>
              </a:rPr>
              <a:t> </a:t>
            </a:r>
            <a:r>
              <a:rPr lang="en-US" sz="2000" i="1" dirty="0" err="1">
                <a:solidFill>
                  <a:srgbClr val="002060"/>
                </a:solidFill>
              </a:rPr>
              <a:t>đức</a:t>
            </a:r>
            <a:r>
              <a:rPr lang="en-US" sz="2000" i="1" dirty="0">
                <a:solidFill>
                  <a:srgbClr val="002060"/>
                </a:solidFill>
              </a:rPr>
              <a:t>, </a:t>
            </a:r>
            <a:r>
              <a:rPr lang="en-US" sz="2000" i="1" dirty="0" err="1">
                <a:solidFill>
                  <a:srgbClr val="002060"/>
                </a:solidFill>
              </a:rPr>
              <a:t>pháp</a:t>
            </a:r>
            <a:r>
              <a:rPr lang="en-US" sz="2000" i="1" dirty="0">
                <a:solidFill>
                  <a:srgbClr val="002060"/>
                </a:solidFill>
              </a:rPr>
              <a:t> </a:t>
            </a:r>
            <a:r>
              <a:rPr lang="en-US" sz="2000" i="1" dirty="0" err="1">
                <a:solidFill>
                  <a:srgbClr val="002060"/>
                </a:solidFill>
              </a:rPr>
              <a:t>luật</a:t>
            </a:r>
            <a:r>
              <a:rPr lang="en-US" sz="2000" i="1" dirty="0">
                <a:solidFill>
                  <a:srgbClr val="002060"/>
                </a:solidFill>
              </a:rPr>
              <a:t> hay </a:t>
            </a:r>
            <a:r>
              <a:rPr lang="en-US" sz="2000" i="1" dirty="0" err="1">
                <a:solidFill>
                  <a:srgbClr val="002060"/>
                </a:solidFill>
              </a:rPr>
              <a:t>biểu</a:t>
            </a:r>
            <a:r>
              <a:rPr lang="en-US" sz="2000" i="1" dirty="0">
                <a:solidFill>
                  <a:srgbClr val="002060"/>
                </a:solidFill>
              </a:rPr>
              <a:t> </a:t>
            </a:r>
            <a:r>
              <a:rPr lang="en-US" sz="2000" i="1" dirty="0" err="1">
                <a:solidFill>
                  <a:srgbClr val="002060"/>
                </a:solidFill>
              </a:rPr>
              <a:t>hiện</a:t>
            </a:r>
            <a:r>
              <a:rPr lang="en-US" sz="2000" i="1" dirty="0">
                <a:solidFill>
                  <a:srgbClr val="002060"/>
                </a:solidFill>
              </a:rPr>
              <a:t> </a:t>
            </a:r>
            <a:r>
              <a:rPr lang="en-US" sz="2000" i="1" dirty="0" err="1">
                <a:solidFill>
                  <a:srgbClr val="002060"/>
                </a:solidFill>
              </a:rPr>
              <a:t>thiếu</a:t>
            </a:r>
            <a:r>
              <a:rPr lang="en-US" sz="2000" i="1" dirty="0">
                <a:solidFill>
                  <a:srgbClr val="002060"/>
                </a:solidFill>
              </a:rPr>
              <a:t> </a:t>
            </a:r>
            <a:r>
              <a:rPr lang="en-US" sz="2000" i="1" dirty="0" err="1">
                <a:solidFill>
                  <a:srgbClr val="002060"/>
                </a:solidFill>
              </a:rPr>
              <a:t>văn</a:t>
            </a:r>
            <a:r>
              <a:rPr lang="en-US" sz="2000" i="1" dirty="0">
                <a:solidFill>
                  <a:srgbClr val="002060"/>
                </a:solidFill>
              </a:rPr>
              <a:t> </a:t>
            </a:r>
            <a:r>
              <a:rPr lang="en-US" sz="2000" i="1" dirty="0" err="1">
                <a:solidFill>
                  <a:srgbClr val="002060"/>
                </a:solidFill>
              </a:rPr>
              <a:t>hóa</a:t>
            </a:r>
            <a:r>
              <a:rPr lang="en-US" sz="2000" i="1" dirty="0">
                <a:solidFill>
                  <a:srgbClr val="002060"/>
                </a:solidFill>
              </a:rPr>
              <a:t> </a:t>
            </a:r>
            <a:r>
              <a:rPr lang="en-US" sz="2000" i="1" dirty="0" err="1">
                <a:solidFill>
                  <a:srgbClr val="002060"/>
                </a:solidFill>
              </a:rPr>
              <a:t>khi</a:t>
            </a:r>
            <a:r>
              <a:rPr lang="en-US" sz="2000" i="1" dirty="0">
                <a:solidFill>
                  <a:srgbClr val="002060"/>
                </a:solidFill>
              </a:rPr>
              <a:t> </a:t>
            </a:r>
            <a:r>
              <a:rPr lang="en-US" sz="2000" i="1" dirty="0" err="1">
                <a:solidFill>
                  <a:srgbClr val="002060"/>
                </a:solidFill>
              </a:rPr>
              <a:t>sử</a:t>
            </a:r>
            <a:r>
              <a:rPr lang="en-US" sz="2000" i="1" dirty="0">
                <a:solidFill>
                  <a:srgbClr val="002060"/>
                </a:solidFill>
              </a:rPr>
              <a:t> </a:t>
            </a:r>
            <a:r>
              <a:rPr lang="en-US" sz="2000" i="1" dirty="0" err="1">
                <a:solidFill>
                  <a:srgbClr val="002060"/>
                </a:solidFill>
              </a:rPr>
              <a:t>dụng</a:t>
            </a:r>
            <a:r>
              <a:rPr lang="en-US" sz="2000" i="1" dirty="0">
                <a:solidFill>
                  <a:srgbClr val="002060"/>
                </a:solidFill>
              </a:rPr>
              <a:t> </a:t>
            </a:r>
            <a:r>
              <a:rPr lang="en-US" sz="2000" i="1" dirty="0" err="1">
                <a:solidFill>
                  <a:srgbClr val="002060"/>
                </a:solidFill>
              </a:rPr>
              <a:t>công</a:t>
            </a:r>
            <a:r>
              <a:rPr lang="en-US" sz="2000" i="1" dirty="0">
                <a:solidFill>
                  <a:srgbClr val="002060"/>
                </a:solidFill>
              </a:rPr>
              <a:t> </a:t>
            </a:r>
            <a:r>
              <a:rPr lang="en-US" sz="2000" i="1" dirty="0" err="1">
                <a:solidFill>
                  <a:srgbClr val="002060"/>
                </a:solidFill>
              </a:rPr>
              <a:t>nghệ</a:t>
            </a:r>
            <a:r>
              <a:rPr lang="en-US" sz="2000" i="1" dirty="0">
                <a:solidFill>
                  <a:srgbClr val="002060"/>
                </a:solidFill>
              </a:rPr>
              <a:t> </a:t>
            </a:r>
            <a:r>
              <a:rPr lang="en-US" sz="2000" i="1" dirty="0" err="1">
                <a:solidFill>
                  <a:srgbClr val="002060"/>
                </a:solidFill>
              </a:rPr>
              <a:t>kĩ</a:t>
            </a:r>
            <a:r>
              <a:rPr lang="en-US" sz="2000" i="1" dirty="0">
                <a:solidFill>
                  <a:srgbClr val="002060"/>
                </a:solidFill>
              </a:rPr>
              <a:t> </a:t>
            </a:r>
            <a:r>
              <a:rPr lang="en-US" sz="2000" i="1" dirty="0" err="1">
                <a:solidFill>
                  <a:srgbClr val="002060"/>
                </a:solidFill>
              </a:rPr>
              <a:t>thuật</a:t>
            </a:r>
            <a:r>
              <a:rPr lang="en-US" sz="2000" i="1" dirty="0">
                <a:solidFill>
                  <a:srgbClr val="002060"/>
                </a:solidFill>
              </a:rPr>
              <a:t> </a:t>
            </a:r>
            <a:r>
              <a:rPr lang="en-US" sz="2000" i="1" dirty="0" err="1">
                <a:solidFill>
                  <a:srgbClr val="002060"/>
                </a:solidFill>
              </a:rPr>
              <a:t>số</a:t>
            </a:r>
            <a:r>
              <a:rPr lang="en-US" sz="2000" i="1" dirty="0">
                <a:solidFill>
                  <a:srgbClr val="00206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495"/>
            <a:ext cx="4590045" cy="3551005"/>
          </a:xfrm>
          <a:prstGeom prst="rect">
            <a:avLst/>
          </a:prstGeom>
          <a:ln>
            <a:solidFill>
              <a:schemeClr val="accent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382" y="1592495"/>
            <a:ext cx="4363618" cy="3551005"/>
          </a:xfrm>
          <a:prstGeom prst="rect">
            <a:avLst/>
          </a:prstGeom>
          <a:ln>
            <a:solidFill>
              <a:schemeClr val="accent2"/>
            </a:solidFill>
          </a:ln>
        </p:spPr>
      </p:pic>
    </p:spTree>
    <p:extLst>
      <p:ext uri="{BB962C8B-B14F-4D97-AF65-F5344CB8AC3E}">
        <p14:creationId xmlns:p14="http://schemas.microsoft.com/office/powerpoint/2010/main" val="654559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hlinkClick r:id="rId2"/>
            <a:extLst>
              <a:ext uri="{FF2B5EF4-FFF2-40B4-BE49-F238E27FC236}">
                <a16:creationId xmlns="" xmlns:a16="http://schemas.microsoft.com/office/drawing/2014/main" id="{3C546EC2-F655-354F-044B-234B2CF5AD1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7145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 xmlns:a16="http://schemas.microsoft.com/office/drawing/2014/main" id="{2B97340E-4EAC-B0DC-45C2-A01765EDA89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9342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 xmlns:a16="http://schemas.microsoft.com/office/drawing/2014/main" id="{BFB7EE57-8574-254C-F1CC-0587ADA481A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56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 xmlns:a16="http://schemas.microsoft.com/office/drawing/2014/main" id="{629503CD-AE92-E925-D1FA-45399B1E4D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164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 xmlns:a16="http://schemas.microsoft.com/office/drawing/2014/main" id="{45432457-7E93-1844-B968-9444AA58C9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775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 xmlns:a16="http://schemas.microsoft.com/office/drawing/2014/main" id="{7CE2E9B0-8024-869F-0E48-B2D387169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0364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 xmlns:a16="http://schemas.microsoft.com/office/drawing/2014/main" id="{40B93160-2E52-4565-C149-E616559AA3F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353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 xmlns:a16="http://schemas.microsoft.com/office/drawing/2014/main" id="{589D5F91-99F3-27F7-E729-EC8323314CC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146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 xmlns:a16="http://schemas.microsoft.com/office/drawing/2014/main" id="{DF118C26-CF8D-42FD-CC0F-5BC8ECE707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112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19179" y="419299"/>
            <a:ext cx="7464889" cy="4281770"/>
            <a:chOff x="2919179" y="419299"/>
            <a:chExt cx="7464889" cy="4281770"/>
          </a:xfrm>
        </p:grpSpPr>
        <p:grpSp>
          <p:nvGrpSpPr>
            <p:cNvPr id="2" name="Group 2"/>
            <p:cNvGrpSpPr>
              <a:grpSpLocks noChangeAspect="1"/>
            </p:cNvGrpSpPr>
            <p:nvPr/>
          </p:nvGrpSpPr>
          <p:grpSpPr>
            <a:xfrm>
              <a:off x="2919179" y="419299"/>
              <a:ext cx="7464889" cy="4281770"/>
              <a:chOff x="0" y="0"/>
              <a:chExt cx="7981950" cy="4578350"/>
            </a:xfrm>
          </p:grpSpPr>
          <p:sp>
            <p:nvSpPr>
              <p:cNvPr id="3" name="Freeform 3"/>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4" name="Freeform 4"/>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5" name="Freeform 5"/>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6" name="Freeform 6"/>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grpSp>
        <p:sp>
          <p:nvSpPr>
            <p:cNvPr id="16" name="Freeform 2"/>
            <p:cNvSpPr/>
            <p:nvPr/>
          </p:nvSpPr>
          <p:spPr>
            <a:xfrm>
              <a:off x="3800936" y="660741"/>
              <a:ext cx="5700187" cy="3604095"/>
            </a:xfrm>
            <a:custGeom>
              <a:avLst/>
              <a:gdLst/>
              <a:ahLst/>
              <a:cxnLst/>
              <a:rect l="l" t="t" r="r" b="b"/>
              <a:pathLst>
                <a:path w="9829214" h="6554857">
                  <a:moveTo>
                    <a:pt x="0" y="0"/>
                  </a:moveTo>
                  <a:lnTo>
                    <a:pt x="9829214" y="0"/>
                  </a:lnTo>
                  <a:lnTo>
                    <a:pt x="9829214" y="6554857"/>
                  </a:lnTo>
                  <a:lnTo>
                    <a:pt x="0" y="6554857"/>
                  </a:lnTo>
                  <a:lnTo>
                    <a:pt x="0" y="0"/>
                  </a:lnTo>
                  <a:close/>
                </a:path>
              </a:pathLst>
            </a:custGeom>
            <a:blipFill>
              <a:blip r:embed="rId2"/>
              <a:srcRect/>
              <a:stretch>
                <a:fillRect b="-5472"/>
              </a:stretch>
            </a:blipFill>
          </p:spPr>
          <p:txBody>
            <a:bodyPr/>
            <a:lstStyle/>
            <a:p>
              <a:endParaRPr lang="en-US"/>
            </a:p>
          </p:txBody>
        </p:sp>
      </p:grpSp>
      <p:grpSp>
        <p:nvGrpSpPr>
          <p:cNvPr id="17" name="Group 16"/>
          <p:cNvGrpSpPr/>
          <p:nvPr/>
        </p:nvGrpSpPr>
        <p:grpSpPr>
          <a:xfrm>
            <a:off x="0" y="771117"/>
            <a:ext cx="4669422" cy="1181626"/>
            <a:chOff x="-97421" y="856200"/>
            <a:chExt cx="4669422" cy="1181626"/>
          </a:xfrm>
        </p:grpSpPr>
        <p:grpSp>
          <p:nvGrpSpPr>
            <p:cNvPr id="11" name="Group 11"/>
            <p:cNvGrpSpPr/>
            <p:nvPr/>
          </p:nvGrpSpPr>
          <p:grpSpPr>
            <a:xfrm>
              <a:off x="-97421" y="856200"/>
              <a:ext cx="3635711" cy="1181626"/>
              <a:chOff x="0" y="0"/>
              <a:chExt cx="1915107" cy="782504"/>
            </a:xfrm>
          </p:grpSpPr>
          <p:sp>
            <p:nvSpPr>
              <p:cNvPr id="12" name="Freeform 12"/>
              <p:cNvSpPr/>
              <p:nvPr/>
            </p:nvSpPr>
            <p:spPr>
              <a:xfrm>
                <a:off x="0" y="0"/>
                <a:ext cx="1915107" cy="782504"/>
              </a:xfrm>
              <a:custGeom>
                <a:avLst/>
                <a:gdLst/>
                <a:ahLst/>
                <a:cxnLst/>
                <a:rect l="l" t="t" r="r" b="b"/>
                <a:pathLst>
                  <a:path w="1915107" h="782504">
                    <a:moveTo>
                      <a:pt x="0" y="0"/>
                    </a:moveTo>
                    <a:lnTo>
                      <a:pt x="1915107" y="0"/>
                    </a:lnTo>
                    <a:lnTo>
                      <a:pt x="1915107" y="782504"/>
                    </a:lnTo>
                    <a:lnTo>
                      <a:pt x="0" y="782504"/>
                    </a:lnTo>
                    <a:close/>
                  </a:path>
                </a:pathLst>
              </a:custGeom>
              <a:solidFill>
                <a:schemeClr val="accent1"/>
              </a:solidFill>
            </p:spPr>
            <p:txBody>
              <a:bodyPr/>
              <a:lstStyle/>
              <a:p>
                <a:endParaRPr lang="en-US"/>
              </a:p>
            </p:txBody>
          </p:sp>
          <p:sp>
            <p:nvSpPr>
              <p:cNvPr id="13" name="TextBox 13"/>
              <p:cNvSpPr txBox="1"/>
              <p:nvPr/>
            </p:nvSpPr>
            <p:spPr>
              <a:xfrm>
                <a:off x="0" y="-47625"/>
                <a:ext cx="812800" cy="860425"/>
              </a:xfrm>
              <a:prstGeom prst="rect">
                <a:avLst/>
              </a:prstGeom>
            </p:spPr>
            <p:txBody>
              <a:bodyPr lIns="25400" tIns="25400" rIns="25400" bIns="25400" rtlCol="0" anchor="ctr"/>
              <a:lstStyle/>
              <a:p>
                <a:pPr algn="ctr">
                  <a:lnSpc>
                    <a:spcPts val="1330"/>
                  </a:lnSpc>
                </a:pPr>
                <a:endParaRPr sz="700"/>
              </a:p>
            </p:txBody>
          </p:sp>
        </p:grpSp>
        <p:grpSp>
          <p:nvGrpSpPr>
            <p:cNvPr id="8" name="Group 8"/>
            <p:cNvGrpSpPr/>
            <p:nvPr/>
          </p:nvGrpSpPr>
          <p:grpSpPr>
            <a:xfrm>
              <a:off x="2699422" y="856200"/>
              <a:ext cx="1872579" cy="1181626"/>
              <a:chOff x="0" y="0"/>
              <a:chExt cx="543140" cy="430878"/>
            </a:xfrm>
          </p:grpSpPr>
          <p:sp>
            <p:nvSpPr>
              <p:cNvPr id="9" name="Freeform 9"/>
              <p:cNvSpPr/>
              <p:nvPr/>
            </p:nvSpPr>
            <p:spPr>
              <a:xfrm>
                <a:off x="0" y="0"/>
                <a:ext cx="543140" cy="430878"/>
              </a:xfrm>
              <a:custGeom>
                <a:avLst/>
                <a:gdLst/>
                <a:ahLst/>
                <a:cxnLst/>
                <a:rect l="l" t="t" r="r" b="b"/>
                <a:pathLst>
                  <a:path w="543140" h="430878">
                    <a:moveTo>
                      <a:pt x="203200" y="0"/>
                    </a:moveTo>
                    <a:lnTo>
                      <a:pt x="543140" y="0"/>
                    </a:lnTo>
                    <a:lnTo>
                      <a:pt x="339940" y="430878"/>
                    </a:lnTo>
                    <a:lnTo>
                      <a:pt x="0" y="430878"/>
                    </a:lnTo>
                    <a:lnTo>
                      <a:pt x="203200" y="0"/>
                    </a:lnTo>
                    <a:close/>
                  </a:path>
                </a:pathLst>
              </a:custGeom>
              <a:solidFill>
                <a:schemeClr val="accent1"/>
              </a:solidFill>
            </p:spPr>
            <p:txBody>
              <a:bodyPr/>
              <a:lstStyle/>
              <a:p>
                <a:endParaRPr lang="en-US"/>
              </a:p>
            </p:txBody>
          </p:sp>
          <p:sp>
            <p:nvSpPr>
              <p:cNvPr id="10" name="TextBox 10"/>
              <p:cNvSpPr txBox="1"/>
              <p:nvPr/>
            </p:nvSpPr>
            <p:spPr>
              <a:xfrm>
                <a:off x="101600" y="-47625"/>
                <a:ext cx="609600" cy="657225"/>
              </a:xfrm>
              <a:prstGeom prst="rect">
                <a:avLst/>
              </a:prstGeom>
            </p:spPr>
            <p:txBody>
              <a:bodyPr lIns="25400" tIns="25400" rIns="25400" bIns="25400" rtlCol="0" anchor="ctr"/>
              <a:lstStyle/>
              <a:p>
                <a:pPr algn="ctr">
                  <a:lnSpc>
                    <a:spcPts val="1330"/>
                  </a:lnSpc>
                </a:pPr>
                <a:endParaRPr sz="700"/>
              </a:p>
            </p:txBody>
          </p:sp>
        </p:grpSp>
        <p:sp>
          <p:nvSpPr>
            <p:cNvPr id="14" name="TextBox 14"/>
            <p:cNvSpPr txBox="1"/>
            <p:nvPr/>
          </p:nvSpPr>
          <p:spPr>
            <a:xfrm>
              <a:off x="590124" y="1245636"/>
              <a:ext cx="2589735" cy="487313"/>
            </a:xfrm>
            <a:prstGeom prst="rect">
              <a:avLst/>
            </a:prstGeom>
          </p:spPr>
          <p:txBody>
            <a:bodyPr wrap="square" lIns="0" tIns="0" rIns="0" bIns="0" rtlCol="0" anchor="t">
              <a:spAutoFit/>
            </a:bodyPr>
            <a:lstStyle/>
            <a:p>
              <a:pPr algn="ctr">
                <a:lnSpc>
                  <a:spcPts val="3849"/>
                </a:lnSpc>
                <a:spcBef>
                  <a:spcPct val="0"/>
                </a:spcBef>
              </a:pPr>
              <a:r>
                <a:rPr lang="en-US" sz="3000" b="1" dirty="0">
                  <a:latin typeface="+mn-lt"/>
                </a:rPr>
                <a:t>KHỞI ĐỘNG</a:t>
              </a:r>
            </a:p>
          </p:txBody>
        </p:sp>
      </p:grpSp>
      <p:sp>
        <p:nvSpPr>
          <p:cNvPr id="18" name="Rectangle 17"/>
          <p:cNvSpPr/>
          <p:nvPr/>
        </p:nvSpPr>
        <p:spPr>
          <a:xfrm>
            <a:off x="627666" y="2129097"/>
            <a:ext cx="2649614" cy="2123658"/>
          </a:xfrm>
          <a:prstGeom prst="rect">
            <a:avLst/>
          </a:prstGeom>
        </p:spPr>
        <p:txBody>
          <a:bodyPr wrap="square">
            <a:spAutoFit/>
          </a:bodyPr>
          <a:lstStyle/>
          <a:p>
            <a:pPr algn="just">
              <a:lnSpc>
                <a:spcPct val="150000"/>
              </a:lnSpc>
            </a:pPr>
            <a:r>
              <a:rPr lang="en-US" sz="2200" dirty="0" err="1"/>
              <a:t>Khoa</a:t>
            </a:r>
            <a:r>
              <a:rPr lang="en-US" sz="2200" dirty="0"/>
              <a:t> chia </a:t>
            </a:r>
            <a:r>
              <a:rPr lang="en-US" sz="2200" dirty="0" err="1"/>
              <a:t>sẻ</a:t>
            </a:r>
            <a:r>
              <a:rPr lang="en-US" sz="2200" dirty="0"/>
              <a:t> </a:t>
            </a:r>
            <a:r>
              <a:rPr lang="en-US" sz="2200" dirty="0" err="1"/>
              <a:t>cho</a:t>
            </a:r>
            <a:r>
              <a:rPr lang="en-US" sz="2200" dirty="0"/>
              <a:t> An </a:t>
            </a:r>
            <a:r>
              <a:rPr lang="en-US" sz="2200" dirty="0" err="1"/>
              <a:t>bức</a:t>
            </a:r>
            <a:r>
              <a:rPr lang="en-US" sz="2200" dirty="0"/>
              <a:t> </a:t>
            </a:r>
            <a:r>
              <a:rPr lang="en-US" sz="2200" dirty="0" err="1"/>
              <a:t>ảnh</a:t>
            </a:r>
            <a:r>
              <a:rPr lang="en-US" sz="2200" dirty="0"/>
              <a:t> </a:t>
            </a:r>
            <a:r>
              <a:rPr lang="en-US" sz="2200" dirty="0" err="1"/>
              <a:t>ruộng</a:t>
            </a:r>
            <a:r>
              <a:rPr lang="en-US" sz="2200" dirty="0"/>
              <a:t> </a:t>
            </a:r>
            <a:r>
              <a:rPr lang="en-US" sz="2200" dirty="0" err="1"/>
              <a:t>bậc</a:t>
            </a:r>
            <a:r>
              <a:rPr lang="en-US" sz="2200" dirty="0"/>
              <a:t> </a:t>
            </a:r>
            <a:r>
              <a:rPr lang="en-US" sz="2200" dirty="0" err="1"/>
              <a:t>thang</a:t>
            </a:r>
            <a:r>
              <a:rPr lang="en-US" sz="2200" dirty="0"/>
              <a:t> </a:t>
            </a:r>
            <a:r>
              <a:rPr lang="en-US" sz="2200" dirty="0" err="1"/>
              <a:t>mà</a:t>
            </a:r>
            <a:r>
              <a:rPr lang="en-US" sz="2200" dirty="0"/>
              <a:t> </a:t>
            </a:r>
            <a:r>
              <a:rPr lang="en-US" sz="2200" dirty="0" err="1"/>
              <a:t>mình</a:t>
            </a:r>
            <a:r>
              <a:rPr lang="en-US" sz="2200" dirty="0"/>
              <a:t> </a:t>
            </a:r>
            <a:r>
              <a:rPr lang="en-US" sz="2200" dirty="0" err="1"/>
              <a:t>đã</a:t>
            </a:r>
            <a:r>
              <a:rPr lang="en-US" sz="2200" dirty="0"/>
              <a:t> </a:t>
            </a:r>
            <a:r>
              <a:rPr lang="en-US" sz="2200" dirty="0" err="1"/>
              <a:t>chụp</a:t>
            </a:r>
            <a:r>
              <a:rPr lang="en-US" sz="2200" dirty="0"/>
              <a:t>.</a:t>
            </a:r>
          </a:p>
        </p:txBody>
      </p:sp>
      <p:sp>
        <p:nvSpPr>
          <p:cNvPr id="19" name="Freeform 5"/>
          <p:cNvSpPr/>
          <p:nvPr/>
        </p:nvSpPr>
        <p:spPr>
          <a:xfrm flipH="1">
            <a:off x="226863" y="34283"/>
            <a:ext cx="801606" cy="1036002"/>
          </a:xfrm>
          <a:custGeom>
            <a:avLst/>
            <a:gdLst/>
            <a:ahLst/>
            <a:cxnLst/>
            <a:rect l="l" t="t" r="r" b="b"/>
            <a:pathLst>
              <a:path w="3183826" h="4114800">
                <a:moveTo>
                  <a:pt x="0" y="0"/>
                </a:moveTo>
                <a:lnTo>
                  <a:pt x="3183827" y="0"/>
                </a:lnTo>
                <a:lnTo>
                  <a:pt x="3183827"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650309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 xmlns:a16="http://schemas.microsoft.com/office/drawing/2014/main" id="{A332D19D-8025-FDCD-FDD4-5E40A2B7C79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027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 xmlns:a16="http://schemas.microsoft.com/office/drawing/2014/main" id="{B6765FD6-3AA9-E40B-50E0-628EFDB9170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6007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 xmlns:a16="http://schemas.microsoft.com/office/drawing/2014/main" id="{20E17D50-BFAC-4176-7E89-D1416AD2018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2973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 xmlns:a16="http://schemas.microsoft.com/office/drawing/2014/main" id="{C55DCEE4-2B05-4C48-4DD5-665DB9F3D6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7070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 xmlns:a16="http://schemas.microsoft.com/office/drawing/2014/main" id="{71255962-0DE4-DD15-9483-2987528BDC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1047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 xmlns:a16="http://schemas.microsoft.com/office/drawing/2014/main" id="{56C03759-69F2-222A-A206-6EBEF5DDA3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2281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 xmlns:a16="http://schemas.microsoft.com/office/drawing/2014/main" id="{9E679317-87C3-0B29-EC57-041CF7BB701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85869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 xmlns:a16="http://schemas.microsoft.com/office/drawing/2014/main" id="{E29FB05E-B185-F8F6-16FE-286DD91A5DF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9176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 xmlns:a16="http://schemas.microsoft.com/office/drawing/2014/main" id="{769077BB-D41E-AF2F-95E4-0B198C7B514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3420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 xmlns:a16="http://schemas.microsoft.com/office/drawing/2014/main" id="{34E1BE61-5945-0899-29A2-8327B20723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41695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37024" y="2624604"/>
            <a:ext cx="6667928" cy="1624204"/>
            <a:chOff x="2137024" y="2624604"/>
            <a:chExt cx="6667928" cy="1624204"/>
          </a:xfrm>
        </p:grpSpPr>
        <p:sp>
          <p:nvSpPr>
            <p:cNvPr id="5" name="Rounded Rectangle 4"/>
            <p:cNvSpPr/>
            <p:nvPr/>
          </p:nvSpPr>
          <p:spPr>
            <a:xfrm>
              <a:off x="2137024" y="2624604"/>
              <a:ext cx="6667928" cy="1624204"/>
            </a:xfrm>
            <a:prstGeom prst="roundRect">
              <a:avLst>
                <a:gd name="adj" fmla="val 970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32796" y="2689066"/>
              <a:ext cx="6030872" cy="1532727"/>
            </a:xfrm>
            <a:prstGeom prst="rect">
              <a:avLst/>
            </a:prstGeom>
          </p:spPr>
          <p:txBody>
            <a:bodyPr wrap="square">
              <a:spAutoFit/>
            </a:bodyPr>
            <a:lstStyle/>
            <a:p>
              <a:pPr algn="just">
                <a:lnSpc>
                  <a:spcPct val="130000"/>
                </a:lnSpc>
              </a:pPr>
              <a:r>
                <a:rPr lang="vi-VN" sz="1800" b="1" u="sng" dirty="0">
                  <a:solidFill>
                    <a:schemeClr val="accent2">
                      <a:lumMod val="50000"/>
                    </a:schemeClr>
                  </a:solidFill>
                </a:rPr>
                <a:t>Trường hợp 2</a:t>
              </a:r>
              <a:r>
                <a:rPr lang="vi-VN" sz="1800" b="1" dirty="0">
                  <a:solidFill>
                    <a:schemeClr val="accent2">
                      <a:lumMod val="50000"/>
                    </a:schemeClr>
                  </a:solidFill>
                </a:rPr>
                <a:t>: </a:t>
              </a:r>
              <a:r>
                <a:rPr lang="vi-VN" sz="1800" dirty="0"/>
                <a:t>An xin phép Khoa, chỉnh sửa lại bức ảnh cho đẹp hơn rồi đưa lên trang cá nhân trên mạng xã hội. An viết chú thích cho bức ảnh: </a:t>
              </a:r>
              <a:r>
                <a:rPr lang="vi-VN" sz="1800" i="1" dirty="0"/>
                <a:t>Đất nước ta thật là đẹp (người chụp Lê Khoa)</a:t>
              </a:r>
              <a:r>
                <a:rPr lang="vi-VN" sz="1800" dirty="0"/>
                <a:t>.</a:t>
              </a:r>
              <a:endParaRPr lang="en-US" sz="1800" dirty="0"/>
            </a:p>
          </p:txBody>
        </p:sp>
      </p:grpSp>
      <p:grpSp>
        <p:nvGrpSpPr>
          <p:cNvPr id="10" name="Group 9"/>
          <p:cNvGrpSpPr/>
          <p:nvPr/>
        </p:nvGrpSpPr>
        <p:grpSpPr>
          <a:xfrm>
            <a:off x="1982912" y="780837"/>
            <a:ext cx="6791218" cy="1571946"/>
            <a:chOff x="1982912" y="780837"/>
            <a:chExt cx="6791218" cy="1571946"/>
          </a:xfrm>
        </p:grpSpPr>
        <p:sp>
          <p:nvSpPr>
            <p:cNvPr id="4" name="Rounded Rectangle 3"/>
            <p:cNvSpPr/>
            <p:nvPr/>
          </p:nvSpPr>
          <p:spPr>
            <a:xfrm>
              <a:off x="1982912" y="780837"/>
              <a:ext cx="6791218" cy="1571946"/>
            </a:xfrm>
            <a:prstGeom prst="roundRect">
              <a:avLst>
                <a:gd name="adj" fmla="val 9477"/>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09694" y="780837"/>
              <a:ext cx="6030872" cy="1532727"/>
            </a:xfrm>
            <a:prstGeom prst="rect">
              <a:avLst/>
            </a:prstGeom>
          </p:spPr>
          <p:txBody>
            <a:bodyPr wrap="square">
              <a:spAutoFit/>
            </a:bodyPr>
            <a:lstStyle/>
            <a:p>
              <a:pPr algn="just">
                <a:lnSpc>
                  <a:spcPct val="130000"/>
                </a:lnSpc>
              </a:pPr>
              <a:r>
                <a:rPr lang="vi-VN" sz="1800" b="1" u="sng" dirty="0">
                  <a:solidFill>
                    <a:schemeClr val="accent4">
                      <a:lumMod val="50000"/>
                    </a:schemeClr>
                  </a:solidFill>
                </a:rPr>
                <a:t>Trường hợp 1</a:t>
              </a:r>
              <a:r>
                <a:rPr lang="vi-VN" sz="1800" b="1" dirty="0">
                  <a:solidFill>
                    <a:schemeClr val="accent4">
                      <a:lumMod val="50000"/>
                    </a:schemeClr>
                  </a:solidFill>
                </a:rPr>
                <a:t>: </a:t>
              </a:r>
              <a:r>
                <a:rPr lang="vi-VN" sz="1800" dirty="0"/>
                <a:t>An không hỏi ý kiến Khoa, tự mình chỉnh sửa bức ảnh và sử dụng làm nền cho ảnh của mình rồi đưa lên trang cá nhân trên mạng xã hội. An viết chú thích cho bức ảnh: </a:t>
              </a:r>
              <a:r>
                <a:rPr lang="vi-VN" sz="1800" i="1" dirty="0"/>
                <a:t>Thật tuyệt khi được đến thăm nơi này</a:t>
              </a:r>
              <a:r>
                <a:rPr lang="vi-VN" sz="1800" dirty="0"/>
                <a:t>.</a:t>
              </a:r>
              <a:endParaRPr lang="en-US" sz="1800" dirty="0"/>
            </a:p>
          </p:txBody>
        </p:sp>
      </p:grpSp>
      <p:sp>
        <p:nvSpPr>
          <p:cNvPr id="3" name="Rounded Rectangle 2"/>
          <p:cNvSpPr/>
          <p:nvPr/>
        </p:nvSpPr>
        <p:spPr>
          <a:xfrm>
            <a:off x="-683260" y="599096"/>
            <a:ext cx="3174772" cy="3880437"/>
          </a:xfrm>
          <a:prstGeom prst="roundRect">
            <a:avLst>
              <a:gd name="adj" fmla="val 8900"/>
            </a:avLst>
          </a:prstGeom>
          <a:blipFill>
            <a:blip r:embed="rId2"/>
            <a:srcRect/>
            <a:stretch>
              <a:fillRect r="-93313" b="-5472"/>
            </a:stretch>
          </a:blipFill>
        </p:spPr>
        <p:txBody>
          <a:bodyPr/>
          <a:lstStyle/>
          <a:p>
            <a:endParaRPr lang="en-US"/>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767952" y="4313270"/>
            <a:ext cx="388031" cy="597777"/>
          </a:xfrm>
          <a:prstGeom prst="rect">
            <a:avLst/>
          </a:prstGeom>
        </p:spPr>
      </p:pic>
      <p:sp>
        <p:nvSpPr>
          <p:cNvPr id="9" name="Rectangle 8"/>
          <p:cNvSpPr/>
          <p:nvPr/>
        </p:nvSpPr>
        <p:spPr>
          <a:xfrm>
            <a:off x="3209102" y="4520629"/>
            <a:ext cx="4878259" cy="369332"/>
          </a:xfrm>
          <a:prstGeom prst="rect">
            <a:avLst/>
          </a:prstGeom>
        </p:spPr>
        <p:txBody>
          <a:bodyPr wrap="none">
            <a:spAutoFit/>
          </a:bodyPr>
          <a:lstStyle/>
          <a:p>
            <a:r>
              <a:rPr lang="en-US" sz="1800" dirty="0">
                <a:solidFill>
                  <a:srgbClr val="002060"/>
                </a:solidFill>
              </a:rPr>
              <a:t>Theo </a:t>
            </a:r>
            <a:r>
              <a:rPr lang="en-US" sz="1800" dirty="0" err="1">
                <a:solidFill>
                  <a:srgbClr val="002060"/>
                </a:solidFill>
              </a:rPr>
              <a:t>em</a:t>
            </a:r>
            <a:r>
              <a:rPr lang="en-US" sz="1800" dirty="0">
                <a:solidFill>
                  <a:srgbClr val="002060"/>
                </a:solidFill>
              </a:rPr>
              <a:t>, An </a:t>
            </a:r>
            <a:r>
              <a:rPr lang="en-US" sz="1800" dirty="0" err="1">
                <a:solidFill>
                  <a:srgbClr val="002060"/>
                </a:solidFill>
              </a:rPr>
              <a:t>nên</a:t>
            </a:r>
            <a:r>
              <a:rPr lang="en-US" sz="1800" dirty="0">
                <a:solidFill>
                  <a:srgbClr val="002060"/>
                </a:solidFill>
              </a:rPr>
              <a:t> </a:t>
            </a:r>
            <a:r>
              <a:rPr lang="en-US" sz="1800" dirty="0" err="1">
                <a:solidFill>
                  <a:srgbClr val="002060"/>
                </a:solidFill>
              </a:rPr>
              <a:t>làm</a:t>
            </a:r>
            <a:r>
              <a:rPr lang="en-US" sz="1800" dirty="0">
                <a:solidFill>
                  <a:srgbClr val="002060"/>
                </a:solidFill>
              </a:rPr>
              <a:t> </a:t>
            </a:r>
            <a:r>
              <a:rPr lang="en-US" sz="1800" dirty="0" err="1">
                <a:solidFill>
                  <a:srgbClr val="002060"/>
                </a:solidFill>
              </a:rPr>
              <a:t>theo</a:t>
            </a:r>
            <a:r>
              <a:rPr lang="en-US" sz="1800" dirty="0">
                <a:solidFill>
                  <a:srgbClr val="002060"/>
                </a:solidFill>
              </a:rPr>
              <a:t> </a:t>
            </a:r>
            <a:r>
              <a:rPr lang="en-US" sz="1800" dirty="0" err="1">
                <a:solidFill>
                  <a:srgbClr val="002060"/>
                </a:solidFill>
              </a:rPr>
              <a:t>cách</a:t>
            </a:r>
            <a:r>
              <a:rPr lang="en-US" sz="1800" dirty="0">
                <a:solidFill>
                  <a:srgbClr val="002060"/>
                </a:solidFill>
              </a:rPr>
              <a:t> </a:t>
            </a:r>
            <a:r>
              <a:rPr lang="en-US" sz="1800" dirty="0" err="1">
                <a:solidFill>
                  <a:srgbClr val="002060"/>
                </a:solidFill>
              </a:rPr>
              <a:t>nào</a:t>
            </a:r>
            <a:r>
              <a:rPr lang="en-US" sz="1800" dirty="0">
                <a:solidFill>
                  <a:srgbClr val="002060"/>
                </a:solidFill>
              </a:rPr>
              <a:t>? </a:t>
            </a:r>
            <a:r>
              <a:rPr lang="en-US" sz="1800" dirty="0" err="1">
                <a:solidFill>
                  <a:srgbClr val="002060"/>
                </a:solidFill>
              </a:rPr>
              <a:t>Vì</a:t>
            </a:r>
            <a:r>
              <a:rPr lang="en-US" sz="1800" dirty="0">
                <a:solidFill>
                  <a:srgbClr val="002060"/>
                </a:solidFill>
              </a:rPr>
              <a:t> </a:t>
            </a:r>
            <a:r>
              <a:rPr lang="en-US" sz="1800" dirty="0" err="1">
                <a:solidFill>
                  <a:srgbClr val="002060"/>
                </a:solidFill>
              </a:rPr>
              <a:t>sao</a:t>
            </a:r>
            <a:r>
              <a:rPr lang="en-US" sz="1800" dirty="0">
                <a:solidFill>
                  <a:srgbClr val="002060"/>
                </a:solidFill>
              </a:rPr>
              <a:t>?</a:t>
            </a:r>
          </a:p>
        </p:txBody>
      </p:sp>
    </p:spTree>
    <p:extLst>
      <p:ext uri="{BB962C8B-B14F-4D97-AF65-F5344CB8AC3E}">
        <p14:creationId xmlns:p14="http://schemas.microsoft.com/office/powerpoint/2010/main" val="340394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 xmlns:a16="http://schemas.microsoft.com/office/drawing/2014/main" id="{98673D73-7C9F-EAF5-E51A-E0AA215ED06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700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 xmlns:a16="http://schemas.microsoft.com/office/drawing/2014/main" id="{095548FB-CB5B-1AF5-F80D-FBA393586E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199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 xmlns:a16="http://schemas.microsoft.com/office/drawing/2014/main" id="{DEACB558-51F2-39F4-64BF-2CBF38B75E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14397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37024" y="2624604"/>
            <a:ext cx="6667928" cy="1624204"/>
          </a:xfrm>
          <a:prstGeom prst="roundRect">
            <a:avLst>
              <a:gd name="adj" fmla="val 9709"/>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83260" y="599096"/>
            <a:ext cx="3174772" cy="3880437"/>
          </a:xfrm>
          <a:prstGeom prst="roundRect">
            <a:avLst>
              <a:gd name="adj" fmla="val 8900"/>
            </a:avLst>
          </a:prstGeom>
          <a:blipFill>
            <a:blip r:embed="rId2"/>
            <a:srcRect/>
            <a:stretch>
              <a:fillRect r="-93313" b="-5472"/>
            </a:stretch>
          </a:blipFill>
        </p:spPr>
        <p:txBody>
          <a:bodyPr/>
          <a:lstStyle/>
          <a:p>
            <a:endParaRPr lang="en-US"/>
          </a:p>
        </p:txBody>
      </p:sp>
      <p:sp>
        <p:nvSpPr>
          <p:cNvPr id="7" name="Rectangle 6"/>
          <p:cNvSpPr/>
          <p:nvPr/>
        </p:nvSpPr>
        <p:spPr>
          <a:xfrm>
            <a:off x="2632796" y="2689066"/>
            <a:ext cx="6030872" cy="1532727"/>
          </a:xfrm>
          <a:prstGeom prst="rect">
            <a:avLst/>
          </a:prstGeom>
        </p:spPr>
        <p:txBody>
          <a:bodyPr wrap="square">
            <a:spAutoFit/>
          </a:bodyPr>
          <a:lstStyle/>
          <a:p>
            <a:pPr algn="just">
              <a:lnSpc>
                <a:spcPct val="130000"/>
              </a:lnSpc>
            </a:pPr>
            <a:r>
              <a:rPr lang="vi-VN" sz="1800" b="1" u="sng" dirty="0">
                <a:solidFill>
                  <a:schemeClr val="accent2">
                    <a:lumMod val="50000"/>
                  </a:schemeClr>
                </a:solidFill>
              </a:rPr>
              <a:t>Trường hợp 2</a:t>
            </a:r>
            <a:r>
              <a:rPr lang="vi-VN" sz="1800" b="1" dirty="0">
                <a:solidFill>
                  <a:schemeClr val="accent2">
                    <a:lumMod val="50000"/>
                  </a:schemeClr>
                </a:solidFill>
              </a:rPr>
              <a:t>: </a:t>
            </a:r>
            <a:r>
              <a:rPr lang="vi-VN" sz="1800" dirty="0"/>
              <a:t>An xin phép Khoa, chỉnh sửa lại bức ảnh cho đẹp hơn rồi đưa lên trang cá nhân trên mạng xã hội. An viết chú thích cho bức ảnh: </a:t>
            </a:r>
            <a:r>
              <a:rPr lang="vi-VN" sz="1800" i="1" dirty="0"/>
              <a:t>Đất nước ta thật là đẹp (người chụp Lê Khoa)</a:t>
            </a:r>
            <a:r>
              <a:rPr lang="vi-VN" sz="1800" dirty="0"/>
              <a:t>.</a:t>
            </a:r>
            <a:endParaRPr lang="en-US" sz="1800" dirty="0"/>
          </a:p>
        </p:txBody>
      </p:sp>
      <p:pic>
        <p:nvPicPr>
          <p:cNvPr id="2" name="Picture 1"/>
          <p:cNvPicPr>
            <a:picLocks noChangeAspect="1"/>
          </p:cNvPicPr>
          <p:nvPr/>
        </p:nvPicPr>
        <p:blipFill>
          <a:blip r:embed="rId3"/>
          <a:stretch>
            <a:fillRect/>
          </a:stretch>
        </p:blipFill>
        <p:spPr>
          <a:xfrm>
            <a:off x="3164802" y="825941"/>
            <a:ext cx="1295772" cy="1798663"/>
          </a:xfrm>
          <a:prstGeom prst="rect">
            <a:avLst/>
          </a:prstGeom>
        </p:spPr>
      </p:pic>
      <p:grpSp>
        <p:nvGrpSpPr>
          <p:cNvPr id="12" name="Group 11"/>
          <p:cNvGrpSpPr/>
          <p:nvPr/>
        </p:nvGrpSpPr>
        <p:grpSpPr>
          <a:xfrm>
            <a:off x="4705564" y="215757"/>
            <a:ext cx="3958104" cy="1736331"/>
            <a:chOff x="4705564" y="184935"/>
            <a:chExt cx="3958104" cy="1736331"/>
          </a:xfrm>
        </p:grpSpPr>
        <p:sp>
          <p:nvSpPr>
            <p:cNvPr id="10" name="Oval Callout 9"/>
            <p:cNvSpPr/>
            <p:nvPr/>
          </p:nvSpPr>
          <p:spPr>
            <a:xfrm>
              <a:off x="4705564" y="184935"/>
              <a:ext cx="3958104" cy="1736331"/>
            </a:xfrm>
            <a:prstGeom prst="wedgeEllipseCallout">
              <a:avLst>
                <a:gd name="adj1" fmla="val -52760"/>
                <a:gd name="adj2" fmla="val 40931"/>
              </a:avLst>
            </a:prstGeom>
            <a:solidFill>
              <a:schemeClr val="accent4">
                <a:lumMod val="20000"/>
                <a:lumOff val="80000"/>
              </a:schemeClr>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68658" y="386444"/>
              <a:ext cx="3631915" cy="1338828"/>
            </a:xfrm>
            <a:prstGeom prst="rect">
              <a:avLst/>
            </a:prstGeom>
          </p:spPr>
          <p:txBody>
            <a:bodyPr wrap="square">
              <a:spAutoFit/>
            </a:bodyPr>
            <a:lstStyle/>
            <a:p>
              <a:pPr algn="ctr">
                <a:lnSpc>
                  <a:spcPct val="150000"/>
                </a:lnSpc>
              </a:pPr>
              <a:r>
                <a:rPr lang="en-US" sz="1800" dirty="0"/>
                <a:t>An </a:t>
              </a:r>
              <a:r>
                <a:rPr lang="en-US" sz="1800" dirty="0" err="1"/>
                <a:t>nên</a:t>
              </a:r>
              <a:r>
                <a:rPr lang="en-US" sz="1800" dirty="0"/>
                <a:t> </a:t>
              </a:r>
              <a:r>
                <a:rPr lang="en-US" sz="1800" dirty="0" err="1"/>
                <a:t>làm</a:t>
              </a:r>
              <a:r>
                <a:rPr lang="en-US" sz="1800" dirty="0"/>
                <a:t> </a:t>
              </a:r>
              <a:r>
                <a:rPr lang="en-US" sz="1800" dirty="0" err="1"/>
                <a:t>theo</a:t>
              </a:r>
              <a:r>
                <a:rPr lang="en-US" sz="1800" dirty="0"/>
                <a:t> </a:t>
              </a:r>
              <a:r>
                <a:rPr lang="en-US" sz="1800" dirty="0" err="1"/>
                <a:t>cách</a:t>
              </a:r>
              <a:r>
                <a:rPr lang="en-US" sz="1800" dirty="0"/>
                <a:t> 2. </a:t>
              </a:r>
              <a:r>
                <a:rPr lang="en-US" sz="1800" dirty="0" err="1"/>
                <a:t>Vì</a:t>
              </a:r>
              <a:r>
                <a:rPr lang="en-US" sz="1800" dirty="0"/>
                <a:t> </a:t>
              </a:r>
              <a:r>
                <a:rPr lang="en-US" sz="1800" dirty="0" err="1"/>
                <a:t>cách</a:t>
              </a:r>
              <a:r>
                <a:rPr lang="en-US" sz="1800" dirty="0"/>
                <a:t> </a:t>
              </a:r>
              <a:r>
                <a:rPr lang="en-US" sz="1800" dirty="0" err="1"/>
                <a:t>làm</a:t>
              </a:r>
              <a:r>
                <a:rPr lang="en-US" sz="1800" dirty="0"/>
                <a:t> </a:t>
              </a:r>
              <a:r>
                <a:rPr lang="en-US" sz="1800" dirty="0" err="1"/>
                <a:t>này</a:t>
              </a:r>
              <a:r>
                <a:rPr lang="en-US" sz="1800" dirty="0"/>
                <a:t> </a:t>
              </a:r>
              <a:r>
                <a:rPr lang="en-US" sz="1800" dirty="0" err="1"/>
                <a:t>thể</a:t>
              </a:r>
              <a:r>
                <a:rPr lang="en-US" sz="1800" dirty="0"/>
                <a:t> </a:t>
              </a:r>
              <a:r>
                <a:rPr lang="en-US" sz="1800" dirty="0" err="1"/>
                <a:t>hiện</a:t>
              </a:r>
              <a:r>
                <a:rPr lang="en-US" sz="1800" dirty="0"/>
                <a:t> </a:t>
              </a:r>
              <a:r>
                <a:rPr lang="en-US" sz="1800" dirty="0" err="1"/>
                <a:t>sự</a:t>
              </a:r>
              <a:r>
                <a:rPr lang="en-US" sz="1800" dirty="0"/>
                <a:t> </a:t>
              </a:r>
              <a:r>
                <a:rPr lang="en-US" sz="1800" dirty="0" err="1"/>
                <a:t>trung</a:t>
              </a:r>
              <a:r>
                <a:rPr lang="en-US" sz="1800" dirty="0"/>
                <a:t> </a:t>
              </a:r>
              <a:r>
                <a:rPr lang="en-US" sz="1800" dirty="0" err="1"/>
                <a:t>thực</a:t>
              </a:r>
              <a:r>
                <a:rPr lang="en-US" sz="1800" dirty="0"/>
                <a:t> </a:t>
              </a:r>
              <a:r>
                <a:rPr lang="en-US" sz="1800" dirty="0" err="1"/>
                <a:t>và</a:t>
              </a:r>
              <a:r>
                <a:rPr lang="en-US" sz="1800" dirty="0"/>
                <a:t> </a:t>
              </a:r>
              <a:r>
                <a:rPr lang="en-US" sz="1800" dirty="0" err="1"/>
                <a:t>tôn</a:t>
              </a:r>
              <a:r>
                <a:rPr lang="en-US" sz="1800" dirty="0"/>
                <a:t> </a:t>
              </a:r>
              <a:r>
                <a:rPr lang="en-US" sz="1800" dirty="0" err="1"/>
                <a:t>trọng</a:t>
              </a:r>
              <a:r>
                <a:rPr lang="en-US" sz="1800" dirty="0"/>
                <a:t> </a:t>
              </a:r>
              <a:r>
                <a:rPr lang="en-US" sz="1800" dirty="0" err="1"/>
                <a:t>tác</a:t>
              </a:r>
              <a:r>
                <a:rPr lang="en-US" sz="1800" dirty="0"/>
                <a:t> </a:t>
              </a:r>
              <a:r>
                <a:rPr lang="en-US" sz="1800" dirty="0" err="1"/>
                <a:t>giả</a:t>
              </a:r>
              <a:r>
                <a:rPr lang="en-US" sz="1800" dirty="0"/>
                <a:t> </a:t>
              </a:r>
              <a:r>
                <a:rPr lang="en-US" sz="1800" dirty="0" err="1"/>
                <a:t>của</a:t>
              </a:r>
              <a:r>
                <a:rPr lang="en-US" sz="1800" dirty="0"/>
                <a:t> </a:t>
              </a:r>
              <a:r>
                <a:rPr lang="en-US" sz="1800" dirty="0" err="1"/>
                <a:t>bức</a:t>
              </a:r>
              <a:r>
                <a:rPr lang="en-US" sz="1800" dirty="0"/>
                <a:t> </a:t>
              </a:r>
              <a:r>
                <a:rPr lang="en-US" sz="1800" dirty="0" err="1"/>
                <a:t>ảnh</a:t>
              </a:r>
              <a:r>
                <a:rPr lang="en-US" sz="1800" dirty="0"/>
                <a:t>.</a:t>
              </a:r>
            </a:p>
          </p:txBody>
        </p:sp>
      </p:grpSp>
    </p:spTree>
    <p:extLst>
      <p:ext uri="{BB962C8B-B14F-4D97-AF65-F5344CB8AC3E}">
        <p14:creationId xmlns:p14="http://schemas.microsoft.com/office/powerpoint/2010/main" val="9050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Google Shape;159;p30"/>
          <p:cNvSpPr/>
          <p:nvPr/>
        </p:nvSpPr>
        <p:spPr>
          <a:xfrm>
            <a:off x="-565116" y="-645225"/>
            <a:ext cx="1633200" cy="16332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0">
            <a:hlinkClick r:id="rId3" action="ppaction://hlinksldjump"/>
          </p:cNvPr>
          <p:cNvSpPr txBox="1"/>
          <p:nvPr/>
        </p:nvSpPr>
        <p:spPr>
          <a:xfrm>
            <a:off x="1143600" y="356017"/>
            <a:ext cx="1889341" cy="873120"/>
          </a:xfrm>
          <a:prstGeom prst="rect">
            <a:avLst/>
          </a:prstGeom>
          <a:solidFill>
            <a:schemeClr val="dk1"/>
          </a:solidFill>
          <a:ln>
            <a:noFill/>
          </a:ln>
        </p:spPr>
        <p:txBody>
          <a:bodyPr spcFirstLastPara="1" wrap="square" lIns="91425" tIns="91425" rIns="91425" bIns="91425" anchor="ctr" anchorCtr="0">
            <a:noAutofit/>
          </a:bodyPr>
          <a:lstStyle/>
          <a:p>
            <a:pPr algn="ctr"/>
            <a:r>
              <a:rPr lang="en" sz="2400" b="1" dirty="0">
                <a:solidFill>
                  <a:srgbClr val="FFFFFF"/>
                </a:solidFill>
                <a:latin typeface="+mn-lt"/>
                <a:ea typeface="Signika"/>
                <a:cs typeface="Signika"/>
                <a:sym typeface="Signika"/>
              </a:rPr>
              <a:t>CHỦ ĐỀ 3.</a:t>
            </a:r>
            <a:endParaRPr sz="2400" b="1" dirty="0">
              <a:solidFill>
                <a:srgbClr val="FFFFFF"/>
              </a:solidFill>
              <a:latin typeface="+mn-lt"/>
              <a:ea typeface="Signika"/>
              <a:cs typeface="Signika"/>
              <a:sym typeface="Signika"/>
            </a:endParaRPr>
          </a:p>
        </p:txBody>
      </p:sp>
      <p:sp>
        <p:nvSpPr>
          <p:cNvPr id="5" name="Rectangle 4"/>
          <p:cNvSpPr/>
          <p:nvPr/>
        </p:nvSpPr>
        <p:spPr>
          <a:xfrm>
            <a:off x="7972746" y="92467"/>
            <a:ext cx="842481" cy="915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93561" y="227341"/>
            <a:ext cx="5680228" cy="1200329"/>
          </a:xfrm>
          <a:prstGeom prst="rect">
            <a:avLst/>
          </a:prstGeom>
        </p:spPr>
        <p:txBody>
          <a:bodyPr wrap="square">
            <a:spAutoFit/>
          </a:bodyPr>
          <a:lstStyle/>
          <a:p>
            <a:pPr>
              <a:lnSpc>
                <a:spcPct val="150000"/>
              </a:lnSpc>
            </a:pPr>
            <a:r>
              <a:rPr lang="vi-VN" sz="2400" b="1" dirty="0">
                <a:solidFill>
                  <a:schemeClr val="accent2">
                    <a:lumMod val="75000"/>
                  </a:schemeClr>
                </a:solidFill>
              </a:rPr>
              <a:t>ĐẠO ĐỨC, PHÁP LUẬT VÀ VĂN HÓA TRONG MÔI TRƯỜNG SỐ</a:t>
            </a:r>
            <a:endParaRPr lang="en-US" sz="2400" b="1" dirty="0">
              <a:solidFill>
                <a:schemeClr val="accent2">
                  <a:lumMod val="75000"/>
                </a:schemeClr>
              </a:solidFill>
            </a:endParaRPr>
          </a:p>
        </p:txBody>
      </p:sp>
      <p:sp>
        <p:nvSpPr>
          <p:cNvPr id="7" name="Rectangle 6"/>
          <p:cNvSpPr/>
          <p:nvPr/>
        </p:nvSpPr>
        <p:spPr>
          <a:xfrm>
            <a:off x="843596" y="1470298"/>
            <a:ext cx="7727793" cy="1477328"/>
          </a:xfrm>
          <a:prstGeom prst="rect">
            <a:avLst/>
          </a:prstGeom>
        </p:spPr>
        <p:txBody>
          <a:bodyPr wrap="square">
            <a:spAutoFit/>
          </a:bodyPr>
          <a:lstStyle/>
          <a:p>
            <a:pPr algn="ctr">
              <a:lnSpc>
                <a:spcPct val="150000"/>
              </a:lnSpc>
            </a:pPr>
            <a:r>
              <a:rPr lang="en-US" sz="3000" b="1" dirty="0">
                <a:solidFill>
                  <a:srgbClr val="C00000"/>
                </a:solidFill>
              </a:rPr>
              <a:t>BÀI 4: ĐẠO ĐỨC VÀ VĂN HÓA TRONG SỬ DỤNG CÔNG NGHỆ KĨ THUẬT SỐ</a:t>
            </a:r>
          </a:p>
        </p:txBody>
      </p:sp>
      <p:sp>
        <p:nvSpPr>
          <p:cNvPr id="39" name="Rectangle 38"/>
          <p:cNvSpPr/>
          <p:nvPr/>
        </p:nvSpPr>
        <p:spPr>
          <a:xfrm>
            <a:off x="2630096" y="4228493"/>
            <a:ext cx="4266221" cy="915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309135" y="3101805"/>
            <a:ext cx="2908141" cy="1713551"/>
          </a:xfrm>
          <a:prstGeom prst="rect">
            <a:avLst/>
          </a:prstGeom>
        </p:spPr>
      </p:pic>
      <p:sp>
        <p:nvSpPr>
          <p:cNvPr id="41" name="Google Shape;214;p32"/>
          <p:cNvSpPr/>
          <p:nvPr/>
        </p:nvSpPr>
        <p:spPr>
          <a:xfrm>
            <a:off x="7911101" y="4515618"/>
            <a:ext cx="1056300" cy="1056300"/>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716404"/>
      </p:ext>
    </p:extLst>
  </p:cSld>
  <p:clrMapOvr>
    <a:masterClrMapping/>
  </p:clrMapOvr>
  <p:transition spd="med">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73"/>
        <p:cNvGrpSpPr/>
        <p:nvPr/>
      </p:nvGrpSpPr>
      <p:grpSpPr>
        <a:xfrm>
          <a:off x="0" y="0"/>
          <a:ext cx="0" cy="0"/>
          <a:chOff x="0" y="0"/>
          <a:chExt cx="0" cy="0"/>
        </a:xfrm>
      </p:grpSpPr>
      <p:sp>
        <p:nvSpPr>
          <p:cNvPr id="6174" name="Google Shape;6174;p45"/>
          <p:cNvSpPr/>
          <p:nvPr/>
        </p:nvSpPr>
        <p:spPr>
          <a:xfrm>
            <a:off x="3490596" y="1718400"/>
            <a:ext cx="2163900" cy="216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5"/>
          <p:cNvSpPr txBox="1">
            <a:spLocks noGrp="1"/>
          </p:cNvSpPr>
          <p:nvPr>
            <p:ph type="title"/>
          </p:nvPr>
        </p:nvSpPr>
        <p:spPr>
          <a:xfrm>
            <a:off x="311700" y="368825"/>
            <a:ext cx="8520600" cy="572700"/>
          </a:xfrm>
          <a:prstGeom prst="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latin typeface="+mn-lt"/>
              </a:rPr>
              <a:t>NỘI DUNG BÀI HỌC</a:t>
            </a:r>
            <a:endParaRPr sz="3000" dirty="0">
              <a:latin typeface="+mn-lt"/>
            </a:endParaRPr>
          </a:p>
        </p:txBody>
      </p:sp>
      <p:grpSp>
        <p:nvGrpSpPr>
          <p:cNvPr id="6180" name="Google Shape;6180;p45"/>
          <p:cNvGrpSpPr/>
          <p:nvPr/>
        </p:nvGrpSpPr>
        <p:grpSpPr>
          <a:xfrm>
            <a:off x="3846111" y="2143675"/>
            <a:ext cx="1452572" cy="1313165"/>
            <a:chOff x="3611736" y="2287090"/>
            <a:chExt cx="1839864" cy="1663287"/>
          </a:xfrm>
        </p:grpSpPr>
        <p:sp>
          <p:nvSpPr>
            <p:cNvPr id="6181" name="Google Shape;6181;p45"/>
            <p:cNvSpPr/>
            <p:nvPr/>
          </p:nvSpPr>
          <p:spPr>
            <a:xfrm>
              <a:off x="4131559" y="3515815"/>
              <a:ext cx="800588" cy="434563"/>
            </a:xfrm>
            <a:custGeom>
              <a:avLst/>
              <a:gdLst/>
              <a:ahLst/>
              <a:cxnLst/>
              <a:rect l="l" t="t" r="r" b="b"/>
              <a:pathLst>
                <a:path w="4357" h="2365" extrusionOk="0">
                  <a:moveTo>
                    <a:pt x="1628" y="0"/>
                  </a:moveTo>
                  <a:lnTo>
                    <a:pt x="1628" y="1810"/>
                  </a:lnTo>
                  <a:cubicBezTo>
                    <a:pt x="1553" y="2080"/>
                    <a:pt x="1341" y="2086"/>
                    <a:pt x="1078" y="2086"/>
                  </a:cubicBezTo>
                  <a:lnTo>
                    <a:pt x="281" y="2086"/>
                  </a:lnTo>
                  <a:cubicBezTo>
                    <a:pt x="71" y="2086"/>
                    <a:pt x="0" y="2206"/>
                    <a:pt x="0" y="2365"/>
                  </a:cubicBezTo>
                  <a:lnTo>
                    <a:pt x="4357" y="2365"/>
                  </a:lnTo>
                  <a:cubicBezTo>
                    <a:pt x="4354" y="2206"/>
                    <a:pt x="4286" y="2086"/>
                    <a:pt x="4076" y="2086"/>
                  </a:cubicBezTo>
                  <a:lnTo>
                    <a:pt x="3279" y="2086"/>
                  </a:lnTo>
                  <a:cubicBezTo>
                    <a:pt x="3016" y="2086"/>
                    <a:pt x="2804" y="2080"/>
                    <a:pt x="2729" y="1810"/>
                  </a:cubicBezTo>
                  <a:lnTo>
                    <a:pt x="272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5"/>
            <p:cNvSpPr/>
            <p:nvPr/>
          </p:nvSpPr>
          <p:spPr>
            <a:xfrm>
              <a:off x="3627355" y="2296645"/>
              <a:ext cx="1808994" cy="1089806"/>
            </a:xfrm>
            <a:custGeom>
              <a:avLst/>
              <a:gdLst/>
              <a:ahLst/>
              <a:cxnLst/>
              <a:rect l="l" t="t" r="r" b="b"/>
              <a:pathLst>
                <a:path w="9845" h="5931" extrusionOk="0">
                  <a:moveTo>
                    <a:pt x="1" y="0"/>
                  </a:moveTo>
                  <a:lnTo>
                    <a:pt x="1" y="5931"/>
                  </a:lnTo>
                  <a:lnTo>
                    <a:pt x="9844" y="5931"/>
                  </a:lnTo>
                  <a:lnTo>
                    <a:pt x="9844" y="0"/>
                  </a:ln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5"/>
            <p:cNvSpPr/>
            <p:nvPr/>
          </p:nvSpPr>
          <p:spPr>
            <a:xfrm>
              <a:off x="3627722" y="2377311"/>
              <a:ext cx="860857" cy="778171"/>
            </a:xfrm>
            <a:custGeom>
              <a:avLst/>
              <a:gdLst/>
              <a:ahLst/>
              <a:cxnLst/>
              <a:rect l="l" t="t" r="r" b="b"/>
              <a:pathLst>
                <a:path w="4685" h="4235" extrusionOk="0">
                  <a:moveTo>
                    <a:pt x="1" y="0"/>
                  </a:moveTo>
                  <a:lnTo>
                    <a:pt x="1" y="4235"/>
                  </a:lnTo>
                  <a:lnTo>
                    <a:pt x="4685" y="4235"/>
                  </a:lnTo>
                  <a:lnTo>
                    <a:pt x="4685" y="0"/>
                  </a:ln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5"/>
            <p:cNvSpPr/>
            <p:nvPr/>
          </p:nvSpPr>
          <p:spPr>
            <a:xfrm>
              <a:off x="3627722" y="2423248"/>
              <a:ext cx="813266" cy="686297"/>
            </a:xfrm>
            <a:custGeom>
              <a:avLst/>
              <a:gdLst/>
              <a:ahLst/>
              <a:cxnLst/>
              <a:rect l="l" t="t" r="r" b="b"/>
              <a:pathLst>
                <a:path w="4426" h="3735" extrusionOk="0">
                  <a:moveTo>
                    <a:pt x="1" y="1"/>
                  </a:moveTo>
                  <a:lnTo>
                    <a:pt x="1" y="3734"/>
                  </a:lnTo>
                  <a:lnTo>
                    <a:pt x="4426" y="3734"/>
                  </a:lnTo>
                  <a:lnTo>
                    <a:pt x="4426"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5"/>
            <p:cNvSpPr/>
            <p:nvPr/>
          </p:nvSpPr>
          <p:spPr>
            <a:xfrm>
              <a:off x="4151221" y="2505935"/>
              <a:ext cx="497221" cy="341770"/>
            </a:xfrm>
            <a:custGeom>
              <a:avLst/>
              <a:gdLst/>
              <a:ahLst/>
              <a:cxnLst/>
              <a:rect l="l" t="t" r="r" b="b"/>
              <a:pathLst>
                <a:path w="2706" h="1860" extrusionOk="0">
                  <a:moveTo>
                    <a:pt x="95" y="1"/>
                  </a:moveTo>
                  <a:cubicBezTo>
                    <a:pt x="43" y="1"/>
                    <a:pt x="0" y="41"/>
                    <a:pt x="0" y="93"/>
                  </a:cubicBezTo>
                  <a:lnTo>
                    <a:pt x="0" y="1768"/>
                  </a:lnTo>
                  <a:cubicBezTo>
                    <a:pt x="0" y="1819"/>
                    <a:pt x="43" y="1860"/>
                    <a:pt x="95" y="1860"/>
                  </a:cubicBezTo>
                  <a:lnTo>
                    <a:pt x="2613" y="1860"/>
                  </a:lnTo>
                  <a:cubicBezTo>
                    <a:pt x="2665" y="1860"/>
                    <a:pt x="2705" y="1819"/>
                    <a:pt x="2705" y="1768"/>
                  </a:cubicBezTo>
                  <a:lnTo>
                    <a:pt x="2705" y="93"/>
                  </a:lnTo>
                  <a:cubicBezTo>
                    <a:pt x="2705" y="41"/>
                    <a:pt x="2665" y="1"/>
                    <a:pt x="26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5"/>
            <p:cNvSpPr/>
            <p:nvPr/>
          </p:nvSpPr>
          <p:spPr>
            <a:xfrm>
              <a:off x="4590746" y="2729556"/>
              <a:ext cx="115210" cy="85075"/>
            </a:xfrm>
            <a:custGeom>
              <a:avLst/>
              <a:gdLst/>
              <a:ahLst/>
              <a:cxnLst/>
              <a:rect l="l" t="t" r="r" b="b"/>
              <a:pathLst>
                <a:path w="627" h="463" extrusionOk="0">
                  <a:moveTo>
                    <a:pt x="281" y="0"/>
                  </a:moveTo>
                  <a:lnTo>
                    <a:pt x="1" y="411"/>
                  </a:lnTo>
                  <a:cubicBezTo>
                    <a:pt x="31" y="411"/>
                    <a:pt x="626" y="463"/>
                    <a:pt x="626" y="463"/>
                  </a:cubicBezTo>
                  <a:lnTo>
                    <a:pt x="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5"/>
            <p:cNvSpPr/>
            <p:nvPr/>
          </p:nvSpPr>
          <p:spPr>
            <a:xfrm>
              <a:off x="4260551" y="2624085"/>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5"/>
            <p:cNvSpPr/>
            <p:nvPr/>
          </p:nvSpPr>
          <p:spPr>
            <a:xfrm>
              <a:off x="4260551" y="2676820"/>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5"/>
            <p:cNvSpPr/>
            <p:nvPr/>
          </p:nvSpPr>
          <p:spPr>
            <a:xfrm>
              <a:off x="4260551" y="2729556"/>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5"/>
            <p:cNvSpPr/>
            <p:nvPr/>
          </p:nvSpPr>
          <p:spPr>
            <a:xfrm>
              <a:off x="4871697" y="2904668"/>
              <a:ext cx="272130" cy="259084"/>
            </a:xfrm>
            <a:custGeom>
              <a:avLst/>
              <a:gdLst/>
              <a:ahLst/>
              <a:cxnLst/>
              <a:rect l="l" t="t" r="r" b="b"/>
              <a:pathLst>
                <a:path w="1481" h="1410" extrusionOk="0">
                  <a:moveTo>
                    <a:pt x="1157" y="0"/>
                  </a:moveTo>
                  <a:lnTo>
                    <a:pt x="1157" y="0"/>
                  </a:lnTo>
                  <a:cubicBezTo>
                    <a:pt x="994" y="121"/>
                    <a:pt x="815" y="152"/>
                    <a:pt x="675" y="152"/>
                  </a:cubicBezTo>
                  <a:cubicBezTo>
                    <a:pt x="528" y="152"/>
                    <a:pt x="423" y="118"/>
                    <a:pt x="423" y="118"/>
                  </a:cubicBezTo>
                  <a:lnTo>
                    <a:pt x="423" y="118"/>
                  </a:lnTo>
                  <a:cubicBezTo>
                    <a:pt x="476" y="540"/>
                    <a:pt x="509" y="842"/>
                    <a:pt x="1" y="917"/>
                  </a:cubicBezTo>
                  <a:cubicBezTo>
                    <a:pt x="365" y="1244"/>
                    <a:pt x="626" y="1409"/>
                    <a:pt x="846" y="1409"/>
                  </a:cubicBezTo>
                  <a:cubicBezTo>
                    <a:pt x="1078" y="1409"/>
                    <a:pt x="1265" y="1228"/>
                    <a:pt x="1481" y="863"/>
                  </a:cubicBezTo>
                  <a:cubicBezTo>
                    <a:pt x="1123" y="788"/>
                    <a:pt x="1168" y="529"/>
                    <a:pt x="1157"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5"/>
            <p:cNvSpPr/>
            <p:nvPr/>
          </p:nvSpPr>
          <p:spPr>
            <a:xfrm>
              <a:off x="4948503" y="2904668"/>
              <a:ext cx="141853" cy="127153"/>
            </a:xfrm>
            <a:custGeom>
              <a:avLst/>
              <a:gdLst/>
              <a:ahLst/>
              <a:cxnLst/>
              <a:rect l="l" t="t" r="r" b="b"/>
              <a:pathLst>
                <a:path w="772" h="692" extrusionOk="0">
                  <a:moveTo>
                    <a:pt x="739" y="0"/>
                  </a:moveTo>
                  <a:lnTo>
                    <a:pt x="739" y="0"/>
                  </a:lnTo>
                  <a:cubicBezTo>
                    <a:pt x="576" y="121"/>
                    <a:pt x="397" y="152"/>
                    <a:pt x="257" y="152"/>
                  </a:cubicBezTo>
                  <a:cubicBezTo>
                    <a:pt x="110" y="152"/>
                    <a:pt x="5" y="118"/>
                    <a:pt x="5" y="118"/>
                  </a:cubicBezTo>
                  <a:lnTo>
                    <a:pt x="5" y="118"/>
                  </a:lnTo>
                  <a:cubicBezTo>
                    <a:pt x="33" y="337"/>
                    <a:pt x="54" y="521"/>
                    <a:pt x="1" y="660"/>
                  </a:cubicBezTo>
                  <a:cubicBezTo>
                    <a:pt x="89" y="681"/>
                    <a:pt x="182" y="691"/>
                    <a:pt x="277" y="691"/>
                  </a:cubicBezTo>
                  <a:cubicBezTo>
                    <a:pt x="437" y="691"/>
                    <a:pt x="604" y="662"/>
                    <a:pt x="772" y="604"/>
                  </a:cubicBezTo>
                  <a:cubicBezTo>
                    <a:pt x="735" y="465"/>
                    <a:pt x="744" y="266"/>
                    <a:pt x="739"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5"/>
            <p:cNvSpPr/>
            <p:nvPr/>
          </p:nvSpPr>
          <p:spPr>
            <a:xfrm>
              <a:off x="4814000" y="2512366"/>
              <a:ext cx="389361" cy="485828"/>
            </a:xfrm>
            <a:custGeom>
              <a:avLst/>
              <a:gdLst/>
              <a:ahLst/>
              <a:cxnLst/>
              <a:rect l="l" t="t" r="r" b="b"/>
              <a:pathLst>
                <a:path w="2119" h="2644" extrusionOk="0">
                  <a:moveTo>
                    <a:pt x="945" y="0"/>
                  </a:moveTo>
                  <a:cubicBezTo>
                    <a:pt x="521" y="0"/>
                    <a:pt x="102" y="174"/>
                    <a:pt x="0" y="694"/>
                  </a:cubicBezTo>
                  <a:cubicBezTo>
                    <a:pt x="11" y="1426"/>
                    <a:pt x="96" y="2302"/>
                    <a:pt x="201" y="2420"/>
                  </a:cubicBezTo>
                  <a:cubicBezTo>
                    <a:pt x="290" y="2524"/>
                    <a:pt x="638" y="2644"/>
                    <a:pt x="1035" y="2644"/>
                  </a:cubicBezTo>
                  <a:cubicBezTo>
                    <a:pt x="1300" y="2644"/>
                    <a:pt x="1587" y="2590"/>
                    <a:pt x="1833" y="2444"/>
                  </a:cubicBezTo>
                  <a:cubicBezTo>
                    <a:pt x="2118" y="2266"/>
                    <a:pt x="2060" y="769"/>
                    <a:pt x="1943" y="403"/>
                  </a:cubicBezTo>
                  <a:cubicBezTo>
                    <a:pt x="1880" y="210"/>
                    <a:pt x="1410" y="0"/>
                    <a:pt x="945"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5"/>
            <p:cNvSpPr/>
            <p:nvPr/>
          </p:nvSpPr>
          <p:spPr>
            <a:xfrm>
              <a:off x="5177086" y="2696481"/>
              <a:ext cx="98489" cy="134319"/>
            </a:xfrm>
            <a:custGeom>
              <a:avLst/>
              <a:gdLst/>
              <a:ahLst/>
              <a:cxnLst/>
              <a:rect l="l" t="t" r="r" b="b"/>
              <a:pathLst>
                <a:path w="536" h="731" extrusionOk="0">
                  <a:moveTo>
                    <a:pt x="298" y="0"/>
                  </a:moveTo>
                  <a:cubicBezTo>
                    <a:pt x="212" y="0"/>
                    <a:pt x="111" y="79"/>
                    <a:pt x="31" y="268"/>
                  </a:cubicBezTo>
                  <a:lnTo>
                    <a:pt x="1" y="662"/>
                  </a:lnTo>
                  <a:cubicBezTo>
                    <a:pt x="1" y="662"/>
                    <a:pt x="96" y="730"/>
                    <a:pt x="204" y="730"/>
                  </a:cubicBezTo>
                  <a:cubicBezTo>
                    <a:pt x="301" y="730"/>
                    <a:pt x="408" y="675"/>
                    <a:pt x="464" y="465"/>
                  </a:cubicBezTo>
                  <a:cubicBezTo>
                    <a:pt x="536" y="195"/>
                    <a:pt x="435" y="0"/>
                    <a:pt x="29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5"/>
            <p:cNvSpPr/>
            <p:nvPr/>
          </p:nvSpPr>
          <p:spPr>
            <a:xfrm>
              <a:off x="4732783" y="2703464"/>
              <a:ext cx="95916" cy="127521"/>
            </a:xfrm>
            <a:custGeom>
              <a:avLst/>
              <a:gdLst/>
              <a:ahLst/>
              <a:cxnLst/>
              <a:rect l="l" t="t" r="r" b="b"/>
              <a:pathLst>
                <a:path w="522" h="694" extrusionOk="0">
                  <a:moveTo>
                    <a:pt x="221" y="1"/>
                  </a:moveTo>
                  <a:cubicBezTo>
                    <a:pt x="92" y="1"/>
                    <a:pt x="1" y="171"/>
                    <a:pt x="69" y="429"/>
                  </a:cubicBezTo>
                  <a:cubicBezTo>
                    <a:pt x="126" y="638"/>
                    <a:pt x="230" y="694"/>
                    <a:pt x="323" y="694"/>
                  </a:cubicBezTo>
                  <a:cubicBezTo>
                    <a:pt x="429" y="694"/>
                    <a:pt x="521" y="624"/>
                    <a:pt x="521" y="624"/>
                  </a:cubicBezTo>
                  <a:lnTo>
                    <a:pt x="511" y="290"/>
                  </a:lnTo>
                  <a:cubicBezTo>
                    <a:pt x="425" y="87"/>
                    <a:pt x="314" y="1"/>
                    <a:pt x="221"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5"/>
            <p:cNvSpPr/>
            <p:nvPr/>
          </p:nvSpPr>
          <p:spPr>
            <a:xfrm>
              <a:off x="4876474" y="2712100"/>
              <a:ext cx="52184" cy="57697"/>
            </a:xfrm>
            <a:custGeom>
              <a:avLst/>
              <a:gdLst/>
              <a:ahLst/>
              <a:cxnLst/>
              <a:rect l="l" t="t" r="r" b="b"/>
              <a:pathLst>
                <a:path w="284" h="314" extrusionOk="0">
                  <a:moveTo>
                    <a:pt x="125" y="0"/>
                  </a:moveTo>
                  <a:cubicBezTo>
                    <a:pt x="69" y="0"/>
                    <a:pt x="22" y="44"/>
                    <a:pt x="11" y="112"/>
                  </a:cubicBezTo>
                  <a:cubicBezTo>
                    <a:pt x="1" y="194"/>
                    <a:pt x="48" y="282"/>
                    <a:pt x="118" y="307"/>
                  </a:cubicBezTo>
                  <a:cubicBezTo>
                    <a:pt x="131" y="311"/>
                    <a:pt x="144" y="314"/>
                    <a:pt x="157" y="314"/>
                  </a:cubicBezTo>
                  <a:cubicBezTo>
                    <a:pt x="214" y="314"/>
                    <a:pt x="262" y="271"/>
                    <a:pt x="270" y="202"/>
                  </a:cubicBezTo>
                  <a:cubicBezTo>
                    <a:pt x="283" y="119"/>
                    <a:pt x="236" y="31"/>
                    <a:pt x="163" y="7"/>
                  </a:cubicBezTo>
                  <a:cubicBezTo>
                    <a:pt x="150" y="3"/>
                    <a:pt x="137" y="0"/>
                    <a:pt x="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5"/>
            <p:cNvSpPr/>
            <p:nvPr/>
          </p:nvSpPr>
          <p:spPr>
            <a:xfrm>
              <a:off x="4662040" y="3051483"/>
              <a:ext cx="682622" cy="418393"/>
            </a:xfrm>
            <a:custGeom>
              <a:avLst/>
              <a:gdLst/>
              <a:ahLst/>
              <a:cxnLst/>
              <a:rect l="l" t="t" r="r" b="b"/>
              <a:pathLst>
                <a:path w="3715" h="2277" extrusionOk="0">
                  <a:moveTo>
                    <a:pt x="1418" y="0"/>
                  </a:moveTo>
                  <a:cubicBezTo>
                    <a:pt x="857" y="77"/>
                    <a:pt x="275" y="349"/>
                    <a:pt x="210" y="874"/>
                  </a:cubicBezTo>
                  <a:cubicBezTo>
                    <a:pt x="133" y="1497"/>
                    <a:pt x="0" y="2258"/>
                    <a:pt x="0" y="2258"/>
                  </a:cubicBezTo>
                  <a:lnTo>
                    <a:pt x="3714" y="2277"/>
                  </a:lnTo>
                  <a:cubicBezTo>
                    <a:pt x="3714" y="2277"/>
                    <a:pt x="3680" y="1645"/>
                    <a:pt x="3654" y="1114"/>
                  </a:cubicBezTo>
                  <a:cubicBezTo>
                    <a:pt x="3626" y="523"/>
                    <a:pt x="3031" y="77"/>
                    <a:pt x="2470" y="0"/>
                  </a:cubicBezTo>
                  <a:cubicBezTo>
                    <a:pt x="2398" y="214"/>
                    <a:pt x="2165" y="325"/>
                    <a:pt x="1934" y="325"/>
                  </a:cubicBezTo>
                  <a:cubicBezTo>
                    <a:pt x="1709" y="325"/>
                    <a:pt x="1486" y="219"/>
                    <a:pt x="14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5"/>
            <p:cNvSpPr/>
            <p:nvPr/>
          </p:nvSpPr>
          <p:spPr>
            <a:xfrm>
              <a:off x="5059119" y="2607364"/>
              <a:ext cx="57697" cy="43548"/>
            </a:xfrm>
            <a:custGeom>
              <a:avLst/>
              <a:gdLst/>
              <a:ahLst/>
              <a:cxnLst/>
              <a:rect l="l" t="t" r="r" b="b"/>
              <a:pathLst>
                <a:path w="314" h="237" extrusionOk="0">
                  <a:moveTo>
                    <a:pt x="128" y="1"/>
                  </a:moveTo>
                  <a:cubicBezTo>
                    <a:pt x="78" y="1"/>
                    <a:pt x="30" y="36"/>
                    <a:pt x="0" y="115"/>
                  </a:cubicBezTo>
                  <a:cubicBezTo>
                    <a:pt x="12" y="113"/>
                    <a:pt x="25" y="112"/>
                    <a:pt x="37" y="112"/>
                  </a:cubicBezTo>
                  <a:cubicBezTo>
                    <a:pt x="121" y="112"/>
                    <a:pt x="214" y="155"/>
                    <a:pt x="313" y="237"/>
                  </a:cubicBezTo>
                  <a:cubicBezTo>
                    <a:pt x="296" y="93"/>
                    <a:pt x="210" y="1"/>
                    <a:pt x="12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5"/>
            <p:cNvSpPr/>
            <p:nvPr/>
          </p:nvSpPr>
          <p:spPr>
            <a:xfrm>
              <a:off x="4854424" y="2618021"/>
              <a:ext cx="52736" cy="46672"/>
            </a:xfrm>
            <a:custGeom>
              <a:avLst/>
              <a:gdLst/>
              <a:ahLst/>
              <a:cxnLst/>
              <a:rect l="l" t="t" r="r" b="b"/>
              <a:pathLst>
                <a:path w="287" h="254" extrusionOk="0">
                  <a:moveTo>
                    <a:pt x="143" y="0"/>
                  </a:moveTo>
                  <a:cubicBezTo>
                    <a:pt x="77" y="0"/>
                    <a:pt x="11" y="59"/>
                    <a:pt x="1" y="254"/>
                  </a:cubicBezTo>
                  <a:cubicBezTo>
                    <a:pt x="57" y="148"/>
                    <a:pt x="158" y="103"/>
                    <a:pt x="245" y="103"/>
                  </a:cubicBezTo>
                  <a:cubicBezTo>
                    <a:pt x="258" y="103"/>
                    <a:pt x="271" y="104"/>
                    <a:pt x="283" y="106"/>
                  </a:cubicBezTo>
                  <a:cubicBezTo>
                    <a:pt x="287" y="70"/>
                    <a:pt x="215" y="0"/>
                    <a:pt x="14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5"/>
            <p:cNvSpPr/>
            <p:nvPr/>
          </p:nvSpPr>
          <p:spPr>
            <a:xfrm>
              <a:off x="4964306" y="2765571"/>
              <a:ext cx="49244" cy="33810"/>
            </a:xfrm>
            <a:custGeom>
              <a:avLst/>
              <a:gdLst/>
              <a:ahLst/>
              <a:cxnLst/>
              <a:rect l="l" t="t" r="r" b="b"/>
              <a:pathLst>
                <a:path w="268" h="184" extrusionOk="0">
                  <a:moveTo>
                    <a:pt x="118" y="1"/>
                  </a:moveTo>
                  <a:cubicBezTo>
                    <a:pt x="101" y="1"/>
                    <a:pt x="85" y="9"/>
                    <a:pt x="73" y="18"/>
                  </a:cubicBezTo>
                  <a:cubicBezTo>
                    <a:pt x="60" y="27"/>
                    <a:pt x="49" y="40"/>
                    <a:pt x="43" y="53"/>
                  </a:cubicBezTo>
                  <a:cubicBezTo>
                    <a:pt x="28" y="76"/>
                    <a:pt x="20" y="98"/>
                    <a:pt x="13" y="117"/>
                  </a:cubicBezTo>
                  <a:cubicBezTo>
                    <a:pt x="2" y="158"/>
                    <a:pt x="0" y="181"/>
                    <a:pt x="5" y="183"/>
                  </a:cubicBezTo>
                  <a:cubicBezTo>
                    <a:pt x="9" y="183"/>
                    <a:pt x="20" y="162"/>
                    <a:pt x="37" y="128"/>
                  </a:cubicBezTo>
                  <a:cubicBezTo>
                    <a:pt x="45" y="111"/>
                    <a:pt x="54" y="89"/>
                    <a:pt x="69" y="70"/>
                  </a:cubicBezTo>
                  <a:cubicBezTo>
                    <a:pt x="80" y="53"/>
                    <a:pt x="99" y="37"/>
                    <a:pt x="116" y="37"/>
                  </a:cubicBezTo>
                  <a:cubicBezTo>
                    <a:pt x="118" y="37"/>
                    <a:pt x="120" y="37"/>
                    <a:pt x="122" y="38"/>
                  </a:cubicBezTo>
                  <a:cubicBezTo>
                    <a:pt x="142" y="40"/>
                    <a:pt x="163" y="57"/>
                    <a:pt x="180" y="74"/>
                  </a:cubicBezTo>
                  <a:cubicBezTo>
                    <a:pt x="197" y="93"/>
                    <a:pt x="210" y="111"/>
                    <a:pt x="221" y="126"/>
                  </a:cubicBezTo>
                  <a:cubicBezTo>
                    <a:pt x="243" y="156"/>
                    <a:pt x="258" y="175"/>
                    <a:pt x="263" y="175"/>
                  </a:cubicBezTo>
                  <a:cubicBezTo>
                    <a:pt x="263" y="175"/>
                    <a:pt x="263" y="175"/>
                    <a:pt x="264" y="175"/>
                  </a:cubicBezTo>
                  <a:cubicBezTo>
                    <a:pt x="268" y="173"/>
                    <a:pt x="262" y="149"/>
                    <a:pt x="242" y="113"/>
                  </a:cubicBezTo>
                  <a:cubicBezTo>
                    <a:pt x="234" y="96"/>
                    <a:pt x="221" y="74"/>
                    <a:pt x="204" y="53"/>
                  </a:cubicBezTo>
                  <a:cubicBezTo>
                    <a:pt x="195" y="42"/>
                    <a:pt x="187" y="31"/>
                    <a:pt x="174" y="23"/>
                  </a:cubicBezTo>
                  <a:cubicBezTo>
                    <a:pt x="161" y="12"/>
                    <a:pt x="146" y="3"/>
                    <a:pt x="124" y="1"/>
                  </a:cubicBezTo>
                  <a:cubicBezTo>
                    <a:pt x="122" y="1"/>
                    <a:pt x="120" y="1"/>
                    <a:pt x="11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5"/>
            <p:cNvSpPr/>
            <p:nvPr/>
          </p:nvSpPr>
          <p:spPr>
            <a:xfrm>
              <a:off x="5050483" y="2712100"/>
              <a:ext cx="52001" cy="57697"/>
            </a:xfrm>
            <a:custGeom>
              <a:avLst/>
              <a:gdLst/>
              <a:ahLst/>
              <a:cxnLst/>
              <a:rect l="l" t="t" r="r" b="b"/>
              <a:pathLst>
                <a:path w="283" h="314" extrusionOk="0">
                  <a:moveTo>
                    <a:pt x="158" y="0"/>
                  </a:moveTo>
                  <a:cubicBezTo>
                    <a:pt x="145" y="0"/>
                    <a:pt x="132" y="3"/>
                    <a:pt x="118" y="7"/>
                  </a:cubicBezTo>
                  <a:cubicBezTo>
                    <a:pt x="47" y="31"/>
                    <a:pt x="0" y="119"/>
                    <a:pt x="11" y="202"/>
                  </a:cubicBezTo>
                  <a:cubicBezTo>
                    <a:pt x="22" y="271"/>
                    <a:pt x="70" y="314"/>
                    <a:pt x="126" y="314"/>
                  </a:cubicBezTo>
                  <a:cubicBezTo>
                    <a:pt x="138" y="314"/>
                    <a:pt x="150" y="311"/>
                    <a:pt x="163" y="307"/>
                  </a:cubicBezTo>
                  <a:cubicBezTo>
                    <a:pt x="236" y="282"/>
                    <a:pt x="283" y="194"/>
                    <a:pt x="270" y="112"/>
                  </a:cubicBezTo>
                  <a:cubicBezTo>
                    <a:pt x="260" y="44"/>
                    <a:pt x="214"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5"/>
            <p:cNvSpPr/>
            <p:nvPr/>
          </p:nvSpPr>
          <p:spPr>
            <a:xfrm>
              <a:off x="5200054" y="2733415"/>
              <a:ext cx="41894" cy="63025"/>
            </a:xfrm>
            <a:custGeom>
              <a:avLst/>
              <a:gdLst/>
              <a:ahLst/>
              <a:cxnLst/>
              <a:rect l="l" t="t" r="r" b="b"/>
              <a:pathLst>
                <a:path w="228" h="343" extrusionOk="0">
                  <a:moveTo>
                    <a:pt x="195" y="0"/>
                  </a:moveTo>
                  <a:cubicBezTo>
                    <a:pt x="180" y="0"/>
                    <a:pt x="159" y="5"/>
                    <a:pt x="137" y="14"/>
                  </a:cubicBezTo>
                  <a:cubicBezTo>
                    <a:pt x="111" y="26"/>
                    <a:pt x="84" y="46"/>
                    <a:pt x="58" y="73"/>
                  </a:cubicBezTo>
                  <a:cubicBezTo>
                    <a:pt x="45" y="88"/>
                    <a:pt x="34" y="103"/>
                    <a:pt x="24" y="121"/>
                  </a:cubicBezTo>
                  <a:lnTo>
                    <a:pt x="17" y="136"/>
                  </a:lnTo>
                  <a:cubicBezTo>
                    <a:pt x="15" y="142"/>
                    <a:pt x="13" y="144"/>
                    <a:pt x="9" y="155"/>
                  </a:cubicBezTo>
                  <a:cubicBezTo>
                    <a:pt x="7" y="166"/>
                    <a:pt x="2" y="174"/>
                    <a:pt x="0" y="183"/>
                  </a:cubicBezTo>
                  <a:cubicBezTo>
                    <a:pt x="9" y="187"/>
                    <a:pt x="19" y="189"/>
                    <a:pt x="30" y="191"/>
                  </a:cubicBezTo>
                  <a:lnTo>
                    <a:pt x="47" y="196"/>
                  </a:lnTo>
                  <a:cubicBezTo>
                    <a:pt x="54" y="196"/>
                    <a:pt x="58" y="198"/>
                    <a:pt x="62" y="198"/>
                  </a:cubicBezTo>
                  <a:cubicBezTo>
                    <a:pt x="71" y="202"/>
                    <a:pt x="79" y="204"/>
                    <a:pt x="88" y="208"/>
                  </a:cubicBezTo>
                  <a:cubicBezTo>
                    <a:pt x="97" y="211"/>
                    <a:pt x="103" y="215"/>
                    <a:pt x="109" y="219"/>
                  </a:cubicBezTo>
                  <a:cubicBezTo>
                    <a:pt x="111" y="221"/>
                    <a:pt x="114" y="223"/>
                    <a:pt x="116" y="226"/>
                  </a:cubicBezTo>
                  <a:cubicBezTo>
                    <a:pt x="118" y="228"/>
                    <a:pt x="118" y="230"/>
                    <a:pt x="120" y="232"/>
                  </a:cubicBezTo>
                  <a:cubicBezTo>
                    <a:pt x="124" y="238"/>
                    <a:pt x="118" y="251"/>
                    <a:pt x="109" y="262"/>
                  </a:cubicBezTo>
                  <a:cubicBezTo>
                    <a:pt x="101" y="273"/>
                    <a:pt x="90" y="281"/>
                    <a:pt x="79" y="290"/>
                  </a:cubicBezTo>
                  <a:cubicBezTo>
                    <a:pt x="39" y="322"/>
                    <a:pt x="9" y="337"/>
                    <a:pt x="11" y="341"/>
                  </a:cubicBezTo>
                  <a:cubicBezTo>
                    <a:pt x="11" y="342"/>
                    <a:pt x="13" y="342"/>
                    <a:pt x="15" y="342"/>
                  </a:cubicBezTo>
                  <a:cubicBezTo>
                    <a:pt x="25" y="342"/>
                    <a:pt x="54" y="334"/>
                    <a:pt x="94" y="311"/>
                  </a:cubicBezTo>
                  <a:cubicBezTo>
                    <a:pt x="107" y="303"/>
                    <a:pt x="120" y="294"/>
                    <a:pt x="131" y="281"/>
                  </a:cubicBezTo>
                  <a:cubicBezTo>
                    <a:pt x="135" y="279"/>
                    <a:pt x="137" y="275"/>
                    <a:pt x="141" y="271"/>
                  </a:cubicBezTo>
                  <a:cubicBezTo>
                    <a:pt x="144" y="266"/>
                    <a:pt x="146" y="262"/>
                    <a:pt x="148" y="258"/>
                  </a:cubicBezTo>
                  <a:cubicBezTo>
                    <a:pt x="152" y="253"/>
                    <a:pt x="152" y="247"/>
                    <a:pt x="154" y="241"/>
                  </a:cubicBezTo>
                  <a:cubicBezTo>
                    <a:pt x="154" y="234"/>
                    <a:pt x="152" y="228"/>
                    <a:pt x="152" y="221"/>
                  </a:cubicBezTo>
                  <a:cubicBezTo>
                    <a:pt x="148" y="215"/>
                    <a:pt x="146" y="208"/>
                    <a:pt x="141" y="204"/>
                  </a:cubicBezTo>
                  <a:cubicBezTo>
                    <a:pt x="137" y="200"/>
                    <a:pt x="133" y="196"/>
                    <a:pt x="129" y="191"/>
                  </a:cubicBezTo>
                  <a:cubicBezTo>
                    <a:pt x="120" y="185"/>
                    <a:pt x="111" y="178"/>
                    <a:pt x="101" y="176"/>
                  </a:cubicBezTo>
                  <a:cubicBezTo>
                    <a:pt x="92" y="172"/>
                    <a:pt x="82" y="168"/>
                    <a:pt x="71" y="166"/>
                  </a:cubicBezTo>
                  <a:cubicBezTo>
                    <a:pt x="67" y="163"/>
                    <a:pt x="62" y="161"/>
                    <a:pt x="56" y="161"/>
                  </a:cubicBezTo>
                  <a:lnTo>
                    <a:pt x="45" y="159"/>
                  </a:lnTo>
                  <a:lnTo>
                    <a:pt x="47" y="151"/>
                  </a:lnTo>
                  <a:lnTo>
                    <a:pt x="54" y="138"/>
                  </a:lnTo>
                  <a:cubicBezTo>
                    <a:pt x="62" y="123"/>
                    <a:pt x="73" y="108"/>
                    <a:pt x="84" y="95"/>
                  </a:cubicBezTo>
                  <a:cubicBezTo>
                    <a:pt x="105" y="69"/>
                    <a:pt x="129" y="50"/>
                    <a:pt x="150" y="37"/>
                  </a:cubicBezTo>
                  <a:cubicBezTo>
                    <a:pt x="193" y="9"/>
                    <a:pt x="227" y="14"/>
                    <a:pt x="227" y="7"/>
                  </a:cubicBezTo>
                  <a:cubicBezTo>
                    <a:pt x="227" y="5"/>
                    <a:pt x="219" y="1"/>
                    <a:pt x="204" y="1"/>
                  </a:cubicBezTo>
                  <a:cubicBezTo>
                    <a:pt x="201" y="0"/>
                    <a:pt x="198" y="0"/>
                    <a:pt x="195"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5"/>
            <p:cNvSpPr/>
            <p:nvPr/>
          </p:nvSpPr>
          <p:spPr>
            <a:xfrm>
              <a:off x="4758508" y="2742051"/>
              <a:ext cx="40241" cy="49244"/>
            </a:xfrm>
            <a:custGeom>
              <a:avLst/>
              <a:gdLst/>
              <a:ahLst/>
              <a:cxnLst/>
              <a:rect l="l" t="t" r="r" b="b"/>
              <a:pathLst>
                <a:path w="219" h="268" extrusionOk="0">
                  <a:moveTo>
                    <a:pt x="39" y="0"/>
                  </a:moveTo>
                  <a:cubicBezTo>
                    <a:pt x="31" y="0"/>
                    <a:pt x="24" y="1"/>
                    <a:pt x="19" y="3"/>
                  </a:cubicBezTo>
                  <a:cubicBezTo>
                    <a:pt x="4" y="7"/>
                    <a:pt x="0" y="14"/>
                    <a:pt x="0" y="14"/>
                  </a:cubicBezTo>
                  <a:cubicBezTo>
                    <a:pt x="2" y="20"/>
                    <a:pt x="30" y="9"/>
                    <a:pt x="69" y="31"/>
                  </a:cubicBezTo>
                  <a:cubicBezTo>
                    <a:pt x="86" y="41"/>
                    <a:pt x="105" y="61"/>
                    <a:pt x="122" y="84"/>
                  </a:cubicBezTo>
                  <a:cubicBezTo>
                    <a:pt x="126" y="89"/>
                    <a:pt x="131" y="95"/>
                    <a:pt x="135" y="101"/>
                  </a:cubicBezTo>
                  <a:cubicBezTo>
                    <a:pt x="137" y="106"/>
                    <a:pt x="139" y="108"/>
                    <a:pt x="141" y="112"/>
                  </a:cubicBezTo>
                  <a:lnTo>
                    <a:pt x="144" y="116"/>
                  </a:lnTo>
                  <a:lnTo>
                    <a:pt x="141" y="116"/>
                  </a:lnTo>
                  <a:cubicBezTo>
                    <a:pt x="139" y="116"/>
                    <a:pt x="141" y="116"/>
                    <a:pt x="135" y="119"/>
                  </a:cubicBezTo>
                  <a:cubicBezTo>
                    <a:pt x="116" y="121"/>
                    <a:pt x="96" y="127"/>
                    <a:pt x="79" y="142"/>
                  </a:cubicBezTo>
                  <a:cubicBezTo>
                    <a:pt x="75" y="146"/>
                    <a:pt x="71" y="151"/>
                    <a:pt x="69" y="155"/>
                  </a:cubicBezTo>
                  <a:cubicBezTo>
                    <a:pt x="64" y="159"/>
                    <a:pt x="64" y="166"/>
                    <a:pt x="62" y="172"/>
                  </a:cubicBezTo>
                  <a:cubicBezTo>
                    <a:pt x="60" y="179"/>
                    <a:pt x="62" y="185"/>
                    <a:pt x="62" y="189"/>
                  </a:cubicBezTo>
                  <a:cubicBezTo>
                    <a:pt x="62" y="196"/>
                    <a:pt x="64" y="200"/>
                    <a:pt x="66" y="204"/>
                  </a:cubicBezTo>
                  <a:cubicBezTo>
                    <a:pt x="75" y="224"/>
                    <a:pt x="88" y="234"/>
                    <a:pt x="101" y="243"/>
                  </a:cubicBezTo>
                  <a:cubicBezTo>
                    <a:pt x="114" y="251"/>
                    <a:pt x="126" y="258"/>
                    <a:pt x="139" y="260"/>
                  </a:cubicBezTo>
                  <a:cubicBezTo>
                    <a:pt x="158" y="266"/>
                    <a:pt x="174" y="268"/>
                    <a:pt x="187" y="268"/>
                  </a:cubicBezTo>
                  <a:cubicBezTo>
                    <a:pt x="207" y="268"/>
                    <a:pt x="218" y="263"/>
                    <a:pt x="216" y="260"/>
                  </a:cubicBezTo>
                  <a:cubicBezTo>
                    <a:pt x="219" y="254"/>
                    <a:pt x="186" y="256"/>
                    <a:pt x="148" y="239"/>
                  </a:cubicBezTo>
                  <a:cubicBezTo>
                    <a:pt x="129" y="230"/>
                    <a:pt x="105" y="213"/>
                    <a:pt x="96" y="194"/>
                  </a:cubicBezTo>
                  <a:cubicBezTo>
                    <a:pt x="92" y="183"/>
                    <a:pt x="92" y="174"/>
                    <a:pt x="101" y="168"/>
                  </a:cubicBezTo>
                  <a:cubicBezTo>
                    <a:pt x="109" y="161"/>
                    <a:pt x="124" y="155"/>
                    <a:pt x="141" y="153"/>
                  </a:cubicBezTo>
                  <a:cubicBezTo>
                    <a:pt x="141" y="153"/>
                    <a:pt x="152" y="151"/>
                    <a:pt x="161" y="151"/>
                  </a:cubicBezTo>
                  <a:cubicBezTo>
                    <a:pt x="169" y="149"/>
                    <a:pt x="176" y="149"/>
                    <a:pt x="184" y="149"/>
                  </a:cubicBezTo>
                  <a:cubicBezTo>
                    <a:pt x="189" y="146"/>
                    <a:pt x="193" y="146"/>
                    <a:pt x="195" y="146"/>
                  </a:cubicBezTo>
                  <a:lnTo>
                    <a:pt x="189" y="134"/>
                  </a:lnTo>
                  <a:cubicBezTo>
                    <a:pt x="186" y="127"/>
                    <a:pt x="182" y="119"/>
                    <a:pt x="180" y="112"/>
                  </a:cubicBezTo>
                  <a:lnTo>
                    <a:pt x="174" y="101"/>
                  </a:lnTo>
                  <a:lnTo>
                    <a:pt x="169" y="95"/>
                  </a:lnTo>
                  <a:cubicBezTo>
                    <a:pt x="167" y="91"/>
                    <a:pt x="165" y="86"/>
                    <a:pt x="163" y="84"/>
                  </a:cubicBezTo>
                  <a:cubicBezTo>
                    <a:pt x="159" y="76"/>
                    <a:pt x="152" y="69"/>
                    <a:pt x="148" y="63"/>
                  </a:cubicBezTo>
                  <a:cubicBezTo>
                    <a:pt x="126" y="39"/>
                    <a:pt x="103" y="20"/>
                    <a:pt x="79" y="9"/>
                  </a:cubicBezTo>
                  <a:cubicBezTo>
                    <a:pt x="65" y="3"/>
                    <a:pt x="50" y="0"/>
                    <a:pt x="39"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5"/>
            <p:cNvSpPr/>
            <p:nvPr/>
          </p:nvSpPr>
          <p:spPr>
            <a:xfrm>
              <a:off x="4924065" y="2838151"/>
              <a:ext cx="151040" cy="91506"/>
            </a:xfrm>
            <a:custGeom>
              <a:avLst/>
              <a:gdLst/>
              <a:ahLst/>
              <a:cxnLst/>
              <a:rect l="l" t="t" r="r" b="b"/>
              <a:pathLst>
                <a:path w="822" h="498" extrusionOk="0">
                  <a:moveTo>
                    <a:pt x="452" y="1"/>
                  </a:moveTo>
                  <a:cubicBezTo>
                    <a:pt x="266" y="1"/>
                    <a:pt x="82" y="42"/>
                    <a:pt x="22" y="127"/>
                  </a:cubicBezTo>
                  <a:cubicBezTo>
                    <a:pt x="0" y="340"/>
                    <a:pt x="178" y="498"/>
                    <a:pt x="375" y="498"/>
                  </a:cubicBezTo>
                  <a:cubicBezTo>
                    <a:pt x="548" y="498"/>
                    <a:pt x="735" y="378"/>
                    <a:pt x="821" y="71"/>
                  </a:cubicBezTo>
                  <a:cubicBezTo>
                    <a:pt x="732" y="24"/>
                    <a:pt x="592" y="1"/>
                    <a:pt x="452"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5"/>
            <p:cNvSpPr/>
            <p:nvPr/>
          </p:nvSpPr>
          <p:spPr>
            <a:xfrm>
              <a:off x="4940970" y="2871042"/>
              <a:ext cx="116312" cy="58615"/>
            </a:xfrm>
            <a:custGeom>
              <a:avLst/>
              <a:gdLst/>
              <a:ahLst/>
              <a:cxnLst/>
              <a:rect l="l" t="t" r="r" b="b"/>
              <a:pathLst>
                <a:path w="633" h="319" extrusionOk="0">
                  <a:moveTo>
                    <a:pt x="292" y="0"/>
                  </a:moveTo>
                  <a:cubicBezTo>
                    <a:pt x="170" y="0"/>
                    <a:pt x="62" y="54"/>
                    <a:pt x="1" y="188"/>
                  </a:cubicBezTo>
                  <a:cubicBezTo>
                    <a:pt x="67" y="269"/>
                    <a:pt x="172" y="319"/>
                    <a:pt x="283" y="319"/>
                  </a:cubicBezTo>
                  <a:cubicBezTo>
                    <a:pt x="406" y="319"/>
                    <a:pt x="537" y="258"/>
                    <a:pt x="633" y="110"/>
                  </a:cubicBezTo>
                  <a:cubicBezTo>
                    <a:pt x="524" y="43"/>
                    <a:pt x="402" y="0"/>
                    <a:pt x="292"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5"/>
            <p:cNvSpPr/>
            <p:nvPr/>
          </p:nvSpPr>
          <p:spPr>
            <a:xfrm>
              <a:off x="3611736" y="3393438"/>
              <a:ext cx="1839864" cy="205613"/>
            </a:xfrm>
            <a:custGeom>
              <a:avLst/>
              <a:gdLst/>
              <a:ahLst/>
              <a:cxnLst/>
              <a:rect l="l" t="t" r="r" b="b"/>
              <a:pathLst>
                <a:path w="10013" h="1119" extrusionOk="0">
                  <a:moveTo>
                    <a:pt x="0" y="0"/>
                  </a:moveTo>
                  <a:lnTo>
                    <a:pt x="0" y="521"/>
                  </a:lnTo>
                  <a:cubicBezTo>
                    <a:pt x="0" y="848"/>
                    <a:pt x="270" y="1118"/>
                    <a:pt x="598" y="1118"/>
                  </a:cubicBezTo>
                  <a:lnTo>
                    <a:pt x="9415" y="1118"/>
                  </a:lnTo>
                  <a:cubicBezTo>
                    <a:pt x="9743" y="1118"/>
                    <a:pt x="10013" y="848"/>
                    <a:pt x="10013" y="521"/>
                  </a:cubicBezTo>
                  <a:lnTo>
                    <a:pt x="10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5"/>
            <p:cNvSpPr/>
            <p:nvPr/>
          </p:nvSpPr>
          <p:spPr>
            <a:xfrm>
              <a:off x="3611736" y="2287090"/>
              <a:ext cx="1839864" cy="1108916"/>
            </a:xfrm>
            <a:custGeom>
              <a:avLst/>
              <a:gdLst/>
              <a:ahLst/>
              <a:cxnLst/>
              <a:rect l="l" t="t" r="r" b="b"/>
              <a:pathLst>
                <a:path w="10013" h="6035" extrusionOk="0">
                  <a:moveTo>
                    <a:pt x="9814" y="200"/>
                  </a:moveTo>
                  <a:lnTo>
                    <a:pt x="9814" y="5835"/>
                  </a:lnTo>
                  <a:lnTo>
                    <a:pt x="199" y="5835"/>
                  </a:lnTo>
                  <a:lnTo>
                    <a:pt x="199" y="200"/>
                  </a:lnTo>
                  <a:close/>
                  <a:moveTo>
                    <a:pt x="0" y="1"/>
                  </a:moveTo>
                  <a:lnTo>
                    <a:pt x="0" y="6034"/>
                  </a:lnTo>
                  <a:lnTo>
                    <a:pt x="10013" y="6034"/>
                  </a:lnTo>
                  <a:lnTo>
                    <a:pt x="1001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5"/>
            <p:cNvSpPr/>
            <p:nvPr/>
          </p:nvSpPr>
          <p:spPr>
            <a:xfrm>
              <a:off x="3677702" y="3249012"/>
              <a:ext cx="1706647" cy="58799"/>
            </a:xfrm>
            <a:custGeom>
              <a:avLst/>
              <a:gdLst/>
              <a:ahLst/>
              <a:cxnLst/>
              <a:rect l="l" t="t" r="r" b="b"/>
              <a:pathLst>
                <a:path w="9288" h="320" extrusionOk="0">
                  <a:moveTo>
                    <a:pt x="1" y="0"/>
                  </a:moveTo>
                  <a:lnTo>
                    <a:pt x="1" y="319"/>
                  </a:lnTo>
                  <a:lnTo>
                    <a:pt x="9287" y="319"/>
                  </a:lnTo>
                  <a:lnTo>
                    <a:pt x="92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5"/>
            <p:cNvSpPr/>
            <p:nvPr/>
          </p:nvSpPr>
          <p:spPr>
            <a:xfrm>
              <a:off x="3722169" y="3193153"/>
              <a:ext cx="156553" cy="156369"/>
            </a:xfrm>
            <a:custGeom>
              <a:avLst/>
              <a:gdLst/>
              <a:ahLst/>
              <a:cxnLst/>
              <a:rect l="l" t="t" r="r" b="b"/>
              <a:pathLst>
                <a:path w="852" h="851" extrusionOk="0">
                  <a:moveTo>
                    <a:pt x="427" y="0"/>
                  </a:moveTo>
                  <a:cubicBezTo>
                    <a:pt x="192" y="0"/>
                    <a:pt x="1" y="191"/>
                    <a:pt x="1" y="424"/>
                  </a:cubicBezTo>
                  <a:cubicBezTo>
                    <a:pt x="1" y="660"/>
                    <a:pt x="192" y="850"/>
                    <a:pt x="427" y="850"/>
                  </a:cubicBezTo>
                  <a:cubicBezTo>
                    <a:pt x="661" y="850"/>
                    <a:pt x="851" y="660"/>
                    <a:pt x="851" y="424"/>
                  </a:cubicBezTo>
                  <a:cubicBezTo>
                    <a:pt x="851" y="191"/>
                    <a:pt x="661" y="0"/>
                    <a:pt x="427"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5"/>
            <p:cNvSpPr/>
            <p:nvPr/>
          </p:nvSpPr>
          <p:spPr>
            <a:xfrm>
              <a:off x="3776191" y="3230454"/>
              <a:ext cx="70192" cy="81216"/>
            </a:xfrm>
            <a:custGeom>
              <a:avLst/>
              <a:gdLst/>
              <a:ahLst/>
              <a:cxnLst/>
              <a:rect l="l" t="t" r="r" b="b"/>
              <a:pathLst>
                <a:path w="382" h="442" extrusionOk="0">
                  <a:moveTo>
                    <a:pt x="0" y="1"/>
                  </a:moveTo>
                  <a:lnTo>
                    <a:pt x="0" y="442"/>
                  </a:lnTo>
                  <a:lnTo>
                    <a:pt x="382" y="22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5"/>
            <p:cNvSpPr/>
            <p:nvPr/>
          </p:nvSpPr>
          <p:spPr>
            <a:xfrm>
              <a:off x="5123248" y="2540295"/>
              <a:ext cx="6799" cy="1286"/>
            </a:xfrm>
            <a:custGeom>
              <a:avLst/>
              <a:gdLst/>
              <a:ahLst/>
              <a:cxnLst/>
              <a:rect l="l" t="t" r="r" b="b"/>
              <a:pathLst>
                <a:path w="37" h="7" extrusionOk="0">
                  <a:moveTo>
                    <a:pt x="20" y="0"/>
                  </a:moveTo>
                  <a:cubicBezTo>
                    <a:pt x="9" y="0"/>
                    <a:pt x="0" y="2"/>
                    <a:pt x="0" y="2"/>
                  </a:cubicBezTo>
                  <a:cubicBezTo>
                    <a:pt x="0" y="4"/>
                    <a:pt x="9" y="6"/>
                    <a:pt x="20" y="6"/>
                  </a:cubicBezTo>
                  <a:cubicBezTo>
                    <a:pt x="28" y="6"/>
                    <a:pt x="37" y="4"/>
                    <a:pt x="37" y="2"/>
                  </a:cubicBezTo>
                  <a:cubicBezTo>
                    <a:pt x="37" y="2"/>
                    <a:pt x="28" y="0"/>
                    <a:pt x="2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5"/>
            <p:cNvSpPr/>
            <p:nvPr/>
          </p:nvSpPr>
          <p:spPr>
            <a:xfrm>
              <a:off x="4768246" y="2442541"/>
              <a:ext cx="459001" cy="338830"/>
            </a:xfrm>
            <a:custGeom>
              <a:avLst/>
              <a:gdLst/>
              <a:ahLst/>
              <a:cxnLst/>
              <a:rect l="l" t="t" r="r" b="b"/>
              <a:pathLst>
                <a:path w="2498" h="1844" extrusionOk="0">
                  <a:moveTo>
                    <a:pt x="776" y="1"/>
                  </a:moveTo>
                  <a:cubicBezTo>
                    <a:pt x="547" y="1"/>
                    <a:pt x="348" y="19"/>
                    <a:pt x="234" y="52"/>
                  </a:cubicBezTo>
                  <a:cubicBezTo>
                    <a:pt x="0" y="238"/>
                    <a:pt x="206" y="683"/>
                    <a:pt x="419" y="683"/>
                  </a:cubicBezTo>
                  <a:cubicBezTo>
                    <a:pt x="425" y="683"/>
                    <a:pt x="430" y="683"/>
                    <a:pt x="435" y="682"/>
                  </a:cubicBezTo>
                  <a:cubicBezTo>
                    <a:pt x="647" y="620"/>
                    <a:pt x="944" y="591"/>
                    <a:pt x="1238" y="591"/>
                  </a:cubicBezTo>
                  <a:cubicBezTo>
                    <a:pt x="1556" y="591"/>
                    <a:pt x="1869" y="625"/>
                    <a:pt x="2063" y="688"/>
                  </a:cubicBezTo>
                  <a:cubicBezTo>
                    <a:pt x="2112" y="776"/>
                    <a:pt x="2108" y="1207"/>
                    <a:pt x="2108" y="1207"/>
                  </a:cubicBezTo>
                  <a:cubicBezTo>
                    <a:pt x="2189" y="1252"/>
                    <a:pt x="2185" y="1419"/>
                    <a:pt x="2185" y="1419"/>
                  </a:cubicBezTo>
                  <a:cubicBezTo>
                    <a:pt x="2185" y="1419"/>
                    <a:pt x="2164" y="1836"/>
                    <a:pt x="2202" y="1843"/>
                  </a:cubicBezTo>
                  <a:cubicBezTo>
                    <a:pt x="2208" y="1844"/>
                    <a:pt x="2213" y="1844"/>
                    <a:pt x="2218" y="1844"/>
                  </a:cubicBezTo>
                  <a:cubicBezTo>
                    <a:pt x="2279" y="1844"/>
                    <a:pt x="2303" y="1787"/>
                    <a:pt x="2303" y="1787"/>
                  </a:cubicBezTo>
                  <a:lnTo>
                    <a:pt x="2342" y="1552"/>
                  </a:lnTo>
                  <a:cubicBezTo>
                    <a:pt x="2433" y="1040"/>
                    <a:pt x="2498" y="418"/>
                    <a:pt x="2215" y="418"/>
                  </a:cubicBezTo>
                  <a:cubicBezTo>
                    <a:pt x="2206" y="418"/>
                    <a:pt x="2196" y="419"/>
                    <a:pt x="2185" y="421"/>
                  </a:cubicBezTo>
                  <a:cubicBezTo>
                    <a:pt x="2190" y="126"/>
                    <a:pt x="1380" y="1"/>
                    <a:pt x="77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5"/>
            <p:cNvSpPr/>
            <p:nvPr/>
          </p:nvSpPr>
          <p:spPr>
            <a:xfrm>
              <a:off x="4795809" y="2541214"/>
              <a:ext cx="81768" cy="217006"/>
            </a:xfrm>
            <a:custGeom>
              <a:avLst/>
              <a:gdLst/>
              <a:ahLst/>
              <a:cxnLst/>
              <a:rect l="l" t="t" r="r" b="b"/>
              <a:pathLst>
                <a:path w="445" h="1181" extrusionOk="0">
                  <a:moveTo>
                    <a:pt x="243" y="1"/>
                  </a:moveTo>
                  <a:cubicBezTo>
                    <a:pt x="185" y="1"/>
                    <a:pt x="133" y="6"/>
                    <a:pt x="133" y="6"/>
                  </a:cubicBezTo>
                  <a:cubicBezTo>
                    <a:pt x="33" y="218"/>
                    <a:pt x="1" y="447"/>
                    <a:pt x="22" y="736"/>
                  </a:cubicBezTo>
                  <a:cubicBezTo>
                    <a:pt x="46" y="1025"/>
                    <a:pt x="84" y="1137"/>
                    <a:pt x="84" y="1137"/>
                  </a:cubicBezTo>
                  <a:cubicBezTo>
                    <a:pt x="84" y="1137"/>
                    <a:pt x="147" y="1181"/>
                    <a:pt x="164" y="1181"/>
                  </a:cubicBezTo>
                  <a:cubicBezTo>
                    <a:pt x="168" y="1181"/>
                    <a:pt x="170" y="1179"/>
                    <a:pt x="168" y="1173"/>
                  </a:cubicBezTo>
                  <a:cubicBezTo>
                    <a:pt x="157" y="1143"/>
                    <a:pt x="170" y="875"/>
                    <a:pt x="168" y="792"/>
                  </a:cubicBezTo>
                  <a:cubicBezTo>
                    <a:pt x="161" y="590"/>
                    <a:pt x="245" y="194"/>
                    <a:pt x="369" y="83"/>
                  </a:cubicBezTo>
                  <a:cubicBezTo>
                    <a:pt x="445" y="14"/>
                    <a:pt x="336" y="1"/>
                    <a:pt x="243"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545122" y="1569574"/>
            <a:ext cx="3140301" cy="2405210"/>
            <a:chOff x="545122" y="1569574"/>
            <a:chExt cx="3140301" cy="2405210"/>
          </a:xfrm>
        </p:grpSpPr>
        <p:sp>
          <p:nvSpPr>
            <p:cNvPr id="6177" name="Google Shape;6177;p45"/>
            <p:cNvSpPr/>
            <p:nvPr/>
          </p:nvSpPr>
          <p:spPr>
            <a:xfrm>
              <a:off x="2458194" y="1569574"/>
              <a:ext cx="1227229" cy="1052682"/>
            </a:xfrm>
            <a:custGeom>
              <a:avLst/>
              <a:gdLst/>
              <a:ahLst/>
              <a:cxnLst/>
              <a:rect l="l" t="t" r="r" b="b"/>
              <a:pathLst>
                <a:path w="5681" h="4873" extrusionOk="0">
                  <a:moveTo>
                    <a:pt x="3059" y="0"/>
                  </a:moveTo>
                  <a:lnTo>
                    <a:pt x="3008" y="1041"/>
                  </a:lnTo>
                  <a:cubicBezTo>
                    <a:pt x="2994" y="1041"/>
                    <a:pt x="2979" y="1041"/>
                    <a:pt x="2964" y="1041"/>
                  </a:cubicBezTo>
                  <a:cubicBezTo>
                    <a:pt x="2419" y="1041"/>
                    <a:pt x="1212" y="1127"/>
                    <a:pt x="800" y="2121"/>
                  </a:cubicBezTo>
                  <a:cubicBezTo>
                    <a:pt x="1" y="4044"/>
                    <a:pt x="1890" y="4873"/>
                    <a:pt x="1890" y="4873"/>
                  </a:cubicBezTo>
                  <a:cubicBezTo>
                    <a:pt x="1890" y="4873"/>
                    <a:pt x="1003" y="4329"/>
                    <a:pt x="1316" y="3515"/>
                  </a:cubicBezTo>
                  <a:cubicBezTo>
                    <a:pt x="1475" y="3101"/>
                    <a:pt x="2355" y="2891"/>
                    <a:pt x="2795" y="2891"/>
                  </a:cubicBezTo>
                  <a:cubicBezTo>
                    <a:pt x="2810" y="2891"/>
                    <a:pt x="2824" y="2891"/>
                    <a:pt x="2839" y="2892"/>
                  </a:cubicBezTo>
                  <a:lnTo>
                    <a:pt x="2751" y="4061"/>
                  </a:lnTo>
                  <a:lnTo>
                    <a:pt x="5681" y="2243"/>
                  </a:lnTo>
                  <a:lnTo>
                    <a:pt x="3059"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5"/>
            <p:cNvSpPr txBox="1"/>
            <p:nvPr/>
          </p:nvSpPr>
          <p:spPr>
            <a:xfrm>
              <a:off x="2906212" y="1757138"/>
              <a:ext cx="613325"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mn-lt"/>
                  <a:ea typeface="Fira Sans Extra Condensed"/>
                  <a:cs typeface="Fira Sans Extra Condensed"/>
                  <a:sym typeface="Fira Sans Extra Condensed"/>
                </a:rPr>
                <a:t>01</a:t>
              </a:r>
              <a:endParaRPr sz="2800" b="1" dirty="0">
                <a:solidFill>
                  <a:schemeClr val="bg2">
                    <a:lumMod val="50000"/>
                  </a:schemeClr>
                </a:solidFill>
                <a:latin typeface="+mn-lt"/>
                <a:ea typeface="Fira Sans Extra Condensed"/>
                <a:cs typeface="Fira Sans Extra Condensed"/>
                <a:sym typeface="Fira Sans Extra Condensed"/>
              </a:endParaRPr>
            </a:p>
          </p:txBody>
        </p:sp>
        <p:sp>
          <p:nvSpPr>
            <p:cNvPr id="2" name="Rectangle 1"/>
            <p:cNvSpPr/>
            <p:nvPr/>
          </p:nvSpPr>
          <p:spPr>
            <a:xfrm>
              <a:off x="545122" y="2554459"/>
              <a:ext cx="2717782" cy="1420325"/>
            </a:xfrm>
            <a:prstGeom prst="rect">
              <a:avLst/>
            </a:prstGeom>
          </p:spPr>
          <p:txBody>
            <a:bodyPr wrap="square">
              <a:spAutoFit/>
            </a:bodyPr>
            <a:lstStyle/>
            <a:p>
              <a:pPr algn="r">
                <a:lnSpc>
                  <a:spcPct val="150000"/>
                </a:lnSpc>
              </a:pPr>
              <a:r>
                <a:rPr lang="en-US" sz="2000" dirty="0" err="1">
                  <a:solidFill>
                    <a:srgbClr val="002060"/>
                  </a:solidFill>
                </a:rPr>
                <a:t>Biểu</a:t>
              </a:r>
              <a:r>
                <a:rPr lang="en-US" sz="2000" dirty="0">
                  <a:solidFill>
                    <a:srgbClr val="002060"/>
                  </a:solidFill>
                </a:rPr>
                <a:t> </a:t>
              </a:r>
              <a:r>
                <a:rPr lang="en-US" sz="2000" dirty="0" err="1">
                  <a:solidFill>
                    <a:srgbClr val="002060"/>
                  </a:solidFill>
                </a:rPr>
                <a:t>hiện</a:t>
              </a:r>
              <a:r>
                <a:rPr lang="en-US" sz="2000" dirty="0">
                  <a:solidFill>
                    <a:srgbClr val="002060"/>
                  </a:solidFill>
                </a:rPr>
                <a:t> vi </a:t>
              </a:r>
              <a:r>
                <a:rPr lang="en-US" sz="2000" dirty="0" err="1">
                  <a:solidFill>
                    <a:srgbClr val="002060"/>
                  </a:solidFill>
                </a:rPr>
                <a:t>phạm</a:t>
              </a:r>
              <a:r>
                <a:rPr lang="en-US" sz="2000" dirty="0">
                  <a:solidFill>
                    <a:srgbClr val="002060"/>
                  </a:solidFill>
                </a:rPr>
                <a:t> </a:t>
              </a:r>
              <a:r>
                <a:rPr lang="en-US" sz="2000" dirty="0" err="1">
                  <a:solidFill>
                    <a:srgbClr val="002060"/>
                  </a:solidFill>
                </a:rPr>
                <a:t>khi</a:t>
              </a:r>
              <a:r>
                <a:rPr lang="en-US" sz="2000" dirty="0">
                  <a:solidFill>
                    <a:srgbClr val="002060"/>
                  </a:solidFill>
                </a:rPr>
                <a:t> </a:t>
              </a:r>
              <a:r>
                <a:rPr lang="en-US" sz="2000" dirty="0" err="1">
                  <a:solidFill>
                    <a:srgbClr val="002060"/>
                  </a:solidFill>
                </a:rPr>
                <a:t>sử</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nghệ</a:t>
              </a:r>
              <a:r>
                <a:rPr lang="en-US" sz="2000" dirty="0">
                  <a:solidFill>
                    <a:srgbClr val="002060"/>
                  </a:solidFill>
                </a:rPr>
                <a:t> </a:t>
              </a:r>
              <a:r>
                <a:rPr lang="en-US" sz="2000" dirty="0" err="1">
                  <a:solidFill>
                    <a:srgbClr val="002060"/>
                  </a:solidFill>
                </a:rPr>
                <a:t>kĩ</a:t>
              </a:r>
              <a:r>
                <a:rPr lang="en-US" sz="2000" dirty="0">
                  <a:solidFill>
                    <a:srgbClr val="002060"/>
                  </a:solidFill>
                </a:rPr>
                <a:t> </a:t>
              </a:r>
              <a:r>
                <a:rPr lang="en-US" sz="2000" dirty="0" err="1">
                  <a:solidFill>
                    <a:srgbClr val="002060"/>
                  </a:solidFill>
                </a:rPr>
                <a:t>thuật</a:t>
              </a:r>
              <a:r>
                <a:rPr lang="en-US" sz="2000" dirty="0">
                  <a:solidFill>
                    <a:srgbClr val="002060"/>
                  </a:solidFill>
                </a:rPr>
                <a:t> </a:t>
              </a:r>
              <a:r>
                <a:rPr lang="en-US" sz="2000" dirty="0" err="1">
                  <a:solidFill>
                    <a:srgbClr val="002060"/>
                  </a:solidFill>
                </a:rPr>
                <a:t>số</a:t>
              </a:r>
              <a:endParaRPr lang="en-US" sz="2000" dirty="0">
                <a:solidFill>
                  <a:srgbClr val="002060"/>
                </a:solidFill>
              </a:endParaRPr>
            </a:p>
          </p:txBody>
        </p:sp>
      </p:grpSp>
      <p:grpSp>
        <p:nvGrpSpPr>
          <p:cNvPr id="5" name="Group 4"/>
          <p:cNvGrpSpPr/>
          <p:nvPr/>
        </p:nvGrpSpPr>
        <p:grpSpPr>
          <a:xfrm>
            <a:off x="5292343" y="1679455"/>
            <a:ext cx="3539957" cy="2815899"/>
            <a:chOff x="5292343" y="1679455"/>
            <a:chExt cx="3539957" cy="2815899"/>
          </a:xfrm>
        </p:grpSpPr>
        <p:sp>
          <p:nvSpPr>
            <p:cNvPr id="6178" name="Google Shape;6178;p45"/>
            <p:cNvSpPr/>
            <p:nvPr/>
          </p:nvSpPr>
          <p:spPr>
            <a:xfrm>
              <a:off x="5292343" y="1679455"/>
              <a:ext cx="1142979" cy="789349"/>
            </a:xfrm>
            <a:custGeom>
              <a:avLst/>
              <a:gdLst/>
              <a:ahLst/>
              <a:cxnLst/>
              <a:rect l="l" t="t" r="r" b="b"/>
              <a:pathLst>
                <a:path w="5291" h="3654" extrusionOk="0">
                  <a:moveTo>
                    <a:pt x="2499" y="1"/>
                  </a:moveTo>
                  <a:cubicBezTo>
                    <a:pt x="2312" y="1"/>
                    <a:pt x="2120" y="35"/>
                    <a:pt x="1924" y="116"/>
                  </a:cubicBezTo>
                  <a:cubicBezTo>
                    <a:pt x="1" y="910"/>
                    <a:pt x="750" y="2833"/>
                    <a:pt x="750" y="2833"/>
                  </a:cubicBezTo>
                  <a:cubicBezTo>
                    <a:pt x="750" y="2833"/>
                    <a:pt x="508" y="1820"/>
                    <a:pt x="1305" y="1467"/>
                  </a:cubicBezTo>
                  <a:cubicBezTo>
                    <a:pt x="1367" y="1440"/>
                    <a:pt x="1437" y="1427"/>
                    <a:pt x="1513" y="1427"/>
                  </a:cubicBezTo>
                  <a:cubicBezTo>
                    <a:pt x="1952" y="1427"/>
                    <a:pt x="2577" y="1840"/>
                    <a:pt x="2821" y="2103"/>
                  </a:cubicBezTo>
                  <a:lnTo>
                    <a:pt x="1933" y="2868"/>
                  </a:lnTo>
                  <a:lnTo>
                    <a:pt x="5291" y="3654"/>
                  </a:lnTo>
                  <a:lnTo>
                    <a:pt x="5291" y="3654"/>
                  </a:lnTo>
                  <a:lnTo>
                    <a:pt x="5023" y="214"/>
                  </a:lnTo>
                  <a:lnTo>
                    <a:pt x="4250" y="914"/>
                  </a:lnTo>
                  <a:cubicBezTo>
                    <a:pt x="3956" y="613"/>
                    <a:pt x="3286" y="1"/>
                    <a:pt x="2499"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5"/>
            <p:cNvSpPr txBox="1"/>
            <p:nvPr/>
          </p:nvSpPr>
          <p:spPr>
            <a:xfrm>
              <a:off x="5801062" y="1837129"/>
              <a:ext cx="613325" cy="47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mn-lt"/>
                  <a:ea typeface="Fira Sans Extra Condensed"/>
                  <a:cs typeface="Fira Sans Extra Condensed"/>
                  <a:sym typeface="Fira Sans Extra Condensed"/>
                </a:rPr>
                <a:t>02</a:t>
              </a:r>
              <a:endParaRPr sz="2800" b="1" dirty="0">
                <a:solidFill>
                  <a:schemeClr val="bg2">
                    <a:lumMod val="50000"/>
                  </a:schemeClr>
                </a:solidFill>
                <a:latin typeface="+mn-lt"/>
                <a:ea typeface="Fira Sans Extra Condensed"/>
                <a:cs typeface="Fira Sans Extra Condensed"/>
                <a:sym typeface="Fira Sans Extra Condensed"/>
              </a:endParaRPr>
            </a:p>
          </p:txBody>
        </p:sp>
        <p:sp>
          <p:nvSpPr>
            <p:cNvPr id="3" name="Rectangle 2"/>
            <p:cNvSpPr/>
            <p:nvPr/>
          </p:nvSpPr>
          <p:spPr>
            <a:xfrm>
              <a:off x="5729539" y="2556362"/>
              <a:ext cx="3102761" cy="1938992"/>
            </a:xfrm>
            <a:prstGeom prst="rect">
              <a:avLst/>
            </a:prstGeom>
          </p:spPr>
          <p:txBody>
            <a:bodyPr wrap="square">
              <a:spAutoFit/>
            </a:bodyPr>
            <a:lstStyle/>
            <a:p>
              <a:pPr algn="just">
                <a:lnSpc>
                  <a:spcPct val="150000"/>
                </a:lnSpc>
              </a:pPr>
              <a:r>
                <a:rPr lang="en-US" sz="2000" dirty="0" err="1">
                  <a:solidFill>
                    <a:srgbClr val="002060"/>
                  </a:solidFill>
                </a:rPr>
                <a:t>Tuân</a:t>
              </a:r>
              <a:r>
                <a:rPr lang="en-US" sz="2000" dirty="0">
                  <a:solidFill>
                    <a:srgbClr val="002060"/>
                  </a:solidFill>
                </a:rPr>
                <a:t> </a:t>
              </a:r>
              <a:r>
                <a:rPr lang="en-US" sz="2000" dirty="0" err="1">
                  <a:solidFill>
                    <a:srgbClr val="002060"/>
                  </a:solidFill>
                </a:rPr>
                <a:t>thủ</a:t>
              </a:r>
              <a:r>
                <a:rPr lang="en-US" sz="2000" dirty="0">
                  <a:solidFill>
                    <a:srgbClr val="002060"/>
                  </a:solidFill>
                </a:rPr>
                <a:t> </a:t>
              </a:r>
              <a:r>
                <a:rPr lang="en-US" sz="2000" dirty="0" err="1">
                  <a:solidFill>
                    <a:srgbClr val="002060"/>
                  </a:solidFill>
                </a:rPr>
                <a:t>những</a:t>
              </a:r>
              <a:r>
                <a:rPr lang="en-US" sz="2000" dirty="0">
                  <a:solidFill>
                    <a:srgbClr val="002060"/>
                  </a:solidFill>
                </a:rPr>
                <a:t> </a:t>
              </a:r>
              <a:r>
                <a:rPr lang="en-US" sz="2000" dirty="0" err="1">
                  <a:solidFill>
                    <a:srgbClr val="002060"/>
                  </a:solidFill>
                </a:rPr>
                <a:t>quy</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đạo</a:t>
              </a:r>
              <a:r>
                <a:rPr lang="en-US" sz="2000" dirty="0">
                  <a:solidFill>
                    <a:srgbClr val="002060"/>
                  </a:solidFill>
                </a:rPr>
                <a:t> </a:t>
              </a:r>
              <a:r>
                <a:rPr lang="en-US" sz="2000" dirty="0" err="1">
                  <a:solidFill>
                    <a:srgbClr val="002060"/>
                  </a:solidFill>
                </a:rPr>
                <a:t>đức</a:t>
              </a:r>
              <a:r>
                <a:rPr lang="en-US" sz="2000" dirty="0">
                  <a:solidFill>
                    <a:srgbClr val="002060"/>
                  </a:solidFill>
                </a:rPr>
                <a:t>, </a:t>
              </a:r>
              <a:r>
                <a:rPr lang="en-US" sz="2000" dirty="0" err="1">
                  <a:solidFill>
                    <a:srgbClr val="002060"/>
                  </a:solidFill>
                </a:rPr>
                <a:t>văn</a:t>
              </a:r>
              <a:r>
                <a:rPr lang="en-US" sz="2000" dirty="0">
                  <a:solidFill>
                    <a:srgbClr val="002060"/>
                  </a:solidFill>
                </a:rPr>
                <a:t> </a:t>
              </a:r>
              <a:r>
                <a:rPr lang="en-US" sz="2000" dirty="0" err="1">
                  <a:solidFill>
                    <a:srgbClr val="002060"/>
                  </a:solidFill>
                </a:rPr>
                <a:t>hóa</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pháp</a:t>
              </a:r>
              <a:r>
                <a:rPr lang="en-US" sz="2000" dirty="0">
                  <a:solidFill>
                    <a:srgbClr val="002060"/>
                  </a:solidFill>
                </a:rPr>
                <a:t> </a:t>
              </a:r>
              <a:r>
                <a:rPr lang="en-US" sz="2000" dirty="0" err="1">
                  <a:solidFill>
                    <a:srgbClr val="002060"/>
                  </a:solidFill>
                </a:rPr>
                <a:t>luật</a:t>
              </a:r>
              <a:r>
                <a:rPr lang="en-US" sz="2000" dirty="0">
                  <a:solidFill>
                    <a:srgbClr val="002060"/>
                  </a:solidFill>
                </a:rPr>
                <a:t> </a:t>
              </a:r>
              <a:r>
                <a:rPr lang="en-US" sz="2000" dirty="0" err="1">
                  <a:solidFill>
                    <a:srgbClr val="002060"/>
                  </a:solidFill>
                </a:rPr>
                <a:t>khi</a:t>
              </a:r>
              <a:r>
                <a:rPr lang="en-US" sz="2000" dirty="0">
                  <a:solidFill>
                    <a:srgbClr val="002060"/>
                  </a:solidFill>
                </a:rPr>
                <a:t> </a:t>
              </a:r>
              <a:r>
                <a:rPr lang="en-US" sz="2000" dirty="0" err="1">
                  <a:solidFill>
                    <a:srgbClr val="002060"/>
                  </a:solidFill>
                </a:rPr>
                <a:t>tạo</a:t>
              </a:r>
              <a:r>
                <a:rPr lang="en-US" sz="2000" dirty="0">
                  <a:solidFill>
                    <a:srgbClr val="002060"/>
                  </a:solidFill>
                </a:rPr>
                <a:t> </a:t>
              </a:r>
              <a:r>
                <a:rPr lang="en-US" sz="2000" dirty="0" err="1">
                  <a:solidFill>
                    <a:srgbClr val="002060"/>
                  </a:solidFill>
                </a:rPr>
                <a:t>ra</a:t>
              </a:r>
              <a:r>
                <a:rPr lang="en-US" sz="2000" dirty="0">
                  <a:solidFill>
                    <a:srgbClr val="002060"/>
                  </a:solidFill>
                </a:rPr>
                <a:t> </a:t>
              </a:r>
              <a:r>
                <a:rPr lang="en-US" sz="2000" dirty="0" err="1">
                  <a:solidFill>
                    <a:srgbClr val="002060"/>
                  </a:solidFill>
                </a:rPr>
                <a:t>sản</a:t>
              </a:r>
              <a:r>
                <a:rPr lang="en-US" sz="2000" dirty="0">
                  <a:solidFill>
                    <a:srgbClr val="002060"/>
                  </a:solidFill>
                </a:rPr>
                <a:t> </a:t>
              </a:r>
              <a:r>
                <a:rPr lang="en-US" sz="2000" dirty="0" err="1">
                  <a:solidFill>
                    <a:srgbClr val="002060"/>
                  </a:solidFill>
                </a:rPr>
                <a:t>phẩm</a:t>
              </a:r>
              <a:r>
                <a:rPr lang="en-US" sz="2000" dirty="0">
                  <a:solidFill>
                    <a:srgbClr val="002060"/>
                  </a:solidFill>
                </a:rPr>
                <a:t> </a:t>
              </a:r>
              <a:r>
                <a:rPr lang="en-US" sz="2000" dirty="0" err="1">
                  <a:solidFill>
                    <a:srgbClr val="002060"/>
                  </a:solidFill>
                </a:rPr>
                <a:t>số</a:t>
              </a:r>
              <a:endParaRPr lang="en-US" sz="2000" dirty="0">
                <a:solidFill>
                  <a:srgbClr val="002060"/>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vi-VN" sz="2400" dirty="0">
                <a:solidFill>
                  <a:schemeClr val="accent5">
                    <a:lumMod val="50000"/>
                  </a:schemeClr>
                </a:solidFill>
                <a:latin typeface="+mn-lt"/>
              </a:rPr>
              <a:t>1</a:t>
            </a:r>
            <a:r>
              <a:rPr lang="en-US" sz="2400" dirty="0">
                <a:solidFill>
                  <a:schemeClr val="accent5">
                    <a:lumMod val="50000"/>
                  </a:schemeClr>
                </a:solidFill>
                <a:latin typeface="+mn-lt"/>
              </a:rPr>
              <a:t>.</a:t>
            </a:r>
            <a:r>
              <a:rPr lang="vi-VN" sz="2400" dirty="0">
                <a:solidFill>
                  <a:schemeClr val="accent5">
                    <a:lumMod val="50000"/>
                  </a:schemeClr>
                </a:solidFill>
                <a:latin typeface="+mn-lt"/>
              </a:rPr>
              <a:t> Biểu hiện vi phạm khi sử dụng công nghệ kĩ thuật số</a:t>
            </a:r>
            <a:endParaRPr lang="en-US" sz="2400" dirty="0">
              <a:solidFill>
                <a:schemeClr val="accent5">
                  <a:lumMod val="50000"/>
                </a:schemeClr>
              </a:solidFill>
              <a:latin typeface="+mn-lt"/>
            </a:endParaRPr>
          </a:p>
        </p:txBody>
      </p:sp>
      <p:sp>
        <p:nvSpPr>
          <p:cNvPr id="3" name="Rectangle 2"/>
          <p:cNvSpPr/>
          <p:nvPr/>
        </p:nvSpPr>
        <p:spPr>
          <a:xfrm>
            <a:off x="1094198" y="1210805"/>
            <a:ext cx="7423078" cy="400110"/>
          </a:xfrm>
          <a:prstGeom prst="rect">
            <a:avLst/>
          </a:prstGeom>
        </p:spPr>
        <p:txBody>
          <a:bodyPr wrap="square">
            <a:spAutoFit/>
          </a:bodyPr>
          <a:lstStyle/>
          <a:p>
            <a:r>
              <a:rPr lang="en-US" sz="2000" i="1" dirty="0">
                <a:solidFill>
                  <a:srgbClr val="002060"/>
                </a:solidFill>
              </a:rPr>
              <a:t>Chia </a:t>
            </a:r>
            <a:r>
              <a:rPr lang="en-US" sz="2000" i="1" dirty="0" err="1">
                <a:solidFill>
                  <a:srgbClr val="002060"/>
                </a:solidFill>
              </a:rPr>
              <a:t>lớp</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(5 - 6 HS), </a:t>
            </a:r>
            <a:r>
              <a:rPr lang="en-US" sz="2000" i="1" dirty="0" err="1">
                <a:solidFill>
                  <a:srgbClr val="002060"/>
                </a:solidFill>
              </a:rPr>
              <a:t>thảo</a:t>
            </a:r>
            <a:r>
              <a:rPr lang="en-US" sz="2000" i="1" dirty="0">
                <a:solidFill>
                  <a:srgbClr val="002060"/>
                </a:solidFill>
              </a:rPr>
              <a:t> </a:t>
            </a:r>
            <a:r>
              <a:rPr lang="en-US" sz="2000" i="1" dirty="0" err="1">
                <a:solidFill>
                  <a:srgbClr val="002060"/>
                </a:solidFill>
              </a:rPr>
              <a:t>luận</a:t>
            </a:r>
            <a:r>
              <a:rPr lang="en-US" sz="2000" i="1" dirty="0">
                <a:solidFill>
                  <a:srgbClr val="002060"/>
                </a:solidFill>
              </a:rPr>
              <a:t> </a:t>
            </a:r>
            <a:r>
              <a:rPr lang="en-US" sz="2000" i="1" dirty="0" err="1">
                <a:solidFill>
                  <a:srgbClr val="002060"/>
                </a:solidFill>
              </a:rPr>
              <a:t>hoàn</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b="1" i="1" dirty="0">
                <a:solidFill>
                  <a:srgbClr val="002060"/>
                </a:solidFill>
              </a:rPr>
              <a:t>HĐ1</a:t>
            </a:r>
            <a:r>
              <a:rPr lang="en-US" sz="2000" i="1" dirty="0">
                <a:solidFill>
                  <a:srgbClr val="002060"/>
                </a:solidFill>
              </a:rPr>
              <a:t>.</a:t>
            </a:r>
          </a:p>
        </p:txBody>
      </p:sp>
      <p:pic>
        <p:nvPicPr>
          <p:cNvPr id="4" name="Picture 3"/>
          <p:cNvPicPr>
            <a:picLocks noChangeAspect="1"/>
          </p:cNvPicPr>
          <p:nvPr/>
        </p:nvPicPr>
        <p:blipFill>
          <a:blip r:embed="rId2"/>
          <a:stretch>
            <a:fillRect/>
          </a:stretch>
        </p:blipFill>
        <p:spPr>
          <a:xfrm>
            <a:off x="644624" y="1023160"/>
            <a:ext cx="449574" cy="587755"/>
          </a:xfrm>
          <a:prstGeom prst="rect">
            <a:avLst/>
          </a:prstGeom>
        </p:spPr>
      </p:pic>
      <p:sp>
        <p:nvSpPr>
          <p:cNvPr id="5" name="Rounded Rectangle 4"/>
          <p:cNvSpPr/>
          <p:nvPr/>
        </p:nvSpPr>
        <p:spPr>
          <a:xfrm>
            <a:off x="644624" y="1880195"/>
            <a:ext cx="1893093" cy="523982"/>
          </a:xfrm>
          <a:prstGeom prst="round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solidFill>
                  <a:schemeClr val="bg1"/>
                </a:solidFill>
              </a:rPr>
              <a:t>Hoạt</a:t>
            </a:r>
            <a:r>
              <a:rPr lang="en-US" sz="2000" b="1" dirty="0">
                <a:solidFill>
                  <a:schemeClr val="bg1"/>
                </a:solidFill>
              </a:rPr>
              <a:t> </a:t>
            </a:r>
            <a:r>
              <a:rPr lang="en-US" sz="2000" b="1" dirty="0" err="1">
                <a:solidFill>
                  <a:schemeClr val="bg1"/>
                </a:solidFill>
              </a:rPr>
              <a:t>động</a:t>
            </a:r>
            <a:r>
              <a:rPr lang="en-US" sz="2000" b="1" dirty="0">
                <a:solidFill>
                  <a:schemeClr val="bg1"/>
                </a:solidFill>
              </a:rPr>
              <a:t> 1:</a:t>
            </a:r>
          </a:p>
        </p:txBody>
      </p:sp>
      <p:sp>
        <p:nvSpPr>
          <p:cNvPr id="6" name="Rectangle 5"/>
          <p:cNvSpPr/>
          <p:nvPr/>
        </p:nvSpPr>
        <p:spPr>
          <a:xfrm>
            <a:off x="644624" y="2508864"/>
            <a:ext cx="5519870" cy="1938992"/>
          </a:xfrm>
          <a:prstGeom prst="rect">
            <a:avLst/>
          </a:prstGeom>
        </p:spPr>
        <p:txBody>
          <a:bodyPr wrap="square">
            <a:spAutoFit/>
          </a:bodyPr>
          <a:lstStyle/>
          <a:p>
            <a:pPr algn="just">
              <a:lnSpc>
                <a:spcPct val="150000"/>
              </a:lnSpc>
            </a:pPr>
            <a:r>
              <a:rPr lang="en-US" sz="2000" dirty="0" err="1"/>
              <a:t>Từ</a:t>
            </a:r>
            <a:r>
              <a:rPr lang="en-US" sz="2000" dirty="0"/>
              <a:t> </a:t>
            </a:r>
            <a:r>
              <a:rPr lang="en-US" sz="2000" dirty="0" err="1"/>
              <a:t>hiểu</a:t>
            </a:r>
            <a:r>
              <a:rPr lang="en-US" sz="2000" dirty="0"/>
              <a:t> </a:t>
            </a:r>
            <a:r>
              <a:rPr lang="en-US" sz="2000" dirty="0" err="1"/>
              <a:t>biết</a:t>
            </a:r>
            <a:r>
              <a:rPr lang="en-US" sz="2000" dirty="0"/>
              <a:t> </a:t>
            </a:r>
            <a:r>
              <a:rPr lang="en-US" sz="2000" dirty="0" err="1"/>
              <a:t>của</a:t>
            </a:r>
            <a:r>
              <a:rPr lang="en-US" sz="2000" dirty="0"/>
              <a:t> </a:t>
            </a:r>
            <a:r>
              <a:rPr lang="en-US" sz="2000" dirty="0" err="1"/>
              <a:t>em</a:t>
            </a:r>
            <a:r>
              <a:rPr lang="en-US" sz="2000" dirty="0"/>
              <a:t>, </a:t>
            </a:r>
            <a:r>
              <a:rPr lang="en-US" sz="2000" dirty="0" err="1"/>
              <a:t>hãy</a:t>
            </a:r>
            <a:r>
              <a:rPr lang="en-US" sz="2000" dirty="0"/>
              <a:t> </a:t>
            </a:r>
            <a:r>
              <a:rPr lang="en-US" sz="2000" dirty="0" err="1"/>
              <a:t>thảo</a:t>
            </a:r>
            <a:r>
              <a:rPr lang="en-US" sz="2000" dirty="0"/>
              <a:t> </a:t>
            </a:r>
            <a:r>
              <a:rPr lang="en-US" sz="2000" dirty="0" err="1"/>
              <a:t>luận</a:t>
            </a:r>
            <a:r>
              <a:rPr lang="en-US" sz="2000" dirty="0"/>
              <a:t> </a:t>
            </a:r>
            <a:r>
              <a:rPr lang="en-US" sz="2000" dirty="0" err="1"/>
              <a:t>với</a:t>
            </a:r>
            <a:r>
              <a:rPr lang="en-US" sz="2000" dirty="0"/>
              <a:t> </a:t>
            </a:r>
            <a:r>
              <a:rPr lang="en-US" sz="2000" dirty="0" err="1"/>
              <a:t>các</a:t>
            </a:r>
            <a:r>
              <a:rPr lang="en-US" sz="2000" dirty="0"/>
              <a:t> </a:t>
            </a:r>
            <a:r>
              <a:rPr lang="en-US" sz="2000" dirty="0" err="1"/>
              <a:t>bạn</a:t>
            </a:r>
            <a:r>
              <a:rPr lang="en-US" sz="2000" dirty="0"/>
              <a:t> </a:t>
            </a:r>
            <a:r>
              <a:rPr lang="en-US" sz="2000" dirty="0" err="1"/>
              <a:t>về</a:t>
            </a:r>
            <a:r>
              <a:rPr lang="en-US" sz="2000" dirty="0"/>
              <a:t> </a:t>
            </a:r>
            <a:r>
              <a:rPr lang="en-US" sz="2000" dirty="0" err="1"/>
              <a:t>một</a:t>
            </a:r>
            <a:r>
              <a:rPr lang="en-US" sz="2000" dirty="0"/>
              <a:t> </a:t>
            </a:r>
            <a:r>
              <a:rPr lang="en-US" sz="2000" dirty="0" err="1"/>
              <a:t>vài</a:t>
            </a:r>
            <a:r>
              <a:rPr lang="en-US" sz="2000" dirty="0"/>
              <a:t> </a:t>
            </a:r>
            <a:r>
              <a:rPr lang="en-US" sz="2000" dirty="0" err="1"/>
              <a:t>biểu</a:t>
            </a:r>
            <a:r>
              <a:rPr lang="en-US" sz="2000" dirty="0"/>
              <a:t> </a:t>
            </a:r>
            <a:r>
              <a:rPr lang="en-US" sz="2000" dirty="0" err="1"/>
              <a:t>hiện</a:t>
            </a:r>
            <a:r>
              <a:rPr lang="en-US" sz="2000" dirty="0"/>
              <a:t> vi </a:t>
            </a:r>
            <a:r>
              <a:rPr lang="en-US" sz="2000" dirty="0" err="1"/>
              <a:t>phạm</a:t>
            </a:r>
            <a:r>
              <a:rPr lang="en-US" sz="2000" dirty="0"/>
              <a:t> </a:t>
            </a:r>
            <a:r>
              <a:rPr lang="en-US" sz="2000" dirty="0" err="1"/>
              <a:t>đạo</a:t>
            </a:r>
            <a:r>
              <a:rPr lang="en-US" sz="2000" dirty="0"/>
              <a:t> </a:t>
            </a:r>
            <a:r>
              <a:rPr lang="en-US" sz="2000" dirty="0" err="1"/>
              <a:t>đức</a:t>
            </a:r>
            <a:r>
              <a:rPr lang="en-US" sz="2000" dirty="0"/>
              <a:t> </a:t>
            </a:r>
            <a:r>
              <a:rPr lang="en-US" sz="2000" dirty="0" err="1"/>
              <a:t>và</a:t>
            </a:r>
            <a:r>
              <a:rPr lang="en-US" sz="2000" dirty="0"/>
              <a:t> </a:t>
            </a:r>
            <a:r>
              <a:rPr lang="en-US" sz="2000" dirty="0" err="1"/>
              <a:t>pháp</a:t>
            </a:r>
            <a:r>
              <a:rPr lang="en-US" sz="2000" dirty="0"/>
              <a:t> </a:t>
            </a:r>
            <a:r>
              <a:rPr lang="en-US" sz="2000" dirty="0" err="1"/>
              <a:t>luật</a:t>
            </a:r>
            <a:r>
              <a:rPr lang="en-US" sz="2000" dirty="0"/>
              <a:t> hay </a:t>
            </a:r>
            <a:r>
              <a:rPr lang="en-US" sz="2000" dirty="0" err="1"/>
              <a:t>biểu</a:t>
            </a:r>
            <a:r>
              <a:rPr lang="en-US" sz="2000" dirty="0"/>
              <a:t> </a:t>
            </a:r>
            <a:r>
              <a:rPr lang="en-US" sz="2000" dirty="0" err="1"/>
              <a:t>hiện</a:t>
            </a:r>
            <a:r>
              <a:rPr lang="en-US" sz="2000" dirty="0"/>
              <a:t> </a:t>
            </a:r>
            <a:r>
              <a:rPr lang="en-US" sz="2000" dirty="0" err="1"/>
              <a:t>thiếu</a:t>
            </a:r>
            <a:r>
              <a:rPr lang="en-US" sz="2000" dirty="0"/>
              <a:t> </a:t>
            </a:r>
            <a:r>
              <a:rPr lang="en-US" sz="2000" dirty="0" err="1"/>
              <a:t>văn</a:t>
            </a:r>
            <a:r>
              <a:rPr lang="en-US" sz="2000" dirty="0"/>
              <a:t> </a:t>
            </a:r>
            <a:r>
              <a:rPr lang="en-US" sz="2000" dirty="0" err="1"/>
              <a:t>hóa</a:t>
            </a:r>
            <a:r>
              <a:rPr lang="en-US" sz="2000" dirty="0"/>
              <a:t> </a:t>
            </a:r>
            <a:r>
              <a:rPr lang="en-US" sz="2000" dirty="0" err="1"/>
              <a:t>khi</a:t>
            </a:r>
            <a:r>
              <a:rPr lang="en-US" sz="2000" dirty="0"/>
              <a:t> </a:t>
            </a:r>
            <a:r>
              <a:rPr lang="en-US" sz="2000" dirty="0" err="1"/>
              <a:t>sử</a:t>
            </a:r>
            <a:r>
              <a:rPr lang="en-US" sz="2000" dirty="0"/>
              <a:t> </a:t>
            </a:r>
            <a:r>
              <a:rPr lang="en-US" sz="2000" dirty="0" err="1"/>
              <a:t>dụng</a:t>
            </a:r>
            <a:r>
              <a:rPr lang="en-US" sz="2000" dirty="0"/>
              <a:t> </a:t>
            </a:r>
            <a:r>
              <a:rPr lang="en-US" sz="2000" dirty="0" err="1"/>
              <a:t>công</a:t>
            </a:r>
            <a:r>
              <a:rPr lang="en-US" sz="2000" dirty="0"/>
              <a:t> </a:t>
            </a:r>
            <a:r>
              <a:rPr lang="en-US" sz="2000" dirty="0" err="1"/>
              <a:t>nghệ</a:t>
            </a:r>
            <a:r>
              <a:rPr lang="en-US" sz="2000" dirty="0"/>
              <a:t> </a:t>
            </a:r>
            <a:r>
              <a:rPr lang="en-US" sz="2000" dirty="0" err="1"/>
              <a:t>kĩ</a:t>
            </a:r>
            <a:r>
              <a:rPr lang="en-US" sz="2000" dirty="0"/>
              <a:t> </a:t>
            </a:r>
            <a:r>
              <a:rPr lang="en-US" sz="2000" dirty="0" err="1"/>
              <a:t>thuật</a:t>
            </a:r>
            <a:r>
              <a:rPr lang="en-US" sz="2000" dirty="0"/>
              <a:t> </a:t>
            </a:r>
            <a:r>
              <a:rPr lang="en-US" sz="2000" dirty="0" err="1"/>
              <a:t>số</a:t>
            </a:r>
            <a:r>
              <a:rPr lang="en-US" sz="2000" dirty="0"/>
              <a:t>.</a:t>
            </a:r>
          </a:p>
        </p:txBody>
      </p:sp>
      <p:pic>
        <p:nvPicPr>
          <p:cNvPr id="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392577" y="2322542"/>
            <a:ext cx="2439723" cy="2311637"/>
          </a:xfrm>
          <a:prstGeom prst="rect">
            <a:avLst/>
          </a:prstGeom>
        </p:spPr>
      </p:pic>
    </p:spTree>
    <p:extLst>
      <p:ext uri="{BB962C8B-B14F-4D97-AF65-F5344CB8AC3E}">
        <p14:creationId xmlns:p14="http://schemas.microsoft.com/office/powerpoint/2010/main" val="36907888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cxnSp>
        <p:nvCxnSpPr>
          <p:cNvPr id="116" name="Google Shape;116;p16"/>
          <p:cNvCxnSpPr/>
          <p:nvPr/>
        </p:nvCxnSpPr>
        <p:spPr>
          <a:xfrm rot="10800000" flipH="1">
            <a:off x="2815499" y="3324355"/>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16"/>
          <p:cNvCxnSpPr/>
          <p:nvPr/>
        </p:nvCxnSpPr>
        <p:spPr>
          <a:xfrm rot="10800000">
            <a:off x="4979255" y="3324355"/>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p16"/>
          <p:cNvCxnSpPr/>
          <p:nvPr/>
        </p:nvCxnSpPr>
        <p:spPr>
          <a:xfrm>
            <a:off x="2868897" y="3001168"/>
            <a:ext cx="1074600" cy="0"/>
          </a:xfrm>
          <a:prstGeom prst="straightConnector1">
            <a:avLst/>
          </a:prstGeom>
          <a:noFill/>
          <a:ln w="9525" cap="flat" cmpd="sng">
            <a:solidFill>
              <a:schemeClr val="dk2"/>
            </a:solidFill>
            <a:prstDash val="solid"/>
            <a:round/>
            <a:headEnd type="none" w="med" len="med"/>
            <a:tailEnd type="none" w="med" len="med"/>
          </a:ln>
        </p:spPr>
      </p:cxnSp>
      <p:cxnSp>
        <p:nvCxnSpPr>
          <p:cNvPr id="120" name="Google Shape;120;p16"/>
          <p:cNvCxnSpPr/>
          <p:nvPr/>
        </p:nvCxnSpPr>
        <p:spPr>
          <a:xfrm flipH="1">
            <a:off x="5002024" y="1872509"/>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121" name="Google Shape;121;p16"/>
          <p:cNvCxnSpPr/>
          <p:nvPr/>
        </p:nvCxnSpPr>
        <p:spPr>
          <a:xfrm rot="10800000">
            <a:off x="2796031" y="1872509"/>
            <a:ext cx="1181400" cy="763500"/>
          </a:xfrm>
          <a:prstGeom prst="straightConnector1">
            <a:avLst/>
          </a:prstGeom>
          <a:noFill/>
          <a:ln w="9525" cap="flat" cmpd="sng">
            <a:solidFill>
              <a:schemeClr val="dk2"/>
            </a:solidFill>
            <a:prstDash val="solid"/>
            <a:round/>
            <a:headEnd type="none" w="med" len="med"/>
            <a:tailEnd type="none" w="med" len="med"/>
          </a:ln>
        </p:spPr>
      </p:cxnSp>
      <p:grpSp>
        <p:nvGrpSpPr>
          <p:cNvPr id="123" name="Google Shape;123;p16"/>
          <p:cNvGrpSpPr/>
          <p:nvPr/>
        </p:nvGrpSpPr>
        <p:grpSpPr>
          <a:xfrm>
            <a:off x="2143556" y="2582970"/>
            <a:ext cx="731491" cy="731491"/>
            <a:chOff x="3355736" y="1751976"/>
            <a:chExt cx="853150" cy="853150"/>
          </a:xfrm>
        </p:grpSpPr>
        <p:sp>
          <p:nvSpPr>
            <p:cNvPr id="124" name="Google Shape;124;p16"/>
            <p:cNvSpPr/>
            <p:nvPr/>
          </p:nvSpPr>
          <p:spPr>
            <a:xfrm>
              <a:off x="3355736" y="1751976"/>
              <a:ext cx="853150" cy="853150"/>
            </a:xfrm>
            <a:custGeom>
              <a:avLst/>
              <a:gdLst/>
              <a:ahLst/>
              <a:cxnLst/>
              <a:rect l="l" t="t" r="r" b="b"/>
              <a:pathLst>
                <a:path w="9799" h="9799" extrusionOk="0">
                  <a:moveTo>
                    <a:pt x="4897" y="1"/>
                  </a:moveTo>
                  <a:cubicBezTo>
                    <a:pt x="2196" y="1"/>
                    <a:pt x="1" y="2196"/>
                    <a:pt x="1" y="4903"/>
                  </a:cubicBezTo>
                  <a:cubicBezTo>
                    <a:pt x="1" y="7603"/>
                    <a:pt x="2196" y="9799"/>
                    <a:pt x="4897" y="9799"/>
                  </a:cubicBezTo>
                  <a:cubicBezTo>
                    <a:pt x="5745" y="9799"/>
                    <a:pt x="6535" y="9585"/>
                    <a:pt x="7228" y="9209"/>
                  </a:cubicBezTo>
                  <a:cubicBezTo>
                    <a:pt x="7348" y="9329"/>
                    <a:pt x="7656" y="9582"/>
                    <a:pt x="8132" y="9582"/>
                  </a:cubicBezTo>
                  <a:cubicBezTo>
                    <a:pt x="8222" y="9582"/>
                    <a:pt x="8318" y="9573"/>
                    <a:pt x="8419" y="9552"/>
                  </a:cubicBezTo>
                  <a:cubicBezTo>
                    <a:pt x="8419" y="9552"/>
                    <a:pt x="8070" y="9300"/>
                    <a:pt x="7908" y="8762"/>
                  </a:cubicBezTo>
                  <a:cubicBezTo>
                    <a:pt x="9054" y="7869"/>
                    <a:pt x="9799" y="6470"/>
                    <a:pt x="9799" y="4903"/>
                  </a:cubicBezTo>
                  <a:cubicBezTo>
                    <a:pt x="9799" y="2196"/>
                    <a:pt x="7603" y="1"/>
                    <a:pt x="4897"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3624160" y="2018136"/>
              <a:ext cx="331631" cy="325971"/>
            </a:xfrm>
            <a:custGeom>
              <a:avLst/>
              <a:gdLst/>
              <a:ahLst/>
              <a:cxnLst/>
              <a:rect l="l" t="t" r="r" b="b"/>
              <a:pathLst>
                <a:path w="3809" h="3744" extrusionOk="0">
                  <a:moveTo>
                    <a:pt x="0" y="0"/>
                  </a:moveTo>
                  <a:lnTo>
                    <a:pt x="0" y="3743"/>
                  </a:lnTo>
                  <a:lnTo>
                    <a:pt x="3808" y="3743"/>
                  </a:lnTo>
                  <a:lnTo>
                    <a:pt x="38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621374" y="2205328"/>
              <a:ext cx="350698" cy="307862"/>
            </a:xfrm>
            <a:custGeom>
              <a:avLst/>
              <a:gdLst/>
              <a:ahLst/>
              <a:cxnLst/>
              <a:rect l="l" t="t" r="r" b="b"/>
              <a:pathLst>
                <a:path w="4028" h="3536" extrusionOk="0">
                  <a:moveTo>
                    <a:pt x="2014" y="0"/>
                  </a:moveTo>
                  <a:cubicBezTo>
                    <a:pt x="900" y="0"/>
                    <a:pt x="0" y="823"/>
                    <a:pt x="0" y="1833"/>
                  </a:cubicBezTo>
                  <a:lnTo>
                    <a:pt x="0" y="3160"/>
                  </a:lnTo>
                  <a:cubicBezTo>
                    <a:pt x="0" y="3160"/>
                    <a:pt x="512" y="3536"/>
                    <a:pt x="1956" y="3536"/>
                  </a:cubicBezTo>
                  <a:cubicBezTo>
                    <a:pt x="3393" y="3536"/>
                    <a:pt x="4028" y="3160"/>
                    <a:pt x="4028" y="3160"/>
                  </a:cubicBezTo>
                  <a:lnTo>
                    <a:pt x="4028" y="1833"/>
                  </a:lnTo>
                  <a:cubicBezTo>
                    <a:pt x="4028" y="823"/>
                    <a:pt x="3128" y="0"/>
                    <a:pt x="2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3643314" y="1908172"/>
              <a:ext cx="296108" cy="317526"/>
            </a:xfrm>
            <a:custGeom>
              <a:avLst/>
              <a:gdLst/>
              <a:ahLst/>
              <a:cxnLst/>
              <a:rect l="l" t="t" r="r" b="b"/>
              <a:pathLst>
                <a:path w="3401" h="3647" extrusionOk="0">
                  <a:moveTo>
                    <a:pt x="1723" y="1"/>
                  </a:moveTo>
                  <a:cubicBezTo>
                    <a:pt x="784" y="1"/>
                    <a:pt x="1" y="318"/>
                    <a:pt x="1" y="1742"/>
                  </a:cubicBezTo>
                  <a:cubicBezTo>
                    <a:pt x="1" y="3161"/>
                    <a:pt x="1335" y="3646"/>
                    <a:pt x="1736" y="3646"/>
                  </a:cubicBezTo>
                  <a:cubicBezTo>
                    <a:pt x="2138" y="3646"/>
                    <a:pt x="3400" y="3141"/>
                    <a:pt x="3400" y="1742"/>
                  </a:cubicBezTo>
                  <a:cubicBezTo>
                    <a:pt x="3400" y="337"/>
                    <a:pt x="2662"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617978" y="1876915"/>
              <a:ext cx="422352" cy="238297"/>
            </a:xfrm>
            <a:custGeom>
              <a:avLst/>
              <a:gdLst/>
              <a:ahLst/>
              <a:cxnLst/>
              <a:rect l="l" t="t" r="r" b="b"/>
              <a:pathLst>
                <a:path w="4851" h="2737" extrusionOk="0">
                  <a:moveTo>
                    <a:pt x="1949" y="0"/>
                  </a:moveTo>
                  <a:cubicBezTo>
                    <a:pt x="1222" y="0"/>
                    <a:pt x="997" y="463"/>
                    <a:pt x="997" y="463"/>
                  </a:cubicBezTo>
                  <a:cubicBezTo>
                    <a:pt x="997" y="463"/>
                    <a:pt x="963" y="451"/>
                    <a:pt x="903" y="451"/>
                  </a:cubicBezTo>
                  <a:cubicBezTo>
                    <a:pt x="790" y="451"/>
                    <a:pt x="586" y="495"/>
                    <a:pt x="356" y="755"/>
                  </a:cubicBezTo>
                  <a:cubicBezTo>
                    <a:pt x="0" y="1156"/>
                    <a:pt x="39" y="1616"/>
                    <a:pt x="117" y="2037"/>
                  </a:cubicBezTo>
                  <a:cubicBezTo>
                    <a:pt x="149" y="2212"/>
                    <a:pt x="402" y="2723"/>
                    <a:pt x="402" y="2723"/>
                  </a:cubicBezTo>
                  <a:cubicBezTo>
                    <a:pt x="402" y="2723"/>
                    <a:pt x="389" y="2289"/>
                    <a:pt x="492" y="1888"/>
                  </a:cubicBezTo>
                  <a:cubicBezTo>
                    <a:pt x="564" y="1616"/>
                    <a:pt x="842" y="1098"/>
                    <a:pt x="842" y="1098"/>
                  </a:cubicBezTo>
                  <a:cubicBezTo>
                    <a:pt x="842" y="1098"/>
                    <a:pt x="1613" y="1558"/>
                    <a:pt x="2442" y="1674"/>
                  </a:cubicBezTo>
                  <a:cubicBezTo>
                    <a:pt x="2726" y="1712"/>
                    <a:pt x="2936" y="1717"/>
                    <a:pt x="3093" y="1717"/>
                  </a:cubicBezTo>
                  <a:cubicBezTo>
                    <a:pt x="3153" y="1717"/>
                    <a:pt x="3205" y="1716"/>
                    <a:pt x="3251" y="1716"/>
                  </a:cubicBezTo>
                  <a:cubicBezTo>
                    <a:pt x="3439" y="1716"/>
                    <a:pt x="3523" y="1729"/>
                    <a:pt x="3588" y="1855"/>
                  </a:cubicBezTo>
                  <a:cubicBezTo>
                    <a:pt x="3717" y="2095"/>
                    <a:pt x="3562" y="2736"/>
                    <a:pt x="3562" y="2736"/>
                  </a:cubicBezTo>
                  <a:cubicBezTo>
                    <a:pt x="3562" y="2736"/>
                    <a:pt x="4851" y="573"/>
                    <a:pt x="2383" y="49"/>
                  </a:cubicBezTo>
                  <a:cubicBezTo>
                    <a:pt x="2222" y="15"/>
                    <a:pt x="2078"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609533" y="2059754"/>
              <a:ext cx="364280" cy="79142"/>
            </a:xfrm>
            <a:custGeom>
              <a:avLst/>
              <a:gdLst/>
              <a:ahLst/>
              <a:cxnLst/>
              <a:rect l="l" t="t" r="r" b="b"/>
              <a:pathLst>
                <a:path w="4184" h="909" extrusionOk="0">
                  <a:moveTo>
                    <a:pt x="325" y="1"/>
                  </a:moveTo>
                  <a:cubicBezTo>
                    <a:pt x="77" y="1"/>
                    <a:pt x="0" y="162"/>
                    <a:pt x="0" y="371"/>
                  </a:cubicBezTo>
                  <a:cubicBezTo>
                    <a:pt x="0" y="610"/>
                    <a:pt x="175" y="908"/>
                    <a:pt x="453" y="908"/>
                  </a:cubicBezTo>
                  <a:cubicBezTo>
                    <a:pt x="699" y="908"/>
                    <a:pt x="894" y="720"/>
                    <a:pt x="894" y="481"/>
                  </a:cubicBezTo>
                  <a:cubicBezTo>
                    <a:pt x="894" y="241"/>
                    <a:pt x="790" y="66"/>
                    <a:pt x="421" y="8"/>
                  </a:cubicBezTo>
                  <a:cubicBezTo>
                    <a:pt x="386" y="3"/>
                    <a:pt x="354" y="1"/>
                    <a:pt x="325" y="1"/>
                  </a:cubicBezTo>
                  <a:close/>
                  <a:moveTo>
                    <a:pt x="3859" y="1"/>
                  </a:moveTo>
                  <a:cubicBezTo>
                    <a:pt x="3829" y="1"/>
                    <a:pt x="3797" y="3"/>
                    <a:pt x="3762" y="8"/>
                  </a:cubicBezTo>
                  <a:cubicBezTo>
                    <a:pt x="3387" y="66"/>
                    <a:pt x="3290" y="241"/>
                    <a:pt x="3290" y="481"/>
                  </a:cubicBezTo>
                  <a:cubicBezTo>
                    <a:pt x="3290" y="720"/>
                    <a:pt x="3490" y="908"/>
                    <a:pt x="3730" y="908"/>
                  </a:cubicBezTo>
                  <a:cubicBezTo>
                    <a:pt x="4009" y="908"/>
                    <a:pt x="4183" y="610"/>
                    <a:pt x="4183" y="371"/>
                  </a:cubicBezTo>
                  <a:cubicBezTo>
                    <a:pt x="4183" y="162"/>
                    <a:pt x="4106" y="1"/>
                    <a:pt x="3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754933" y="2183910"/>
              <a:ext cx="72264" cy="89155"/>
            </a:xfrm>
            <a:custGeom>
              <a:avLst/>
              <a:gdLst/>
              <a:ahLst/>
              <a:cxnLst/>
              <a:rect l="l" t="t" r="r" b="b"/>
              <a:pathLst>
                <a:path w="830" h="1024" extrusionOk="0">
                  <a:moveTo>
                    <a:pt x="415" y="0"/>
                  </a:moveTo>
                  <a:cubicBezTo>
                    <a:pt x="189" y="0"/>
                    <a:pt x="1" y="169"/>
                    <a:pt x="1" y="376"/>
                  </a:cubicBezTo>
                  <a:lnTo>
                    <a:pt x="1" y="648"/>
                  </a:lnTo>
                  <a:cubicBezTo>
                    <a:pt x="1" y="855"/>
                    <a:pt x="189" y="1023"/>
                    <a:pt x="415" y="1023"/>
                  </a:cubicBezTo>
                  <a:cubicBezTo>
                    <a:pt x="648" y="1023"/>
                    <a:pt x="830" y="855"/>
                    <a:pt x="830" y="648"/>
                  </a:cubicBezTo>
                  <a:lnTo>
                    <a:pt x="830" y="376"/>
                  </a:lnTo>
                  <a:cubicBezTo>
                    <a:pt x="830" y="169"/>
                    <a:pt x="648"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6"/>
          <p:cNvGrpSpPr/>
          <p:nvPr/>
        </p:nvGrpSpPr>
        <p:grpSpPr>
          <a:xfrm>
            <a:off x="2143515" y="3803014"/>
            <a:ext cx="731548" cy="679256"/>
            <a:chOff x="3067113" y="2877389"/>
            <a:chExt cx="705923" cy="654642"/>
          </a:xfrm>
        </p:grpSpPr>
        <p:sp>
          <p:nvSpPr>
            <p:cNvPr id="135" name="Google Shape;135;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6"/>
          <p:cNvGrpSpPr/>
          <p:nvPr/>
        </p:nvGrpSpPr>
        <p:grpSpPr>
          <a:xfrm>
            <a:off x="6107118" y="3805342"/>
            <a:ext cx="731553" cy="674601"/>
            <a:chOff x="5254730" y="2780398"/>
            <a:chExt cx="822155" cy="762951"/>
          </a:xfrm>
        </p:grpSpPr>
        <p:sp>
          <p:nvSpPr>
            <p:cNvPr id="155" name="Google Shape;155;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6"/>
          <p:cNvGrpSpPr/>
          <p:nvPr/>
        </p:nvGrpSpPr>
        <p:grpSpPr>
          <a:xfrm>
            <a:off x="6107118" y="1417666"/>
            <a:ext cx="731553" cy="674601"/>
            <a:chOff x="5254730" y="2780398"/>
            <a:chExt cx="822155" cy="762951"/>
          </a:xfrm>
        </p:grpSpPr>
        <p:sp>
          <p:nvSpPr>
            <p:cNvPr id="166" name="Google Shape;166;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6"/>
          <p:cNvGrpSpPr/>
          <p:nvPr/>
        </p:nvGrpSpPr>
        <p:grpSpPr>
          <a:xfrm>
            <a:off x="2143515" y="1415339"/>
            <a:ext cx="731548" cy="679256"/>
            <a:chOff x="3067113" y="2877389"/>
            <a:chExt cx="705923" cy="654642"/>
          </a:xfrm>
        </p:grpSpPr>
        <p:sp>
          <p:nvSpPr>
            <p:cNvPr id="177" name="Google Shape;177;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6"/>
          <p:cNvGrpSpPr/>
          <p:nvPr/>
        </p:nvGrpSpPr>
        <p:grpSpPr>
          <a:xfrm>
            <a:off x="3254239" y="2516746"/>
            <a:ext cx="2261391" cy="1571106"/>
            <a:chOff x="2925422" y="2621416"/>
            <a:chExt cx="2916795" cy="2026449"/>
          </a:xfrm>
        </p:grpSpPr>
        <p:sp>
          <p:nvSpPr>
            <p:cNvPr id="187" name="Google Shape;187;p16"/>
            <p:cNvSpPr/>
            <p:nvPr/>
          </p:nvSpPr>
          <p:spPr>
            <a:xfrm>
              <a:off x="2925422" y="3862174"/>
              <a:ext cx="674928" cy="740923"/>
            </a:xfrm>
            <a:custGeom>
              <a:avLst/>
              <a:gdLst/>
              <a:ahLst/>
              <a:cxnLst/>
              <a:rect l="l" t="t" r="r" b="b"/>
              <a:pathLst>
                <a:path w="7752" h="8510" extrusionOk="0">
                  <a:moveTo>
                    <a:pt x="2704" y="1"/>
                  </a:moveTo>
                  <a:cubicBezTo>
                    <a:pt x="2547" y="1"/>
                    <a:pt x="2403" y="94"/>
                    <a:pt x="2338" y="248"/>
                  </a:cubicBezTo>
                  <a:lnTo>
                    <a:pt x="1244" y="3065"/>
                  </a:lnTo>
                  <a:lnTo>
                    <a:pt x="959" y="3803"/>
                  </a:lnTo>
                  <a:lnTo>
                    <a:pt x="959" y="3809"/>
                  </a:lnTo>
                  <a:lnTo>
                    <a:pt x="33" y="6192"/>
                  </a:lnTo>
                  <a:cubicBezTo>
                    <a:pt x="0" y="6283"/>
                    <a:pt x="0" y="6387"/>
                    <a:pt x="33" y="6471"/>
                  </a:cubicBezTo>
                  <a:cubicBezTo>
                    <a:pt x="39" y="6490"/>
                    <a:pt x="52" y="6510"/>
                    <a:pt x="59" y="6523"/>
                  </a:cubicBezTo>
                  <a:cubicBezTo>
                    <a:pt x="72" y="6542"/>
                    <a:pt x="78" y="6555"/>
                    <a:pt x="91" y="6575"/>
                  </a:cubicBezTo>
                  <a:cubicBezTo>
                    <a:pt x="130" y="6626"/>
                    <a:pt x="188" y="6665"/>
                    <a:pt x="259" y="6698"/>
                  </a:cubicBezTo>
                  <a:lnTo>
                    <a:pt x="4864" y="8485"/>
                  </a:lnTo>
                  <a:cubicBezTo>
                    <a:pt x="4912" y="8501"/>
                    <a:pt x="4961" y="8509"/>
                    <a:pt x="5009" y="8509"/>
                  </a:cubicBezTo>
                  <a:cubicBezTo>
                    <a:pt x="5056" y="8509"/>
                    <a:pt x="5103" y="8501"/>
                    <a:pt x="5149" y="8485"/>
                  </a:cubicBezTo>
                  <a:cubicBezTo>
                    <a:pt x="5175" y="8472"/>
                    <a:pt x="5200" y="8459"/>
                    <a:pt x="5226" y="8440"/>
                  </a:cubicBezTo>
                  <a:cubicBezTo>
                    <a:pt x="5233" y="8440"/>
                    <a:pt x="5239" y="8433"/>
                    <a:pt x="5246" y="8427"/>
                  </a:cubicBezTo>
                  <a:cubicBezTo>
                    <a:pt x="5285" y="8394"/>
                    <a:pt x="5317" y="8362"/>
                    <a:pt x="5343" y="8317"/>
                  </a:cubicBezTo>
                  <a:cubicBezTo>
                    <a:pt x="5356" y="8297"/>
                    <a:pt x="5362" y="8278"/>
                    <a:pt x="5369" y="8258"/>
                  </a:cubicBezTo>
                  <a:lnTo>
                    <a:pt x="5492" y="7947"/>
                  </a:lnTo>
                  <a:lnTo>
                    <a:pt x="7674" y="2320"/>
                  </a:lnTo>
                  <a:cubicBezTo>
                    <a:pt x="7752" y="2119"/>
                    <a:pt x="7655" y="1893"/>
                    <a:pt x="7454" y="1815"/>
                  </a:cubicBezTo>
                  <a:lnTo>
                    <a:pt x="7033" y="1647"/>
                  </a:lnTo>
                  <a:lnTo>
                    <a:pt x="6521" y="1452"/>
                  </a:lnTo>
                  <a:lnTo>
                    <a:pt x="5952" y="1226"/>
                  </a:lnTo>
                  <a:lnTo>
                    <a:pt x="5440" y="1031"/>
                  </a:lnTo>
                  <a:lnTo>
                    <a:pt x="4864" y="805"/>
                  </a:lnTo>
                  <a:lnTo>
                    <a:pt x="4352" y="610"/>
                  </a:lnTo>
                  <a:lnTo>
                    <a:pt x="3782" y="384"/>
                  </a:lnTo>
                  <a:lnTo>
                    <a:pt x="3271" y="189"/>
                  </a:lnTo>
                  <a:lnTo>
                    <a:pt x="2850" y="28"/>
                  </a:lnTo>
                  <a:cubicBezTo>
                    <a:pt x="2801" y="9"/>
                    <a:pt x="2752" y="1"/>
                    <a:pt x="2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3190973" y="3850246"/>
              <a:ext cx="356444" cy="207041"/>
            </a:xfrm>
            <a:custGeom>
              <a:avLst/>
              <a:gdLst/>
              <a:ahLst/>
              <a:cxnLst/>
              <a:rect l="l" t="t" r="r" b="b"/>
              <a:pathLst>
                <a:path w="4094" h="2378" extrusionOk="0">
                  <a:moveTo>
                    <a:pt x="520" y="0"/>
                  </a:moveTo>
                  <a:cubicBezTo>
                    <a:pt x="418" y="0"/>
                    <a:pt x="319" y="59"/>
                    <a:pt x="279" y="165"/>
                  </a:cubicBezTo>
                  <a:lnTo>
                    <a:pt x="214" y="326"/>
                  </a:lnTo>
                  <a:lnTo>
                    <a:pt x="52" y="754"/>
                  </a:lnTo>
                  <a:cubicBezTo>
                    <a:pt x="0" y="883"/>
                    <a:pt x="65" y="1032"/>
                    <a:pt x="195" y="1084"/>
                  </a:cubicBezTo>
                  <a:lnTo>
                    <a:pt x="234" y="1097"/>
                  </a:lnTo>
                  <a:cubicBezTo>
                    <a:pt x="264" y="1109"/>
                    <a:pt x="295" y="1115"/>
                    <a:pt x="326" y="1115"/>
                  </a:cubicBezTo>
                  <a:cubicBezTo>
                    <a:pt x="428" y="1115"/>
                    <a:pt x="524" y="1054"/>
                    <a:pt x="564" y="955"/>
                  </a:cubicBezTo>
                  <a:lnTo>
                    <a:pt x="726" y="521"/>
                  </a:lnTo>
                  <a:lnTo>
                    <a:pt x="791" y="359"/>
                  </a:lnTo>
                  <a:cubicBezTo>
                    <a:pt x="842" y="229"/>
                    <a:pt x="778" y="87"/>
                    <a:pt x="648" y="35"/>
                  </a:cubicBezTo>
                  <a:lnTo>
                    <a:pt x="609" y="16"/>
                  </a:lnTo>
                  <a:cubicBezTo>
                    <a:pt x="580" y="5"/>
                    <a:pt x="550" y="0"/>
                    <a:pt x="520" y="0"/>
                  </a:cubicBezTo>
                  <a:close/>
                  <a:moveTo>
                    <a:pt x="1599" y="419"/>
                  </a:moveTo>
                  <a:cubicBezTo>
                    <a:pt x="1497" y="419"/>
                    <a:pt x="1402" y="481"/>
                    <a:pt x="1367" y="586"/>
                  </a:cubicBezTo>
                  <a:lnTo>
                    <a:pt x="1302" y="747"/>
                  </a:lnTo>
                  <a:lnTo>
                    <a:pt x="1134" y="1175"/>
                  </a:lnTo>
                  <a:cubicBezTo>
                    <a:pt x="1082" y="1304"/>
                    <a:pt x="1147" y="1453"/>
                    <a:pt x="1276" y="1505"/>
                  </a:cubicBezTo>
                  <a:lnTo>
                    <a:pt x="1322" y="1518"/>
                  </a:lnTo>
                  <a:cubicBezTo>
                    <a:pt x="1352" y="1530"/>
                    <a:pt x="1383" y="1536"/>
                    <a:pt x="1413" y="1536"/>
                  </a:cubicBezTo>
                  <a:cubicBezTo>
                    <a:pt x="1512" y="1536"/>
                    <a:pt x="1606" y="1473"/>
                    <a:pt x="1645" y="1369"/>
                  </a:cubicBezTo>
                  <a:lnTo>
                    <a:pt x="1814" y="942"/>
                  </a:lnTo>
                  <a:lnTo>
                    <a:pt x="1878" y="780"/>
                  </a:lnTo>
                  <a:cubicBezTo>
                    <a:pt x="1930" y="650"/>
                    <a:pt x="1859" y="501"/>
                    <a:pt x="1729" y="456"/>
                  </a:cubicBezTo>
                  <a:lnTo>
                    <a:pt x="1691" y="437"/>
                  </a:lnTo>
                  <a:cubicBezTo>
                    <a:pt x="1660" y="425"/>
                    <a:pt x="1629" y="419"/>
                    <a:pt x="1599" y="419"/>
                  </a:cubicBezTo>
                  <a:close/>
                  <a:moveTo>
                    <a:pt x="2691" y="843"/>
                  </a:moveTo>
                  <a:cubicBezTo>
                    <a:pt x="2585" y="843"/>
                    <a:pt x="2489" y="905"/>
                    <a:pt x="2448" y="1006"/>
                  </a:cubicBezTo>
                  <a:lnTo>
                    <a:pt x="2384" y="1168"/>
                  </a:lnTo>
                  <a:lnTo>
                    <a:pt x="2215" y="1596"/>
                  </a:lnTo>
                  <a:cubicBezTo>
                    <a:pt x="2170" y="1725"/>
                    <a:pt x="2235" y="1874"/>
                    <a:pt x="2364" y="1926"/>
                  </a:cubicBezTo>
                  <a:lnTo>
                    <a:pt x="2403" y="1939"/>
                  </a:lnTo>
                  <a:cubicBezTo>
                    <a:pt x="2433" y="1951"/>
                    <a:pt x="2465" y="1957"/>
                    <a:pt x="2496" y="1957"/>
                  </a:cubicBezTo>
                  <a:cubicBezTo>
                    <a:pt x="2597" y="1957"/>
                    <a:pt x="2694" y="1896"/>
                    <a:pt x="2733" y="1796"/>
                  </a:cubicBezTo>
                  <a:lnTo>
                    <a:pt x="2895" y="1363"/>
                  </a:lnTo>
                  <a:lnTo>
                    <a:pt x="2960" y="1201"/>
                  </a:lnTo>
                  <a:cubicBezTo>
                    <a:pt x="3012" y="1071"/>
                    <a:pt x="2947" y="922"/>
                    <a:pt x="2817" y="877"/>
                  </a:cubicBezTo>
                  <a:lnTo>
                    <a:pt x="2779" y="857"/>
                  </a:lnTo>
                  <a:cubicBezTo>
                    <a:pt x="2749" y="848"/>
                    <a:pt x="2720" y="843"/>
                    <a:pt x="2691" y="843"/>
                  </a:cubicBezTo>
                  <a:close/>
                  <a:moveTo>
                    <a:pt x="3767" y="1261"/>
                  </a:moveTo>
                  <a:cubicBezTo>
                    <a:pt x="3666" y="1261"/>
                    <a:pt x="3569" y="1322"/>
                    <a:pt x="3530" y="1421"/>
                  </a:cubicBezTo>
                  <a:lnTo>
                    <a:pt x="3471" y="1583"/>
                  </a:lnTo>
                  <a:lnTo>
                    <a:pt x="3303" y="2017"/>
                  </a:lnTo>
                  <a:cubicBezTo>
                    <a:pt x="3251" y="2146"/>
                    <a:pt x="3316" y="2295"/>
                    <a:pt x="3446" y="2340"/>
                  </a:cubicBezTo>
                  <a:lnTo>
                    <a:pt x="3484" y="2360"/>
                  </a:lnTo>
                  <a:cubicBezTo>
                    <a:pt x="3516" y="2372"/>
                    <a:pt x="3549" y="2378"/>
                    <a:pt x="3580" y="2378"/>
                  </a:cubicBezTo>
                  <a:cubicBezTo>
                    <a:pt x="3682" y="2378"/>
                    <a:pt x="3775" y="2317"/>
                    <a:pt x="3815" y="2217"/>
                  </a:cubicBezTo>
                  <a:lnTo>
                    <a:pt x="3983" y="1784"/>
                  </a:lnTo>
                  <a:lnTo>
                    <a:pt x="4041" y="1622"/>
                  </a:lnTo>
                  <a:cubicBezTo>
                    <a:pt x="4093" y="1492"/>
                    <a:pt x="4028" y="1343"/>
                    <a:pt x="3899" y="1298"/>
                  </a:cubicBezTo>
                  <a:lnTo>
                    <a:pt x="3860" y="1278"/>
                  </a:lnTo>
                  <a:cubicBezTo>
                    <a:pt x="3830" y="1266"/>
                    <a:pt x="3798" y="1261"/>
                    <a:pt x="3767" y="12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3025199" y="4004353"/>
              <a:ext cx="460139" cy="489566"/>
            </a:xfrm>
            <a:custGeom>
              <a:avLst/>
              <a:gdLst/>
              <a:ahLst/>
              <a:cxnLst/>
              <a:rect l="l" t="t" r="r" b="b"/>
              <a:pathLst>
                <a:path w="5285" h="5623" extrusionOk="0">
                  <a:moveTo>
                    <a:pt x="1678" y="1"/>
                  </a:moveTo>
                  <a:cubicBezTo>
                    <a:pt x="1639" y="1"/>
                    <a:pt x="1607" y="20"/>
                    <a:pt x="1594" y="52"/>
                  </a:cubicBezTo>
                  <a:cubicBezTo>
                    <a:pt x="1574" y="98"/>
                    <a:pt x="1613" y="156"/>
                    <a:pt x="1671" y="175"/>
                  </a:cubicBezTo>
                  <a:lnTo>
                    <a:pt x="5123" y="1516"/>
                  </a:lnTo>
                  <a:cubicBezTo>
                    <a:pt x="5143" y="1524"/>
                    <a:pt x="5162" y="1527"/>
                    <a:pt x="5180" y="1527"/>
                  </a:cubicBezTo>
                  <a:cubicBezTo>
                    <a:pt x="5220" y="1527"/>
                    <a:pt x="5252" y="1509"/>
                    <a:pt x="5265" y="1477"/>
                  </a:cubicBezTo>
                  <a:cubicBezTo>
                    <a:pt x="5285" y="1432"/>
                    <a:pt x="5246" y="1373"/>
                    <a:pt x="5188" y="1354"/>
                  </a:cubicBezTo>
                  <a:lnTo>
                    <a:pt x="1730" y="14"/>
                  </a:lnTo>
                  <a:cubicBezTo>
                    <a:pt x="1717" y="7"/>
                    <a:pt x="1697" y="1"/>
                    <a:pt x="1678" y="1"/>
                  </a:cubicBezTo>
                  <a:close/>
                  <a:moveTo>
                    <a:pt x="1452" y="588"/>
                  </a:moveTo>
                  <a:cubicBezTo>
                    <a:pt x="1413" y="588"/>
                    <a:pt x="1381" y="603"/>
                    <a:pt x="1367" y="635"/>
                  </a:cubicBezTo>
                  <a:cubicBezTo>
                    <a:pt x="1367" y="648"/>
                    <a:pt x="1361" y="655"/>
                    <a:pt x="1361" y="661"/>
                  </a:cubicBezTo>
                  <a:cubicBezTo>
                    <a:pt x="1361" y="700"/>
                    <a:pt x="1393" y="739"/>
                    <a:pt x="1445" y="758"/>
                  </a:cubicBezTo>
                  <a:lnTo>
                    <a:pt x="4896" y="2099"/>
                  </a:lnTo>
                  <a:cubicBezTo>
                    <a:pt x="4914" y="2107"/>
                    <a:pt x="4933" y="2110"/>
                    <a:pt x="4950" y="2110"/>
                  </a:cubicBezTo>
                  <a:cubicBezTo>
                    <a:pt x="4990" y="2110"/>
                    <a:pt x="5025" y="2091"/>
                    <a:pt x="5039" y="2060"/>
                  </a:cubicBezTo>
                  <a:cubicBezTo>
                    <a:pt x="5052" y="2015"/>
                    <a:pt x="5019" y="1963"/>
                    <a:pt x="4961" y="1937"/>
                  </a:cubicBezTo>
                  <a:lnTo>
                    <a:pt x="1503" y="596"/>
                  </a:lnTo>
                  <a:cubicBezTo>
                    <a:pt x="1485" y="591"/>
                    <a:pt x="1468" y="588"/>
                    <a:pt x="1452" y="588"/>
                  </a:cubicBezTo>
                  <a:close/>
                  <a:moveTo>
                    <a:pt x="1231" y="1172"/>
                  </a:moveTo>
                  <a:cubicBezTo>
                    <a:pt x="1190" y="1172"/>
                    <a:pt x="1155" y="1191"/>
                    <a:pt x="1140" y="1224"/>
                  </a:cubicBezTo>
                  <a:cubicBezTo>
                    <a:pt x="1134" y="1231"/>
                    <a:pt x="1134" y="1237"/>
                    <a:pt x="1134" y="1244"/>
                  </a:cubicBezTo>
                  <a:cubicBezTo>
                    <a:pt x="1134" y="1283"/>
                    <a:pt x="1166" y="1328"/>
                    <a:pt x="1218" y="1348"/>
                  </a:cubicBezTo>
                  <a:lnTo>
                    <a:pt x="4670" y="2688"/>
                  </a:lnTo>
                  <a:cubicBezTo>
                    <a:pt x="4685" y="2693"/>
                    <a:pt x="4701" y="2696"/>
                    <a:pt x="4717" y="2696"/>
                  </a:cubicBezTo>
                  <a:cubicBezTo>
                    <a:pt x="4759" y="2696"/>
                    <a:pt x="4798" y="2678"/>
                    <a:pt x="4812" y="2649"/>
                  </a:cubicBezTo>
                  <a:cubicBezTo>
                    <a:pt x="4825" y="2604"/>
                    <a:pt x="4793" y="2546"/>
                    <a:pt x="4734" y="2526"/>
                  </a:cubicBezTo>
                  <a:lnTo>
                    <a:pt x="1276" y="1179"/>
                  </a:lnTo>
                  <a:cubicBezTo>
                    <a:pt x="1261" y="1174"/>
                    <a:pt x="1246" y="1172"/>
                    <a:pt x="1231" y="1172"/>
                  </a:cubicBezTo>
                  <a:close/>
                  <a:moveTo>
                    <a:pt x="997" y="1757"/>
                  </a:moveTo>
                  <a:cubicBezTo>
                    <a:pt x="971" y="1757"/>
                    <a:pt x="946" y="1766"/>
                    <a:pt x="927" y="1781"/>
                  </a:cubicBezTo>
                  <a:cubicBezTo>
                    <a:pt x="920" y="1788"/>
                    <a:pt x="920" y="1801"/>
                    <a:pt x="914" y="1807"/>
                  </a:cubicBezTo>
                  <a:cubicBezTo>
                    <a:pt x="914" y="1814"/>
                    <a:pt x="907" y="1827"/>
                    <a:pt x="907" y="1833"/>
                  </a:cubicBezTo>
                  <a:cubicBezTo>
                    <a:pt x="907" y="1872"/>
                    <a:pt x="940" y="1911"/>
                    <a:pt x="991" y="1930"/>
                  </a:cubicBezTo>
                  <a:lnTo>
                    <a:pt x="1043" y="1950"/>
                  </a:lnTo>
                  <a:lnTo>
                    <a:pt x="4443" y="3271"/>
                  </a:lnTo>
                  <a:cubicBezTo>
                    <a:pt x="4461" y="3279"/>
                    <a:pt x="4479" y="3282"/>
                    <a:pt x="4497" y="3282"/>
                  </a:cubicBezTo>
                  <a:cubicBezTo>
                    <a:pt x="4537" y="3282"/>
                    <a:pt x="4572" y="3263"/>
                    <a:pt x="4585" y="3232"/>
                  </a:cubicBezTo>
                  <a:cubicBezTo>
                    <a:pt x="4598" y="3187"/>
                    <a:pt x="4566" y="3128"/>
                    <a:pt x="4508" y="3109"/>
                  </a:cubicBezTo>
                  <a:lnTo>
                    <a:pt x="1050" y="1768"/>
                  </a:lnTo>
                  <a:cubicBezTo>
                    <a:pt x="1032" y="1761"/>
                    <a:pt x="1014" y="1757"/>
                    <a:pt x="997" y="1757"/>
                  </a:cubicBezTo>
                  <a:close/>
                  <a:moveTo>
                    <a:pt x="772" y="2343"/>
                  </a:moveTo>
                  <a:cubicBezTo>
                    <a:pt x="733" y="2343"/>
                    <a:pt x="701" y="2358"/>
                    <a:pt x="687" y="2390"/>
                  </a:cubicBezTo>
                  <a:cubicBezTo>
                    <a:pt x="681" y="2397"/>
                    <a:pt x="681" y="2410"/>
                    <a:pt x="681" y="2416"/>
                  </a:cubicBezTo>
                  <a:cubicBezTo>
                    <a:pt x="681" y="2455"/>
                    <a:pt x="713" y="2494"/>
                    <a:pt x="758" y="2513"/>
                  </a:cubicBezTo>
                  <a:lnTo>
                    <a:pt x="1652" y="2863"/>
                  </a:lnTo>
                  <a:lnTo>
                    <a:pt x="4216" y="3854"/>
                  </a:lnTo>
                  <a:cubicBezTo>
                    <a:pt x="4234" y="3862"/>
                    <a:pt x="4253" y="3865"/>
                    <a:pt x="4270" y="3865"/>
                  </a:cubicBezTo>
                  <a:cubicBezTo>
                    <a:pt x="4310" y="3865"/>
                    <a:pt x="4345" y="3846"/>
                    <a:pt x="4359" y="3815"/>
                  </a:cubicBezTo>
                  <a:cubicBezTo>
                    <a:pt x="4372" y="3769"/>
                    <a:pt x="4339" y="3718"/>
                    <a:pt x="4281" y="3692"/>
                  </a:cubicBezTo>
                  <a:lnTo>
                    <a:pt x="1484" y="2604"/>
                  </a:lnTo>
                  <a:lnTo>
                    <a:pt x="823" y="2351"/>
                  </a:lnTo>
                  <a:cubicBezTo>
                    <a:pt x="806" y="2345"/>
                    <a:pt x="788" y="2343"/>
                    <a:pt x="772" y="2343"/>
                  </a:cubicBezTo>
                  <a:close/>
                  <a:moveTo>
                    <a:pt x="543" y="2929"/>
                  </a:moveTo>
                  <a:cubicBezTo>
                    <a:pt x="503" y="2929"/>
                    <a:pt x="469" y="2948"/>
                    <a:pt x="460" y="2979"/>
                  </a:cubicBezTo>
                  <a:cubicBezTo>
                    <a:pt x="454" y="2986"/>
                    <a:pt x="454" y="2992"/>
                    <a:pt x="454" y="3005"/>
                  </a:cubicBezTo>
                  <a:cubicBezTo>
                    <a:pt x="454" y="3044"/>
                    <a:pt x="486" y="3083"/>
                    <a:pt x="538" y="3102"/>
                  </a:cubicBezTo>
                  <a:lnTo>
                    <a:pt x="2267" y="3769"/>
                  </a:lnTo>
                  <a:lnTo>
                    <a:pt x="3990" y="4443"/>
                  </a:lnTo>
                  <a:cubicBezTo>
                    <a:pt x="4007" y="4449"/>
                    <a:pt x="4025" y="4452"/>
                    <a:pt x="4042" y="4452"/>
                  </a:cubicBezTo>
                  <a:cubicBezTo>
                    <a:pt x="4083" y="4452"/>
                    <a:pt x="4119" y="4436"/>
                    <a:pt x="4132" y="4404"/>
                  </a:cubicBezTo>
                  <a:cubicBezTo>
                    <a:pt x="4145" y="4359"/>
                    <a:pt x="4113" y="4300"/>
                    <a:pt x="4054" y="4281"/>
                  </a:cubicBezTo>
                  <a:lnTo>
                    <a:pt x="2092" y="3517"/>
                  </a:lnTo>
                  <a:lnTo>
                    <a:pt x="596" y="2941"/>
                  </a:lnTo>
                  <a:cubicBezTo>
                    <a:pt x="579" y="2933"/>
                    <a:pt x="560" y="2929"/>
                    <a:pt x="543" y="2929"/>
                  </a:cubicBezTo>
                  <a:close/>
                  <a:moveTo>
                    <a:pt x="316" y="3512"/>
                  </a:moveTo>
                  <a:cubicBezTo>
                    <a:pt x="277" y="3512"/>
                    <a:pt x="243" y="3531"/>
                    <a:pt x="234" y="3562"/>
                  </a:cubicBezTo>
                  <a:cubicBezTo>
                    <a:pt x="227" y="3569"/>
                    <a:pt x="227" y="3582"/>
                    <a:pt x="227" y="3588"/>
                  </a:cubicBezTo>
                  <a:cubicBezTo>
                    <a:pt x="227" y="3627"/>
                    <a:pt x="260" y="3666"/>
                    <a:pt x="305" y="3685"/>
                  </a:cubicBezTo>
                  <a:lnTo>
                    <a:pt x="706" y="3841"/>
                  </a:lnTo>
                  <a:lnTo>
                    <a:pt x="2876" y="4683"/>
                  </a:lnTo>
                  <a:lnTo>
                    <a:pt x="3763" y="5026"/>
                  </a:lnTo>
                  <a:cubicBezTo>
                    <a:pt x="3781" y="5034"/>
                    <a:pt x="3799" y="5037"/>
                    <a:pt x="3817" y="5037"/>
                  </a:cubicBezTo>
                  <a:cubicBezTo>
                    <a:pt x="3857" y="5037"/>
                    <a:pt x="3892" y="5018"/>
                    <a:pt x="3905" y="4987"/>
                  </a:cubicBezTo>
                  <a:cubicBezTo>
                    <a:pt x="3918" y="4942"/>
                    <a:pt x="3886" y="4890"/>
                    <a:pt x="3828" y="4864"/>
                  </a:cubicBezTo>
                  <a:lnTo>
                    <a:pt x="2701" y="4430"/>
                  </a:lnTo>
                  <a:lnTo>
                    <a:pt x="532" y="3588"/>
                  </a:lnTo>
                  <a:lnTo>
                    <a:pt x="370" y="3523"/>
                  </a:lnTo>
                  <a:cubicBezTo>
                    <a:pt x="352" y="3515"/>
                    <a:pt x="333" y="3512"/>
                    <a:pt x="316" y="3512"/>
                  </a:cubicBezTo>
                  <a:close/>
                  <a:moveTo>
                    <a:pt x="96" y="4099"/>
                  </a:moveTo>
                  <a:cubicBezTo>
                    <a:pt x="54" y="4099"/>
                    <a:pt x="17" y="4117"/>
                    <a:pt x="7" y="4145"/>
                  </a:cubicBezTo>
                  <a:cubicBezTo>
                    <a:pt x="1" y="4158"/>
                    <a:pt x="1" y="4164"/>
                    <a:pt x="1" y="4171"/>
                  </a:cubicBezTo>
                  <a:cubicBezTo>
                    <a:pt x="1" y="4210"/>
                    <a:pt x="33" y="4255"/>
                    <a:pt x="78" y="4268"/>
                  </a:cubicBezTo>
                  <a:lnTo>
                    <a:pt x="1315" y="4754"/>
                  </a:lnTo>
                  <a:lnTo>
                    <a:pt x="2669" y="5272"/>
                  </a:lnTo>
                  <a:lnTo>
                    <a:pt x="3536" y="5615"/>
                  </a:lnTo>
                  <a:cubicBezTo>
                    <a:pt x="3552" y="5620"/>
                    <a:pt x="3567" y="5623"/>
                    <a:pt x="3582" y="5623"/>
                  </a:cubicBezTo>
                  <a:cubicBezTo>
                    <a:pt x="3625" y="5623"/>
                    <a:pt x="3664" y="5603"/>
                    <a:pt x="3679" y="5570"/>
                  </a:cubicBezTo>
                  <a:cubicBezTo>
                    <a:pt x="3692" y="5524"/>
                    <a:pt x="3659" y="5473"/>
                    <a:pt x="3601" y="5447"/>
                  </a:cubicBezTo>
                  <a:lnTo>
                    <a:pt x="2843" y="5155"/>
                  </a:lnTo>
                  <a:lnTo>
                    <a:pt x="1147" y="4495"/>
                  </a:lnTo>
                  <a:lnTo>
                    <a:pt x="143" y="4106"/>
                  </a:lnTo>
                  <a:cubicBezTo>
                    <a:pt x="127" y="4101"/>
                    <a:pt x="111" y="4099"/>
                    <a:pt x="96" y="40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3385687" y="3695025"/>
              <a:ext cx="121282" cy="97948"/>
            </a:xfrm>
            <a:custGeom>
              <a:avLst/>
              <a:gdLst/>
              <a:ahLst/>
              <a:cxnLst/>
              <a:rect l="l" t="t" r="r" b="b"/>
              <a:pathLst>
                <a:path w="1393" h="1125" extrusionOk="0">
                  <a:moveTo>
                    <a:pt x="351" y="0"/>
                  </a:moveTo>
                  <a:cubicBezTo>
                    <a:pt x="308" y="0"/>
                    <a:pt x="275" y="13"/>
                    <a:pt x="259" y="38"/>
                  </a:cubicBezTo>
                  <a:lnTo>
                    <a:pt x="45" y="342"/>
                  </a:lnTo>
                  <a:cubicBezTo>
                    <a:pt x="0" y="414"/>
                    <a:pt x="97" y="569"/>
                    <a:pt x="266" y="679"/>
                  </a:cubicBezTo>
                  <a:lnTo>
                    <a:pt x="745" y="1009"/>
                  </a:lnTo>
                  <a:cubicBezTo>
                    <a:pt x="853" y="1084"/>
                    <a:pt x="965" y="1125"/>
                    <a:pt x="1042" y="1125"/>
                  </a:cubicBezTo>
                  <a:cubicBezTo>
                    <a:pt x="1085" y="1125"/>
                    <a:pt x="1117" y="1112"/>
                    <a:pt x="1133" y="1087"/>
                  </a:cubicBezTo>
                  <a:lnTo>
                    <a:pt x="1347" y="783"/>
                  </a:lnTo>
                  <a:cubicBezTo>
                    <a:pt x="1392" y="711"/>
                    <a:pt x="1295" y="563"/>
                    <a:pt x="1127" y="446"/>
                  </a:cubicBezTo>
                  <a:lnTo>
                    <a:pt x="648" y="116"/>
                  </a:lnTo>
                  <a:cubicBezTo>
                    <a:pt x="539" y="41"/>
                    <a:pt x="428"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3385687" y="3711219"/>
              <a:ext cx="108309" cy="81754"/>
            </a:xfrm>
            <a:custGeom>
              <a:avLst/>
              <a:gdLst/>
              <a:ahLst/>
              <a:cxnLst/>
              <a:rect l="l" t="t" r="r" b="b"/>
              <a:pathLst>
                <a:path w="1244" h="939" extrusionOk="0">
                  <a:moveTo>
                    <a:pt x="156" y="1"/>
                  </a:moveTo>
                  <a:lnTo>
                    <a:pt x="156" y="1"/>
                  </a:lnTo>
                  <a:cubicBezTo>
                    <a:pt x="155" y="1"/>
                    <a:pt x="155" y="2"/>
                    <a:pt x="155" y="2"/>
                  </a:cubicBezTo>
                  <a:lnTo>
                    <a:pt x="155" y="2"/>
                  </a:lnTo>
                  <a:lnTo>
                    <a:pt x="156" y="1"/>
                  </a:lnTo>
                  <a:close/>
                  <a:moveTo>
                    <a:pt x="155" y="2"/>
                  </a:moveTo>
                  <a:lnTo>
                    <a:pt x="45" y="156"/>
                  </a:lnTo>
                  <a:cubicBezTo>
                    <a:pt x="0" y="228"/>
                    <a:pt x="97" y="377"/>
                    <a:pt x="266" y="493"/>
                  </a:cubicBezTo>
                  <a:lnTo>
                    <a:pt x="745" y="823"/>
                  </a:lnTo>
                  <a:cubicBezTo>
                    <a:pt x="853" y="898"/>
                    <a:pt x="965" y="939"/>
                    <a:pt x="1044" y="939"/>
                  </a:cubicBezTo>
                  <a:cubicBezTo>
                    <a:pt x="1087" y="939"/>
                    <a:pt x="1121" y="926"/>
                    <a:pt x="1140" y="901"/>
                  </a:cubicBezTo>
                  <a:lnTo>
                    <a:pt x="1243" y="752"/>
                  </a:lnTo>
                  <a:lnTo>
                    <a:pt x="1243" y="752"/>
                  </a:lnTo>
                  <a:cubicBezTo>
                    <a:pt x="1226" y="776"/>
                    <a:pt x="1194" y="788"/>
                    <a:pt x="1153" y="788"/>
                  </a:cubicBezTo>
                  <a:cubicBezTo>
                    <a:pt x="1073" y="788"/>
                    <a:pt x="960" y="745"/>
                    <a:pt x="848" y="668"/>
                  </a:cubicBezTo>
                  <a:lnTo>
                    <a:pt x="369" y="344"/>
                  </a:lnTo>
                  <a:cubicBezTo>
                    <a:pt x="202" y="228"/>
                    <a:pt x="105" y="74"/>
                    <a:pt x="155"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3399182" y="3695025"/>
              <a:ext cx="108309" cy="81145"/>
            </a:xfrm>
            <a:custGeom>
              <a:avLst/>
              <a:gdLst/>
              <a:ahLst/>
              <a:cxnLst/>
              <a:rect l="l" t="t" r="r" b="b"/>
              <a:pathLst>
                <a:path w="1244" h="932" extrusionOk="0">
                  <a:moveTo>
                    <a:pt x="4" y="183"/>
                  </a:moveTo>
                  <a:cubicBezTo>
                    <a:pt x="2" y="184"/>
                    <a:pt x="2" y="185"/>
                    <a:pt x="1" y="187"/>
                  </a:cubicBezTo>
                  <a:lnTo>
                    <a:pt x="4" y="183"/>
                  </a:lnTo>
                  <a:close/>
                  <a:moveTo>
                    <a:pt x="196" y="0"/>
                  </a:moveTo>
                  <a:cubicBezTo>
                    <a:pt x="153" y="0"/>
                    <a:pt x="120" y="13"/>
                    <a:pt x="104" y="38"/>
                  </a:cubicBezTo>
                  <a:lnTo>
                    <a:pt x="4" y="183"/>
                  </a:lnTo>
                  <a:lnTo>
                    <a:pt x="4" y="183"/>
                  </a:lnTo>
                  <a:cubicBezTo>
                    <a:pt x="20" y="161"/>
                    <a:pt x="49" y="151"/>
                    <a:pt x="87" y="151"/>
                  </a:cubicBezTo>
                  <a:cubicBezTo>
                    <a:pt x="164" y="151"/>
                    <a:pt x="278" y="194"/>
                    <a:pt x="389" y="271"/>
                  </a:cubicBezTo>
                  <a:lnTo>
                    <a:pt x="868" y="595"/>
                  </a:lnTo>
                  <a:cubicBezTo>
                    <a:pt x="1036" y="711"/>
                    <a:pt x="1134" y="866"/>
                    <a:pt x="1089" y="931"/>
                  </a:cubicBezTo>
                  <a:lnTo>
                    <a:pt x="1089" y="931"/>
                  </a:lnTo>
                  <a:lnTo>
                    <a:pt x="1192" y="783"/>
                  </a:lnTo>
                  <a:cubicBezTo>
                    <a:pt x="1244" y="711"/>
                    <a:pt x="1140" y="556"/>
                    <a:pt x="972" y="446"/>
                  </a:cubicBezTo>
                  <a:lnTo>
                    <a:pt x="499" y="116"/>
                  </a:lnTo>
                  <a:cubicBezTo>
                    <a:pt x="387" y="41"/>
                    <a:pt x="274" y="0"/>
                    <a:pt x="196" y="0"/>
                  </a:cubicBezTo>
                  <a:close/>
                  <a:moveTo>
                    <a:pt x="1089" y="931"/>
                  </a:moveTo>
                  <a:lnTo>
                    <a:pt x="1088" y="932"/>
                  </a:lnTo>
                  <a:cubicBezTo>
                    <a:pt x="1089" y="932"/>
                    <a:pt x="1089" y="931"/>
                    <a:pt x="1089" y="9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3421209" y="3713483"/>
              <a:ext cx="326320" cy="236120"/>
            </a:xfrm>
            <a:custGeom>
              <a:avLst/>
              <a:gdLst/>
              <a:ahLst/>
              <a:cxnLst/>
              <a:rect l="l" t="t" r="r" b="b"/>
              <a:pathLst>
                <a:path w="3748" h="2712" extrusionOk="0">
                  <a:moveTo>
                    <a:pt x="382" y="1"/>
                  </a:moveTo>
                  <a:lnTo>
                    <a:pt x="0" y="564"/>
                  </a:lnTo>
                  <a:lnTo>
                    <a:pt x="2752" y="2449"/>
                  </a:lnTo>
                  <a:cubicBezTo>
                    <a:pt x="2752" y="2449"/>
                    <a:pt x="3439" y="2636"/>
                    <a:pt x="3672" y="2708"/>
                  </a:cubicBezTo>
                  <a:cubicBezTo>
                    <a:pt x="3685" y="2710"/>
                    <a:pt x="3696" y="2712"/>
                    <a:pt x="3705" y="2712"/>
                  </a:cubicBezTo>
                  <a:cubicBezTo>
                    <a:pt x="3742" y="2712"/>
                    <a:pt x="3747" y="2690"/>
                    <a:pt x="3711" y="2643"/>
                  </a:cubicBezTo>
                  <a:cubicBezTo>
                    <a:pt x="3568" y="2455"/>
                    <a:pt x="3134" y="1879"/>
                    <a:pt x="3134" y="1879"/>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3649496" y="3873423"/>
              <a:ext cx="80187" cy="69130"/>
            </a:xfrm>
            <a:custGeom>
              <a:avLst/>
              <a:gdLst/>
              <a:ahLst/>
              <a:cxnLst/>
              <a:rect l="l" t="t" r="r" b="b"/>
              <a:pathLst>
                <a:path w="921" h="794" extrusionOk="0">
                  <a:moveTo>
                    <a:pt x="368" y="1"/>
                  </a:moveTo>
                  <a:cubicBezTo>
                    <a:pt x="345" y="1"/>
                    <a:pt x="324" y="7"/>
                    <a:pt x="312" y="22"/>
                  </a:cubicBezTo>
                  <a:cubicBezTo>
                    <a:pt x="273" y="87"/>
                    <a:pt x="435" y="165"/>
                    <a:pt x="402" y="204"/>
                  </a:cubicBezTo>
                  <a:cubicBezTo>
                    <a:pt x="397" y="214"/>
                    <a:pt x="385" y="217"/>
                    <a:pt x="370" y="217"/>
                  </a:cubicBezTo>
                  <a:cubicBezTo>
                    <a:pt x="336" y="217"/>
                    <a:pt x="283" y="199"/>
                    <a:pt x="238" y="199"/>
                  </a:cubicBezTo>
                  <a:cubicBezTo>
                    <a:pt x="213" y="199"/>
                    <a:pt x="190" y="205"/>
                    <a:pt x="176" y="223"/>
                  </a:cubicBezTo>
                  <a:cubicBezTo>
                    <a:pt x="130" y="294"/>
                    <a:pt x="260" y="417"/>
                    <a:pt x="240" y="450"/>
                  </a:cubicBezTo>
                  <a:cubicBezTo>
                    <a:pt x="238" y="453"/>
                    <a:pt x="234" y="454"/>
                    <a:pt x="228" y="454"/>
                  </a:cubicBezTo>
                  <a:cubicBezTo>
                    <a:pt x="197" y="454"/>
                    <a:pt x="122" y="415"/>
                    <a:pt x="75" y="415"/>
                  </a:cubicBezTo>
                  <a:cubicBezTo>
                    <a:pt x="59" y="415"/>
                    <a:pt x="47" y="419"/>
                    <a:pt x="40" y="430"/>
                  </a:cubicBezTo>
                  <a:cubicBezTo>
                    <a:pt x="1" y="482"/>
                    <a:pt x="130" y="612"/>
                    <a:pt x="130" y="612"/>
                  </a:cubicBezTo>
                  <a:cubicBezTo>
                    <a:pt x="130" y="612"/>
                    <a:pt x="486" y="709"/>
                    <a:pt x="778" y="793"/>
                  </a:cubicBezTo>
                  <a:lnTo>
                    <a:pt x="920" y="579"/>
                  </a:lnTo>
                  <a:cubicBezTo>
                    <a:pt x="739" y="346"/>
                    <a:pt x="512" y="42"/>
                    <a:pt x="512" y="42"/>
                  </a:cubicBezTo>
                  <a:cubicBezTo>
                    <a:pt x="512" y="42"/>
                    <a:pt x="430" y="1"/>
                    <a:pt x="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649496" y="3909468"/>
              <a:ext cx="71132" cy="33085"/>
            </a:xfrm>
            <a:custGeom>
              <a:avLst/>
              <a:gdLst/>
              <a:ahLst/>
              <a:cxnLst/>
              <a:rect l="l" t="t" r="r" b="b"/>
              <a:pathLst>
                <a:path w="817" h="380" extrusionOk="0">
                  <a:moveTo>
                    <a:pt x="75" y="1"/>
                  </a:moveTo>
                  <a:cubicBezTo>
                    <a:pt x="59" y="1"/>
                    <a:pt x="47" y="5"/>
                    <a:pt x="40" y="16"/>
                  </a:cubicBezTo>
                  <a:cubicBezTo>
                    <a:pt x="1" y="68"/>
                    <a:pt x="130" y="198"/>
                    <a:pt x="130" y="198"/>
                  </a:cubicBezTo>
                  <a:cubicBezTo>
                    <a:pt x="130" y="198"/>
                    <a:pt x="486" y="295"/>
                    <a:pt x="778" y="379"/>
                  </a:cubicBezTo>
                  <a:lnTo>
                    <a:pt x="817" y="314"/>
                  </a:lnTo>
                  <a:lnTo>
                    <a:pt x="240" y="36"/>
                  </a:lnTo>
                  <a:cubicBezTo>
                    <a:pt x="238" y="39"/>
                    <a:pt x="234" y="40"/>
                    <a:pt x="228" y="40"/>
                  </a:cubicBezTo>
                  <a:cubicBezTo>
                    <a:pt x="197" y="40"/>
                    <a:pt x="122"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3673178" y="3874032"/>
              <a:ext cx="56505" cy="55547"/>
            </a:xfrm>
            <a:custGeom>
              <a:avLst/>
              <a:gdLst/>
              <a:ahLst/>
              <a:cxnLst/>
              <a:rect l="l" t="t" r="r" b="b"/>
              <a:pathLst>
                <a:path w="649" h="638" extrusionOk="0">
                  <a:moveTo>
                    <a:pt x="93" y="0"/>
                  </a:moveTo>
                  <a:cubicBezTo>
                    <a:pt x="70" y="0"/>
                    <a:pt x="50" y="6"/>
                    <a:pt x="40" y="22"/>
                  </a:cubicBezTo>
                  <a:cubicBezTo>
                    <a:pt x="1" y="80"/>
                    <a:pt x="156" y="164"/>
                    <a:pt x="130" y="197"/>
                  </a:cubicBezTo>
                  <a:lnTo>
                    <a:pt x="603" y="637"/>
                  </a:lnTo>
                  <a:lnTo>
                    <a:pt x="648" y="579"/>
                  </a:lnTo>
                  <a:cubicBezTo>
                    <a:pt x="467" y="339"/>
                    <a:pt x="240" y="41"/>
                    <a:pt x="240" y="41"/>
                  </a:cubicBezTo>
                  <a:cubicBezTo>
                    <a:pt x="240" y="41"/>
                    <a:pt x="155"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3818665" y="3345368"/>
              <a:ext cx="1382592" cy="955713"/>
            </a:xfrm>
            <a:custGeom>
              <a:avLst/>
              <a:gdLst/>
              <a:ahLst/>
              <a:cxnLst/>
              <a:rect l="l" t="t" r="r" b="b"/>
              <a:pathLst>
                <a:path w="15880" h="10977" extrusionOk="0">
                  <a:moveTo>
                    <a:pt x="661" y="0"/>
                  </a:moveTo>
                  <a:cubicBezTo>
                    <a:pt x="298" y="0"/>
                    <a:pt x="7" y="266"/>
                    <a:pt x="7" y="596"/>
                  </a:cubicBezTo>
                  <a:lnTo>
                    <a:pt x="1" y="10381"/>
                  </a:lnTo>
                  <a:cubicBezTo>
                    <a:pt x="1" y="10705"/>
                    <a:pt x="298" y="10970"/>
                    <a:pt x="661" y="10970"/>
                  </a:cubicBezTo>
                  <a:lnTo>
                    <a:pt x="15219" y="10977"/>
                  </a:lnTo>
                  <a:cubicBezTo>
                    <a:pt x="15581" y="10977"/>
                    <a:pt x="15879" y="10711"/>
                    <a:pt x="15879" y="10381"/>
                  </a:cubicBezTo>
                  <a:lnTo>
                    <a:pt x="15879" y="602"/>
                  </a:lnTo>
                  <a:cubicBezTo>
                    <a:pt x="15879" y="272"/>
                    <a:pt x="15588" y="7"/>
                    <a:pt x="15225" y="7"/>
                  </a:cubicBezTo>
                  <a:lnTo>
                    <a:pt x="6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3818665" y="4221512"/>
              <a:ext cx="1382592" cy="79577"/>
            </a:xfrm>
            <a:custGeom>
              <a:avLst/>
              <a:gdLst/>
              <a:ahLst/>
              <a:cxnLst/>
              <a:rect l="l" t="t" r="r" b="b"/>
              <a:pathLst>
                <a:path w="15880" h="914" extrusionOk="0">
                  <a:moveTo>
                    <a:pt x="1" y="1"/>
                  </a:moveTo>
                  <a:lnTo>
                    <a:pt x="1" y="311"/>
                  </a:lnTo>
                  <a:cubicBezTo>
                    <a:pt x="1" y="642"/>
                    <a:pt x="298" y="907"/>
                    <a:pt x="661" y="907"/>
                  </a:cubicBezTo>
                  <a:lnTo>
                    <a:pt x="15219" y="914"/>
                  </a:lnTo>
                  <a:cubicBezTo>
                    <a:pt x="15581" y="914"/>
                    <a:pt x="15879" y="648"/>
                    <a:pt x="15879" y="318"/>
                  </a:cubicBezTo>
                  <a:lnTo>
                    <a:pt x="15879" y="7"/>
                  </a:lnTo>
                  <a:cubicBezTo>
                    <a:pt x="15879" y="333"/>
                    <a:pt x="15588" y="596"/>
                    <a:pt x="15232" y="596"/>
                  </a:cubicBezTo>
                  <a:cubicBezTo>
                    <a:pt x="15227" y="596"/>
                    <a:pt x="15223" y="596"/>
                    <a:pt x="15219" y="596"/>
                  </a:cubicBezTo>
                  <a:lnTo>
                    <a:pt x="661" y="596"/>
                  </a:lnTo>
                  <a:cubicBezTo>
                    <a:pt x="298" y="596"/>
                    <a:pt x="1" y="331"/>
                    <a:pt x="1" y="1"/>
                  </a:cubicBezTo>
                  <a:close/>
                </a:path>
              </a:pathLst>
            </a:custGeom>
            <a:solidFill>
              <a:srgbClr val="D1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3694596" y="2621416"/>
              <a:ext cx="1631772" cy="708796"/>
            </a:xfrm>
            <a:custGeom>
              <a:avLst/>
              <a:gdLst/>
              <a:ahLst/>
              <a:cxnLst/>
              <a:rect l="l" t="t" r="r" b="b"/>
              <a:pathLst>
                <a:path w="18742" h="8141" extrusionOk="0">
                  <a:moveTo>
                    <a:pt x="655" y="0"/>
                  </a:moveTo>
                  <a:cubicBezTo>
                    <a:pt x="299" y="0"/>
                    <a:pt x="46" y="233"/>
                    <a:pt x="7" y="551"/>
                  </a:cubicBezTo>
                  <a:cubicBezTo>
                    <a:pt x="1" y="622"/>
                    <a:pt x="7" y="693"/>
                    <a:pt x="20" y="771"/>
                  </a:cubicBezTo>
                  <a:lnTo>
                    <a:pt x="1283" y="7370"/>
                  </a:lnTo>
                  <a:cubicBezTo>
                    <a:pt x="1367" y="7791"/>
                    <a:pt x="1782" y="8134"/>
                    <a:pt x="2216" y="8134"/>
                  </a:cubicBezTo>
                  <a:lnTo>
                    <a:pt x="16527" y="8140"/>
                  </a:lnTo>
                  <a:cubicBezTo>
                    <a:pt x="16954" y="8140"/>
                    <a:pt x="17375" y="7797"/>
                    <a:pt x="17453" y="7376"/>
                  </a:cubicBezTo>
                  <a:lnTo>
                    <a:pt x="18722" y="777"/>
                  </a:lnTo>
                  <a:cubicBezTo>
                    <a:pt x="18735" y="700"/>
                    <a:pt x="18742" y="628"/>
                    <a:pt x="18735" y="557"/>
                  </a:cubicBezTo>
                  <a:cubicBezTo>
                    <a:pt x="18696" y="240"/>
                    <a:pt x="18444" y="13"/>
                    <a:pt x="18088" y="13"/>
                  </a:cubicBez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3695206" y="2621416"/>
              <a:ext cx="1630640" cy="59291"/>
            </a:xfrm>
            <a:custGeom>
              <a:avLst/>
              <a:gdLst/>
              <a:ahLst/>
              <a:cxnLst/>
              <a:rect l="l" t="t" r="r" b="b"/>
              <a:pathLst>
                <a:path w="18729" h="681" extrusionOk="0">
                  <a:moveTo>
                    <a:pt x="648" y="0"/>
                  </a:moveTo>
                  <a:cubicBezTo>
                    <a:pt x="292" y="0"/>
                    <a:pt x="39" y="233"/>
                    <a:pt x="0" y="551"/>
                  </a:cubicBezTo>
                  <a:cubicBezTo>
                    <a:pt x="0" y="570"/>
                    <a:pt x="7" y="596"/>
                    <a:pt x="13" y="616"/>
                  </a:cubicBezTo>
                  <a:lnTo>
                    <a:pt x="20" y="674"/>
                  </a:lnTo>
                  <a:cubicBezTo>
                    <a:pt x="97" y="408"/>
                    <a:pt x="337" y="227"/>
                    <a:pt x="648" y="227"/>
                  </a:cubicBezTo>
                  <a:lnTo>
                    <a:pt x="18087" y="233"/>
                  </a:lnTo>
                  <a:cubicBezTo>
                    <a:pt x="18398" y="233"/>
                    <a:pt x="18631" y="421"/>
                    <a:pt x="18709" y="680"/>
                  </a:cubicBezTo>
                  <a:lnTo>
                    <a:pt x="18715" y="622"/>
                  </a:lnTo>
                  <a:cubicBezTo>
                    <a:pt x="18722" y="603"/>
                    <a:pt x="18722" y="577"/>
                    <a:pt x="18728" y="557"/>
                  </a:cubicBezTo>
                  <a:cubicBezTo>
                    <a:pt x="18689" y="246"/>
                    <a:pt x="18437" y="13"/>
                    <a:pt x="18087" y="13"/>
                  </a:cubicBezTo>
                  <a:lnTo>
                    <a:pt x="648" y="0"/>
                  </a:lnTo>
                  <a:close/>
                </a:path>
              </a:pathLst>
            </a:custGeom>
            <a:solidFill>
              <a:srgbClr val="E2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3766774" y="2689588"/>
              <a:ext cx="1487418" cy="590997"/>
            </a:xfrm>
            <a:custGeom>
              <a:avLst/>
              <a:gdLst/>
              <a:ahLst/>
              <a:cxnLst/>
              <a:rect l="l" t="t" r="r" b="b"/>
              <a:pathLst>
                <a:path w="17084" h="6788" extrusionOk="0">
                  <a:moveTo>
                    <a:pt x="363" y="1"/>
                  </a:moveTo>
                  <a:cubicBezTo>
                    <a:pt x="363" y="1"/>
                    <a:pt x="1" y="14"/>
                    <a:pt x="85" y="512"/>
                  </a:cubicBezTo>
                  <a:cubicBezTo>
                    <a:pt x="150" y="901"/>
                    <a:pt x="1166" y="6373"/>
                    <a:pt x="1166" y="6373"/>
                  </a:cubicBezTo>
                  <a:cubicBezTo>
                    <a:pt x="1212" y="6567"/>
                    <a:pt x="1341" y="6781"/>
                    <a:pt x="1555" y="6781"/>
                  </a:cubicBezTo>
                  <a:lnTo>
                    <a:pt x="15614" y="6787"/>
                  </a:lnTo>
                  <a:cubicBezTo>
                    <a:pt x="15737" y="6787"/>
                    <a:pt x="15847" y="6710"/>
                    <a:pt x="15879" y="6503"/>
                  </a:cubicBezTo>
                  <a:cubicBezTo>
                    <a:pt x="15879" y="6503"/>
                    <a:pt x="16915" y="1011"/>
                    <a:pt x="17006" y="493"/>
                  </a:cubicBezTo>
                  <a:cubicBezTo>
                    <a:pt x="17084" y="27"/>
                    <a:pt x="16760" y="7"/>
                    <a:pt x="16760" y="7"/>
                  </a:cubicBezTo>
                  <a:lnTo>
                    <a:pt x="3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3879002" y="3410145"/>
              <a:ext cx="1262443" cy="517688"/>
            </a:xfrm>
            <a:custGeom>
              <a:avLst/>
              <a:gdLst/>
              <a:ahLst/>
              <a:cxnLst/>
              <a:rect l="l" t="t" r="r" b="b"/>
              <a:pathLst>
                <a:path w="14500" h="5946" extrusionOk="0">
                  <a:moveTo>
                    <a:pt x="473" y="1"/>
                  </a:moveTo>
                  <a:cubicBezTo>
                    <a:pt x="214" y="1"/>
                    <a:pt x="0" y="215"/>
                    <a:pt x="0" y="474"/>
                  </a:cubicBezTo>
                  <a:lnTo>
                    <a:pt x="0" y="5473"/>
                  </a:lnTo>
                  <a:cubicBezTo>
                    <a:pt x="0" y="5732"/>
                    <a:pt x="208" y="5939"/>
                    <a:pt x="467" y="5939"/>
                  </a:cubicBezTo>
                  <a:lnTo>
                    <a:pt x="14027" y="5946"/>
                  </a:lnTo>
                  <a:cubicBezTo>
                    <a:pt x="14286" y="5946"/>
                    <a:pt x="14493" y="5738"/>
                    <a:pt x="14493" y="5479"/>
                  </a:cubicBezTo>
                  <a:lnTo>
                    <a:pt x="14500" y="474"/>
                  </a:lnTo>
                  <a:cubicBezTo>
                    <a:pt x="14500" y="215"/>
                    <a:pt x="14286" y="7"/>
                    <a:pt x="14027" y="7"/>
                  </a:cubicBez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3990620" y="3816656"/>
              <a:ext cx="67737" cy="72264"/>
            </a:xfrm>
            <a:custGeom>
              <a:avLst/>
              <a:gdLst/>
              <a:ahLst/>
              <a:cxnLst/>
              <a:rect l="l" t="t" r="r" b="b"/>
              <a:pathLst>
                <a:path w="778"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rgbClr val="37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16"/>
            <p:cNvGrpSpPr/>
            <p:nvPr/>
          </p:nvGrpSpPr>
          <p:grpSpPr>
            <a:xfrm>
              <a:off x="3902074" y="3432173"/>
              <a:ext cx="1215700" cy="457357"/>
              <a:chOff x="3902074" y="3432173"/>
              <a:chExt cx="1215700" cy="457357"/>
            </a:xfrm>
          </p:grpSpPr>
          <p:sp>
            <p:nvSpPr>
              <p:cNvPr id="205" name="Google Shape;205;p16"/>
              <p:cNvSpPr/>
              <p:nvPr/>
            </p:nvSpPr>
            <p:spPr>
              <a:xfrm>
                <a:off x="3905470" y="3432173"/>
                <a:ext cx="72264" cy="35000"/>
              </a:xfrm>
              <a:custGeom>
                <a:avLst/>
                <a:gdLst/>
                <a:ahLst/>
                <a:cxnLst/>
                <a:rect l="l" t="t" r="r" b="b"/>
                <a:pathLst>
                  <a:path w="830" h="402" extrusionOk="0">
                    <a:moveTo>
                      <a:pt x="66" y="0"/>
                    </a:moveTo>
                    <a:cubicBezTo>
                      <a:pt x="33" y="0"/>
                      <a:pt x="1" y="26"/>
                      <a:pt x="1" y="59"/>
                    </a:cubicBezTo>
                    <a:lnTo>
                      <a:pt x="1" y="337"/>
                    </a:lnTo>
                    <a:cubicBezTo>
                      <a:pt x="1" y="376"/>
                      <a:pt x="33" y="402"/>
                      <a:pt x="66" y="402"/>
                    </a:cubicBezTo>
                    <a:lnTo>
                      <a:pt x="765" y="402"/>
                    </a:lnTo>
                    <a:cubicBezTo>
                      <a:pt x="797" y="402"/>
                      <a:pt x="830" y="376"/>
                      <a:pt x="830" y="337"/>
                    </a:cubicBezTo>
                    <a:lnTo>
                      <a:pt x="830" y="59"/>
                    </a:lnTo>
                    <a:cubicBezTo>
                      <a:pt x="830"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3993493" y="3432173"/>
                <a:ext cx="71654" cy="35000"/>
              </a:xfrm>
              <a:custGeom>
                <a:avLst/>
                <a:gdLst/>
                <a:ahLst/>
                <a:cxnLst/>
                <a:rect l="l" t="t" r="r" b="b"/>
                <a:pathLst>
                  <a:path w="823" h="402" extrusionOk="0">
                    <a:moveTo>
                      <a:pt x="58" y="0"/>
                    </a:moveTo>
                    <a:cubicBezTo>
                      <a:pt x="26" y="0"/>
                      <a:pt x="0" y="26"/>
                      <a:pt x="0" y="59"/>
                    </a:cubicBezTo>
                    <a:lnTo>
                      <a:pt x="0" y="337"/>
                    </a:lnTo>
                    <a:cubicBezTo>
                      <a:pt x="0" y="376"/>
                      <a:pt x="26" y="402"/>
                      <a:pt x="58" y="402"/>
                    </a:cubicBezTo>
                    <a:lnTo>
                      <a:pt x="758" y="402"/>
                    </a:lnTo>
                    <a:cubicBezTo>
                      <a:pt x="797" y="402"/>
                      <a:pt x="822" y="376"/>
                      <a:pt x="822" y="337"/>
                    </a:cubicBezTo>
                    <a:lnTo>
                      <a:pt x="822" y="59"/>
                    </a:lnTo>
                    <a:cubicBezTo>
                      <a:pt x="822"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4080820" y="3432173"/>
                <a:ext cx="71742" cy="35000"/>
              </a:xfrm>
              <a:custGeom>
                <a:avLst/>
                <a:gdLst/>
                <a:ahLst/>
                <a:cxnLst/>
                <a:rect l="l" t="t" r="r" b="b"/>
                <a:pathLst>
                  <a:path w="824" h="402" extrusionOk="0">
                    <a:moveTo>
                      <a:pt x="66" y="0"/>
                    </a:moveTo>
                    <a:cubicBezTo>
                      <a:pt x="27" y="0"/>
                      <a:pt x="1" y="26"/>
                      <a:pt x="1" y="59"/>
                    </a:cubicBezTo>
                    <a:lnTo>
                      <a:pt x="1" y="337"/>
                    </a:lnTo>
                    <a:cubicBezTo>
                      <a:pt x="1" y="376"/>
                      <a:pt x="27" y="402"/>
                      <a:pt x="66" y="402"/>
                    </a:cubicBezTo>
                    <a:lnTo>
                      <a:pt x="765" y="402"/>
                    </a:lnTo>
                    <a:cubicBezTo>
                      <a:pt x="797" y="402"/>
                      <a:pt x="823" y="376"/>
                      <a:pt x="823" y="337"/>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4168235" y="3432173"/>
                <a:ext cx="72264" cy="35000"/>
              </a:xfrm>
              <a:custGeom>
                <a:avLst/>
                <a:gdLst/>
                <a:ahLst/>
                <a:cxnLst/>
                <a:rect l="l" t="t" r="r" b="b"/>
                <a:pathLst>
                  <a:path w="830" h="402" extrusionOk="0">
                    <a:moveTo>
                      <a:pt x="65" y="0"/>
                    </a:moveTo>
                    <a:cubicBezTo>
                      <a:pt x="33" y="0"/>
                      <a:pt x="1" y="26"/>
                      <a:pt x="1" y="65"/>
                    </a:cubicBezTo>
                    <a:lnTo>
                      <a:pt x="1" y="344"/>
                    </a:lnTo>
                    <a:cubicBezTo>
                      <a:pt x="7" y="376"/>
                      <a:pt x="33" y="402"/>
                      <a:pt x="65" y="402"/>
                    </a:cubicBezTo>
                    <a:lnTo>
                      <a:pt x="765" y="402"/>
                    </a:lnTo>
                    <a:cubicBezTo>
                      <a:pt x="804" y="402"/>
                      <a:pt x="829" y="376"/>
                      <a:pt x="829" y="344"/>
                    </a:cubicBezTo>
                    <a:lnTo>
                      <a:pt x="829" y="65"/>
                    </a:lnTo>
                    <a:cubicBezTo>
                      <a:pt x="829"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4256171" y="3432173"/>
                <a:ext cx="71742" cy="35000"/>
              </a:xfrm>
              <a:custGeom>
                <a:avLst/>
                <a:gdLst/>
                <a:ahLst/>
                <a:cxnLst/>
                <a:rect l="l" t="t" r="r" b="b"/>
                <a:pathLst>
                  <a:path w="824" h="402" extrusionOk="0">
                    <a:moveTo>
                      <a:pt x="66" y="0"/>
                    </a:moveTo>
                    <a:cubicBezTo>
                      <a:pt x="33" y="0"/>
                      <a:pt x="1" y="33"/>
                      <a:pt x="1" y="65"/>
                    </a:cubicBezTo>
                    <a:lnTo>
                      <a:pt x="1" y="337"/>
                    </a:lnTo>
                    <a:cubicBezTo>
                      <a:pt x="1" y="370"/>
                      <a:pt x="27" y="402"/>
                      <a:pt x="66" y="402"/>
                    </a:cubicBezTo>
                    <a:lnTo>
                      <a:pt x="758" y="402"/>
                    </a:lnTo>
                    <a:cubicBezTo>
                      <a:pt x="797" y="402"/>
                      <a:pt x="823" y="370"/>
                      <a:pt x="823" y="337"/>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4343585" y="3432173"/>
                <a:ext cx="72264" cy="35000"/>
              </a:xfrm>
              <a:custGeom>
                <a:avLst/>
                <a:gdLst/>
                <a:ahLst/>
                <a:cxnLst/>
                <a:rect l="l" t="t" r="r" b="b"/>
                <a:pathLst>
                  <a:path w="830" h="402" extrusionOk="0">
                    <a:moveTo>
                      <a:pt x="72" y="0"/>
                    </a:moveTo>
                    <a:cubicBezTo>
                      <a:pt x="33" y="0"/>
                      <a:pt x="0" y="33"/>
                      <a:pt x="0" y="65"/>
                    </a:cubicBezTo>
                    <a:lnTo>
                      <a:pt x="0" y="337"/>
                    </a:lnTo>
                    <a:cubicBezTo>
                      <a:pt x="0" y="376"/>
                      <a:pt x="33" y="402"/>
                      <a:pt x="72" y="402"/>
                    </a:cubicBezTo>
                    <a:lnTo>
                      <a:pt x="758" y="402"/>
                    </a:lnTo>
                    <a:cubicBezTo>
                      <a:pt x="797" y="402"/>
                      <a:pt x="829" y="376"/>
                      <a:pt x="829" y="337"/>
                    </a:cubicBezTo>
                    <a:lnTo>
                      <a:pt x="829" y="65"/>
                    </a:lnTo>
                    <a:cubicBezTo>
                      <a:pt x="829"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4431522" y="3432173"/>
                <a:ext cx="71742" cy="35000"/>
              </a:xfrm>
              <a:custGeom>
                <a:avLst/>
                <a:gdLst/>
                <a:ahLst/>
                <a:cxnLst/>
                <a:rect l="l" t="t" r="r" b="b"/>
                <a:pathLst>
                  <a:path w="824" h="402" extrusionOk="0">
                    <a:moveTo>
                      <a:pt x="59" y="0"/>
                    </a:moveTo>
                    <a:cubicBezTo>
                      <a:pt x="27" y="0"/>
                      <a:pt x="1" y="26"/>
                      <a:pt x="1" y="65"/>
                    </a:cubicBezTo>
                    <a:lnTo>
                      <a:pt x="1" y="344"/>
                    </a:lnTo>
                    <a:cubicBezTo>
                      <a:pt x="1" y="376"/>
                      <a:pt x="27" y="402"/>
                      <a:pt x="59" y="402"/>
                    </a:cubicBezTo>
                    <a:lnTo>
                      <a:pt x="758" y="402"/>
                    </a:lnTo>
                    <a:cubicBezTo>
                      <a:pt x="797" y="402"/>
                      <a:pt x="823" y="376"/>
                      <a:pt x="823" y="344"/>
                    </a:cubicBezTo>
                    <a:lnTo>
                      <a:pt x="823" y="65"/>
                    </a:lnTo>
                    <a:cubicBezTo>
                      <a:pt x="823" y="26"/>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4518936" y="3432173"/>
                <a:ext cx="71654" cy="35000"/>
              </a:xfrm>
              <a:custGeom>
                <a:avLst/>
                <a:gdLst/>
                <a:ahLst/>
                <a:cxnLst/>
                <a:rect l="l" t="t" r="r" b="b"/>
                <a:pathLst>
                  <a:path w="823" h="402" extrusionOk="0">
                    <a:moveTo>
                      <a:pt x="65" y="0"/>
                    </a:moveTo>
                    <a:cubicBezTo>
                      <a:pt x="26" y="0"/>
                      <a:pt x="0" y="26"/>
                      <a:pt x="0" y="65"/>
                    </a:cubicBezTo>
                    <a:lnTo>
                      <a:pt x="0" y="344"/>
                    </a:lnTo>
                    <a:cubicBezTo>
                      <a:pt x="0" y="376"/>
                      <a:pt x="26" y="402"/>
                      <a:pt x="65" y="402"/>
                    </a:cubicBezTo>
                    <a:lnTo>
                      <a:pt x="765" y="402"/>
                    </a:lnTo>
                    <a:cubicBezTo>
                      <a:pt x="797" y="402"/>
                      <a:pt x="823" y="376"/>
                      <a:pt x="823" y="344"/>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4606350" y="3432173"/>
                <a:ext cx="72264" cy="35000"/>
              </a:xfrm>
              <a:custGeom>
                <a:avLst/>
                <a:gdLst/>
                <a:ahLst/>
                <a:cxnLst/>
                <a:rect l="l" t="t" r="r" b="b"/>
                <a:pathLst>
                  <a:path w="830" h="402" extrusionOk="0">
                    <a:moveTo>
                      <a:pt x="65" y="0"/>
                    </a:moveTo>
                    <a:cubicBezTo>
                      <a:pt x="33" y="0"/>
                      <a:pt x="0" y="26"/>
                      <a:pt x="0" y="65"/>
                    </a:cubicBezTo>
                    <a:lnTo>
                      <a:pt x="0" y="344"/>
                    </a:lnTo>
                    <a:cubicBezTo>
                      <a:pt x="0" y="376"/>
                      <a:pt x="33" y="402"/>
                      <a:pt x="65" y="402"/>
                    </a:cubicBezTo>
                    <a:lnTo>
                      <a:pt x="764" y="402"/>
                    </a:lnTo>
                    <a:cubicBezTo>
                      <a:pt x="803" y="402"/>
                      <a:pt x="829" y="376"/>
                      <a:pt x="829" y="344"/>
                    </a:cubicBezTo>
                    <a:lnTo>
                      <a:pt x="829" y="65"/>
                    </a:lnTo>
                    <a:cubicBezTo>
                      <a:pt x="829"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469428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65" y="402"/>
                    </a:lnTo>
                    <a:cubicBezTo>
                      <a:pt x="797" y="402"/>
                      <a:pt x="823" y="376"/>
                      <a:pt x="823" y="344"/>
                    </a:cubicBezTo>
                    <a:lnTo>
                      <a:pt x="823" y="65"/>
                    </a:lnTo>
                    <a:cubicBezTo>
                      <a:pt x="823" y="33"/>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4781701" y="3432173"/>
                <a:ext cx="72264" cy="35000"/>
              </a:xfrm>
              <a:custGeom>
                <a:avLst/>
                <a:gdLst/>
                <a:ahLst/>
                <a:cxnLst/>
                <a:rect l="l" t="t" r="r" b="b"/>
                <a:pathLst>
                  <a:path w="830" h="402" extrusionOk="0">
                    <a:moveTo>
                      <a:pt x="65" y="0"/>
                    </a:moveTo>
                    <a:cubicBezTo>
                      <a:pt x="33" y="0"/>
                      <a:pt x="0" y="33"/>
                      <a:pt x="0" y="65"/>
                    </a:cubicBezTo>
                    <a:lnTo>
                      <a:pt x="0" y="344"/>
                    </a:lnTo>
                    <a:cubicBezTo>
                      <a:pt x="0" y="376"/>
                      <a:pt x="33" y="402"/>
                      <a:pt x="65" y="402"/>
                    </a:cubicBezTo>
                    <a:lnTo>
                      <a:pt x="764" y="402"/>
                    </a:lnTo>
                    <a:cubicBezTo>
                      <a:pt x="797" y="402"/>
                      <a:pt x="829" y="376"/>
                      <a:pt x="829" y="344"/>
                    </a:cubicBezTo>
                    <a:lnTo>
                      <a:pt x="829" y="65"/>
                    </a:lnTo>
                    <a:cubicBezTo>
                      <a:pt x="829"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486963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58" y="402"/>
                    </a:lnTo>
                    <a:cubicBezTo>
                      <a:pt x="797" y="402"/>
                      <a:pt x="823" y="376"/>
                      <a:pt x="823" y="344"/>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4957051" y="3432173"/>
                <a:ext cx="71654" cy="35000"/>
              </a:xfrm>
              <a:custGeom>
                <a:avLst/>
                <a:gdLst/>
                <a:ahLst/>
                <a:cxnLst/>
                <a:rect l="l" t="t" r="r" b="b"/>
                <a:pathLst>
                  <a:path w="823" h="402" extrusionOk="0">
                    <a:moveTo>
                      <a:pt x="65" y="0"/>
                    </a:moveTo>
                    <a:cubicBezTo>
                      <a:pt x="26" y="0"/>
                      <a:pt x="0" y="33"/>
                      <a:pt x="0" y="65"/>
                    </a:cubicBezTo>
                    <a:lnTo>
                      <a:pt x="0" y="344"/>
                    </a:lnTo>
                    <a:cubicBezTo>
                      <a:pt x="0" y="376"/>
                      <a:pt x="26" y="402"/>
                      <a:pt x="65" y="402"/>
                    </a:cubicBezTo>
                    <a:lnTo>
                      <a:pt x="764" y="402"/>
                    </a:lnTo>
                    <a:cubicBezTo>
                      <a:pt x="797" y="402"/>
                      <a:pt x="823" y="376"/>
                      <a:pt x="823" y="344"/>
                    </a:cubicBezTo>
                    <a:lnTo>
                      <a:pt x="823" y="65"/>
                    </a:lnTo>
                    <a:cubicBezTo>
                      <a:pt x="823"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5044378" y="3432173"/>
                <a:ext cx="72264" cy="35000"/>
              </a:xfrm>
              <a:custGeom>
                <a:avLst/>
                <a:gdLst/>
                <a:ahLst/>
                <a:cxnLst/>
                <a:rect l="l" t="t" r="r" b="b"/>
                <a:pathLst>
                  <a:path w="830" h="402" extrusionOk="0">
                    <a:moveTo>
                      <a:pt x="66" y="0"/>
                    </a:moveTo>
                    <a:cubicBezTo>
                      <a:pt x="33" y="0"/>
                      <a:pt x="1" y="33"/>
                      <a:pt x="1" y="65"/>
                    </a:cubicBezTo>
                    <a:lnTo>
                      <a:pt x="1" y="344"/>
                    </a:lnTo>
                    <a:cubicBezTo>
                      <a:pt x="1" y="376"/>
                      <a:pt x="33" y="402"/>
                      <a:pt x="66" y="402"/>
                    </a:cubicBezTo>
                    <a:lnTo>
                      <a:pt x="765" y="402"/>
                    </a:lnTo>
                    <a:cubicBezTo>
                      <a:pt x="797" y="402"/>
                      <a:pt x="830" y="376"/>
                      <a:pt x="830" y="344"/>
                    </a:cubicBezTo>
                    <a:lnTo>
                      <a:pt x="830" y="65"/>
                    </a:lnTo>
                    <a:cubicBezTo>
                      <a:pt x="830" y="33"/>
                      <a:pt x="804"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3906079" y="3486850"/>
                <a:ext cx="72264" cy="72264"/>
              </a:xfrm>
              <a:custGeom>
                <a:avLst/>
                <a:gdLst/>
                <a:ahLst/>
                <a:cxnLst/>
                <a:rect l="l" t="t" r="r" b="b"/>
                <a:pathLst>
                  <a:path w="830" h="830" extrusionOk="0">
                    <a:moveTo>
                      <a:pt x="84" y="1"/>
                    </a:moveTo>
                    <a:cubicBezTo>
                      <a:pt x="39" y="1"/>
                      <a:pt x="0" y="39"/>
                      <a:pt x="0" y="85"/>
                    </a:cubicBezTo>
                    <a:lnTo>
                      <a:pt x="0" y="739"/>
                    </a:lnTo>
                    <a:cubicBezTo>
                      <a:pt x="0" y="791"/>
                      <a:pt x="39" y="830"/>
                      <a:pt x="84" y="830"/>
                    </a:cubicBezTo>
                    <a:lnTo>
                      <a:pt x="739" y="830"/>
                    </a:lnTo>
                    <a:cubicBezTo>
                      <a:pt x="790" y="830"/>
                      <a:pt x="829" y="791"/>
                      <a:pt x="829" y="739"/>
                    </a:cubicBezTo>
                    <a:lnTo>
                      <a:pt x="829" y="85"/>
                    </a:lnTo>
                    <a:cubicBezTo>
                      <a:pt x="829" y="39"/>
                      <a:pt x="790"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3990620" y="3486850"/>
                <a:ext cx="72264" cy="72264"/>
              </a:xfrm>
              <a:custGeom>
                <a:avLst/>
                <a:gdLst/>
                <a:ahLst/>
                <a:cxnLst/>
                <a:rect l="l" t="t" r="r" b="b"/>
                <a:pathLst>
                  <a:path w="830" h="830" extrusionOk="0">
                    <a:moveTo>
                      <a:pt x="91" y="1"/>
                    </a:moveTo>
                    <a:cubicBezTo>
                      <a:pt x="40" y="1"/>
                      <a:pt x="1" y="39"/>
                      <a:pt x="1" y="85"/>
                    </a:cubicBezTo>
                    <a:lnTo>
                      <a:pt x="1" y="745"/>
                    </a:lnTo>
                    <a:cubicBezTo>
                      <a:pt x="1" y="791"/>
                      <a:pt x="40" y="830"/>
                      <a:pt x="91" y="830"/>
                    </a:cubicBezTo>
                    <a:lnTo>
                      <a:pt x="745" y="830"/>
                    </a:lnTo>
                    <a:cubicBezTo>
                      <a:pt x="791" y="830"/>
                      <a:pt x="830" y="791"/>
                      <a:pt x="830" y="745"/>
                    </a:cubicBezTo>
                    <a:lnTo>
                      <a:pt x="830" y="85"/>
                    </a:lnTo>
                    <a:cubicBezTo>
                      <a:pt x="830" y="39"/>
                      <a:pt x="791"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4032934" y="3568605"/>
                <a:ext cx="70523" cy="72264"/>
              </a:xfrm>
              <a:custGeom>
                <a:avLst/>
                <a:gdLst/>
                <a:ahLst/>
                <a:cxnLst/>
                <a:rect l="l" t="t" r="r" b="b"/>
                <a:pathLst>
                  <a:path w="810" h="830" extrusionOk="0">
                    <a:moveTo>
                      <a:pt x="91" y="1"/>
                    </a:moveTo>
                    <a:cubicBezTo>
                      <a:pt x="39" y="1"/>
                      <a:pt x="7" y="39"/>
                      <a:pt x="7"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4053743" y="3651405"/>
                <a:ext cx="67824" cy="72351"/>
              </a:xfrm>
              <a:custGeom>
                <a:avLst/>
                <a:gdLst/>
                <a:ahLst/>
                <a:cxnLst/>
                <a:rect l="l" t="t" r="r" b="b"/>
                <a:pathLst>
                  <a:path w="779" h="831" extrusionOk="0">
                    <a:moveTo>
                      <a:pt x="75" y="1"/>
                    </a:moveTo>
                    <a:cubicBezTo>
                      <a:pt x="34" y="1"/>
                      <a:pt x="1" y="38"/>
                      <a:pt x="1" y="86"/>
                    </a:cubicBezTo>
                    <a:lnTo>
                      <a:pt x="1" y="746"/>
                    </a:lnTo>
                    <a:cubicBezTo>
                      <a:pt x="1" y="792"/>
                      <a:pt x="40" y="830"/>
                      <a:pt x="85" y="830"/>
                    </a:cubicBezTo>
                    <a:lnTo>
                      <a:pt x="694" y="830"/>
                    </a:lnTo>
                    <a:cubicBezTo>
                      <a:pt x="739" y="830"/>
                      <a:pt x="778" y="792"/>
                      <a:pt x="778" y="746"/>
                    </a:cubicBezTo>
                    <a:lnTo>
                      <a:pt x="778" y="86"/>
                    </a:lnTo>
                    <a:cubicBezTo>
                      <a:pt x="778" y="34"/>
                      <a:pt x="739" y="2"/>
                      <a:pt x="694" y="2"/>
                    </a:cubicBezTo>
                    <a:lnTo>
                      <a:pt x="85" y="2"/>
                    </a:lnTo>
                    <a:cubicBezTo>
                      <a:pt x="82" y="1"/>
                      <a:pt x="79"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4098930" y="3733247"/>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3902074" y="3816656"/>
                <a:ext cx="67824" cy="72264"/>
              </a:xfrm>
              <a:custGeom>
                <a:avLst/>
                <a:gdLst/>
                <a:ahLst/>
                <a:cxnLst/>
                <a:rect l="l" t="t" r="r" b="b"/>
                <a:pathLst>
                  <a:path w="779"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4079689" y="3816656"/>
                <a:ext cx="67214" cy="72264"/>
              </a:xfrm>
              <a:custGeom>
                <a:avLst/>
                <a:gdLst/>
                <a:ahLst/>
                <a:cxnLst/>
                <a:rect l="l" t="t" r="r" b="b"/>
                <a:pathLst>
                  <a:path w="772" h="830" extrusionOk="0">
                    <a:moveTo>
                      <a:pt x="79" y="1"/>
                    </a:moveTo>
                    <a:cubicBezTo>
                      <a:pt x="33" y="1"/>
                      <a:pt x="1" y="40"/>
                      <a:pt x="1" y="85"/>
                    </a:cubicBezTo>
                    <a:lnTo>
                      <a:pt x="1" y="746"/>
                    </a:lnTo>
                    <a:cubicBezTo>
                      <a:pt x="1" y="791"/>
                      <a:pt x="33" y="830"/>
                      <a:pt x="79" y="830"/>
                    </a:cubicBezTo>
                    <a:lnTo>
                      <a:pt x="687" y="830"/>
                    </a:lnTo>
                    <a:cubicBezTo>
                      <a:pt x="733" y="830"/>
                      <a:pt x="771" y="791"/>
                      <a:pt x="771" y="746"/>
                    </a:cubicBezTo>
                    <a:lnTo>
                      <a:pt x="771" y="85"/>
                    </a:lnTo>
                    <a:cubicBezTo>
                      <a:pt x="771" y="40"/>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4692023" y="3816656"/>
                <a:ext cx="67737" cy="72264"/>
              </a:xfrm>
              <a:custGeom>
                <a:avLst/>
                <a:gdLst/>
                <a:ahLst/>
                <a:cxnLst/>
                <a:rect l="l" t="t" r="r" b="b"/>
                <a:pathLst>
                  <a:path w="778" h="830" extrusionOk="0">
                    <a:moveTo>
                      <a:pt x="85" y="1"/>
                    </a:moveTo>
                    <a:cubicBezTo>
                      <a:pt x="39" y="1"/>
                      <a:pt x="1" y="40"/>
                      <a:pt x="1" y="85"/>
                    </a:cubicBezTo>
                    <a:lnTo>
                      <a:pt x="1" y="746"/>
                    </a:lnTo>
                    <a:cubicBezTo>
                      <a:pt x="1" y="797"/>
                      <a:pt x="39" y="830"/>
                      <a:pt x="85" y="830"/>
                    </a:cubicBezTo>
                    <a:lnTo>
                      <a:pt x="693" y="830"/>
                    </a:lnTo>
                    <a:cubicBezTo>
                      <a:pt x="739" y="830"/>
                      <a:pt x="778" y="797"/>
                      <a:pt x="778" y="746"/>
                    </a:cubicBezTo>
                    <a:lnTo>
                      <a:pt x="778" y="85"/>
                    </a:lnTo>
                    <a:cubicBezTo>
                      <a:pt x="778" y="40"/>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4780569" y="3817178"/>
                <a:ext cx="67737" cy="71742"/>
              </a:xfrm>
              <a:custGeom>
                <a:avLst/>
                <a:gdLst/>
                <a:ahLst/>
                <a:cxnLst/>
                <a:rect l="l" t="t" r="r" b="b"/>
                <a:pathLst>
                  <a:path w="778" h="824" extrusionOk="0">
                    <a:moveTo>
                      <a:pt x="74" y="1"/>
                    </a:moveTo>
                    <a:cubicBezTo>
                      <a:pt x="34" y="1"/>
                      <a:pt x="0" y="37"/>
                      <a:pt x="0" y="79"/>
                    </a:cubicBezTo>
                    <a:lnTo>
                      <a:pt x="0" y="740"/>
                    </a:lnTo>
                    <a:cubicBezTo>
                      <a:pt x="0" y="791"/>
                      <a:pt x="39" y="824"/>
                      <a:pt x="84" y="824"/>
                    </a:cubicBezTo>
                    <a:lnTo>
                      <a:pt x="693" y="824"/>
                    </a:lnTo>
                    <a:cubicBezTo>
                      <a:pt x="738" y="824"/>
                      <a:pt x="777" y="791"/>
                      <a:pt x="777" y="746"/>
                    </a:cubicBezTo>
                    <a:lnTo>
                      <a:pt x="777" y="86"/>
                    </a:lnTo>
                    <a:cubicBezTo>
                      <a:pt x="777" y="34"/>
                      <a:pt x="738" y="1"/>
                      <a:pt x="693" y="1"/>
                    </a:cubicBezTo>
                    <a:lnTo>
                      <a:pt x="84" y="1"/>
                    </a:lnTo>
                    <a:cubicBezTo>
                      <a:pt x="81" y="1"/>
                      <a:pt x="78" y="1"/>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4874687" y="3817265"/>
                <a:ext cx="67737" cy="72264"/>
              </a:xfrm>
              <a:custGeom>
                <a:avLst/>
                <a:gdLst/>
                <a:ahLst/>
                <a:cxnLst/>
                <a:rect l="l" t="t" r="r" b="b"/>
                <a:pathLst>
                  <a:path w="778" h="830" extrusionOk="0">
                    <a:moveTo>
                      <a:pt x="85" y="0"/>
                    </a:moveTo>
                    <a:cubicBezTo>
                      <a:pt x="40" y="0"/>
                      <a:pt x="1" y="39"/>
                      <a:pt x="1" y="85"/>
                    </a:cubicBezTo>
                    <a:lnTo>
                      <a:pt x="1" y="745"/>
                    </a:lnTo>
                    <a:cubicBezTo>
                      <a:pt x="1" y="790"/>
                      <a:pt x="40" y="829"/>
                      <a:pt x="85" y="829"/>
                    </a:cubicBezTo>
                    <a:lnTo>
                      <a:pt x="694" y="829"/>
                    </a:lnTo>
                    <a:cubicBezTo>
                      <a:pt x="739" y="829"/>
                      <a:pt x="778" y="790"/>
                      <a:pt x="771" y="745"/>
                    </a:cubicBezTo>
                    <a:lnTo>
                      <a:pt x="771" y="85"/>
                    </a:lnTo>
                    <a:cubicBezTo>
                      <a:pt x="778" y="33"/>
                      <a:pt x="739"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4963233" y="3857316"/>
                <a:ext cx="67737" cy="32214"/>
              </a:xfrm>
              <a:custGeom>
                <a:avLst/>
                <a:gdLst/>
                <a:ahLst/>
                <a:cxnLst/>
                <a:rect l="l" t="t" r="r" b="b"/>
                <a:pathLst>
                  <a:path w="778" h="370" extrusionOk="0">
                    <a:moveTo>
                      <a:pt x="59" y="0"/>
                    </a:moveTo>
                    <a:cubicBezTo>
                      <a:pt x="26" y="0"/>
                      <a:pt x="0" y="20"/>
                      <a:pt x="0" y="52"/>
                    </a:cubicBezTo>
                    <a:lnTo>
                      <a:pt x="0" y="311"/>
                    </a:lnTo>
                    <a:cubicBezTo>
                      <a:pt x="0" y="343"/>
                      <a:pt x="26" y="369"/>
                      <a:pt x="59" y="369"/>
                    </a:cubicBezTo>
                    <a:lnTo>
                      <a:pt x="719" y="369"/>
                    </a:lnTo>
                    <a:cubicBezTo>
                      <a:pt x="752" y="369"/>
                      <a:pt x="777" y="343"/>
                      <a:pt x="777" y="311"/>
                    </a:cubicBezTo>
                    <a:lnTo>
                      <a:pt x="777" y="52"/>
                    </a:lnTo>
                    <a:cubicBezTo>
                      <a:pt x="777" y="20"/>
                      <a:pt x="75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4963233" y="3821183"/>
                <a:ext cx="67737" cy="32214"/>
              </a:xfrm>
              <a:custGeom>
                <a:avLst/>
                <a:gdLst/>
                <a:ahLst/>
                <a:cxnLst/>
                <a:rect l="l" t="t" r="r" b="b"/>
                <a:pathLst>
                  <a:path w="778" h="370" extrusionOk="0">
                    <a:moveTo>
                      <a:pt x="59" y="1"/>
                    </a:moveTo>
                    <a:cubicBezTo>
                      <a:pt x="26" y="1"/>
                      <a:pt x="0" y="20"/>
                      <a:pt x="0" y="53"/>
                    </a:cubicBezTo>
                    <a:lnTo>
                      <a:pt x="0" y="312"/>
                    </a:lnTo>
                    <a:cubicBezTo>
                      <a:pt x="0" y="344"/>
                      <a:pt x="26" y="370"/>
                      <a:pt x="59" y="370"/>
                    </a:cubicBezTo>
                    <a:lnTo>
                      <a:pt x="719" y="370"/>
                    </a:lnTo>
                    <a:cubicBezTo>
                      <a:pt x="752" y="370"/>
                      <a:pt x="777" y="344"/>
                      <a:pt x="777" y="312"/>
                    </a:cubicBezTo>
                    <a:lnTo>
                      <a:pt x="777" y="53"/>
                    </a:lnTo>
                    <a:cubicBezTo>
                      <a:pt x="777" y="20"/>
                      <a:pt x="752"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5048383" y="3817265"/>
                <a:ext cx="67127" cy="72264"/>
              </a:xfrm>
              <a:custGeom>
                <a:avLst/>
                <a:gdLst/>
                <a:ahLst/>
                <a:cxnLst/>
                <a:rect l="l" t="t" r="r" b="b"/>
                <a:pathLst>
                  <a:path w="771" h="830" extrusionOk="0">
                    <a:moveTo>
                      <a:pt x="78" y="0"/>
                    </a:moveTo>
                    <a:cubicBezTo>
                      <a:pt x="33" y="0"/>
                      <a:pt x="0" y="33"/>
                      <a:pt x="0" y="85"/>
                    </a:cubicBezTo>
                    <a:lnTo>
                      <a:pt x="0" y="745"/>
                    </a:lnTo>
                    <a:cubicBezTo>
                      <a:pt x="0" y="790"/>
                      <a:pt x="33" y="829"/>
                      <a:pt x="78" y="829"/>
                    </a:cubicBezTo>
                    <a:lnTo>
                      <a:pt x="687" y="829"/>
                    </a:lnTo>
                    <a:cubicBezTo>
                      <a:pt x="732" y="829"/>
                      <a:pt x="771" y="790"/>
                      <a:pt x="771" y="745"/>
                    </a:cubicBezTo>
                    <a:lnTo>
                      <a:pt x="771" y="85"/>
                    </a:lnTo>
                    <a:cubicBezTo>
                      <a:pt x="771" y="33"/>
                      <a:pt x="732" y="0"/>
                      <a:pt x="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4168235" y="3816656"/>
                <a:ext cx="505238" cy="72264"/>
              </a:xfrm>
              <a:custGeom>
                <a:avLst/>
                <a:gdLst/>
                <a:ahLst/>
                <a:cxnLst/>
                <a:rect l="l" t="t" r="r" b="b"/>
                <a:pathLst>
                  <a:path w="5803" h="830" extrusionOk="0">
                    <a:moveTo>
                      <a:pt x="169" y="1"/>
                    </a:moveTo>
                    <a:cubicBezTo>
                      <a:pt x="78" y="1"/>
                      <a:pt x="1" y="79"/>
                      <a:pt x="1" y="176"/>
                    </a:cubicBezTo>
                    <a:lnTo>
                      <a:pt x="1" y="655"/>
                    </a:lnTo>
                    <a:cubicBezTo>
                      <a:pt x="1" y="752"/>
                      <a:pt x="78" y="830"/>
                      <a:pt x="169" y="830"/>
                    </a:cubicBezTo>
                    <a:lnTo>
                      <a:pt x="5628" y="830"/>
                    </a:lnTo>
                    <a:cubicBezTo>
                      <a:pt x="5725" y="830"/>
                      <a:pt x="5803" y="752"/>
                      <a:pt x="5803" y="661"/>
                    </a:cubicBezTo>
                    <a:lnTo>
                      <a:pt x="5803" y="176"/>
                    </a:lnTo>
                    <a:cubicBezTo>
                      <a:pt x="5803" y="79"/>
                      <a:pt x="5725" y="1"/>
                      <a:pt x="5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4183993" y="3733247"/>
                <a:ext cx="67214" cy="72264"/>
              </a:xfrm>
              <a:custGeom>
                <a:avLst/>
                <a:gdLst/>
                <a:ahLst/>
                <a:cxnLst/>
                <a:rect l="l" t="t" r="r" b="b"/>
                <a:pathLst>
                  <a:path w="772" h="830" extrusionOk="0">
                    <a:moveTo>
                      <a:pt x="79" y="1"/>
                    </a:moveTo>
                    <a:cubicBezTo>
                      <a:pt x="33" y="1"/>
                      <a:pt x="1" y="39"/>
                      <a:pt x="1" y="85"/>
                    </a:cubicBezTo>
                    <a:lnTo>
                      <a:pt x="1" y="745"/>
                    </a:lnTo>
                    <a:cubicBezTo>
                      <a:pt x="1" y="791"/>
                      <a:pt x="33" y="829"/>
                      <a:pt x="79" y="829"/>
                    </a:cubicBezTo>
                    <a:lnTo>
                      <a:pt x="687" y="829"/>
                    </a:lnTo>
                    <a:cubicBezTo>
                      <a:pt x="733" y="829"/>
                      <a:pt x="771" y="791"/>
                      <a:pt x="771" y="745"/>
                    </a:cubicBezTo>
                    <a:lnTo>
                      <a:pt x="771" y="85"/>
                    </a:lnTo>
                    <a:cubicBezTo>
                      <a:pt x="771" y="39"/>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4268622" y="3733247"/>
                <a:ext cx="67737" cy="72264"/>
              </a:xfrm>
              <a:custGeom>
                <a:avLst/>
                <a:gdLst/>
                <a:ahLst/>
                <a:cxnLst/>
                <a:rect l="l" t="t" r="r" b="b"/>
                <a:pathLst>
                  <a:path w="778" h="830" extrusionOk="0">
                    <a:moveTo>
                      <a:pt x="91" y="1"/>
                    </a:moveTo>
                    <a:cubicBezTo>
                      <a:pt x="39" y="1"/>
                      <a:pt x="0" y="39"/>
                      <a:pt x="0" y="91"/>
                    </a:cubicBezTo>
                    <a:lnTo>
                      <a:pt x="0" y="739"/>
                    </a:lnTo>
                    <a:cubicBezTo>
                      <a:pt x="0" y="791"/>
                      <a:pt x="39" y="829"/>
                      <a:pt x="91" y="829"/>
                    </a:cubicBezTo>
                    <a:lnTo>
                      <a:pt x="687" y="829"/>
                    </a:lnTo>
                    <a:cubicBezTo>
                      <a:pt x="732" y="829"/>
                      <a:pt x="777" y="791"/>
                      <a:pt x="777" y="739"/>
                    </a:cubicBezTo>
                    <a:lnTo>
                      <a:pt x="777" y="91"/>
                    </a:lnTo>
                    <a:cubicBezTo>
                      <a:pt x="777"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4353162" y="3733247"/>
                <a:ext cx="67737" cy="72264"/>
              </a:xfrm>
              <a:custGeom>
                <a:avLst/>
                <a:gdLst/>
                <a:ahLst/>
                <a:cxnLst/>
                <a:rect l="l" t="t" r="r" b="b"/>
                <a:pathLst>
                  <a:path w="778" h="830" extrusionOk="0">
                    <a:moveTo>
                      <a:pt x="85" y="1"/>
                    </a:moveTo>
                    <a:cubicBezTo>
                      <a:pt x="39" y="1"/>
                      <a:pt x="1" y="39"/>
                      <a:pt x="1" y="85"/>
                    </a:cubicBezTo>
                    <a:lnTo>
                      <a:pt x="1" y="745"/>
                    </a:lnTo>
                    <a:cubicBezTo>
                      <a:pt x="1"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4438313" y="3733247"/>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4522854"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4608004" y="3733247"/>
                <a:ext cx="67737" cy="72264"/>
              </a:xfrm>
              <a:custGeom>
                <a:avLst/>
                <a:gdLst/>
                <a:ahLst/>
                <a:cxnLst/>
                <a:rect l="l" t="t" r="r" b="b"/>
                <a:pathLst>
                  <a:path w="778" h="830" extrusionOk="0">
                    <a:moveTo>
                      <a:pt x="85" y="1"/>
                    </a:moveTo>
                    <a:cubicBezTo>
                      <a:pt x="39" y="1"/>
                      <a:pt x="1" y="39"/>
                      <a:pt x="1" y="85"/>
                    </a:cubicBezTo>
                    <a:lnTo>
                      <a:pt x="1" y="745"/>
                    </a:lnTo>
                    <a:cubicBezTo>
                      <a:pt x="1" y="797"/>
                      <a:pt x="39"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4692545" y="3733769"/>
                <a:ext cx="67824" cy="71742"/>
              </a:xfrm>
              <a:custGeom>
                <a:avLst/>
                <a:gdLst/>
                <a:ahLst/>
                <a:cxnLst/>
                <a:rect l="l" t="t" r="r" b="b"/>
                <a:pathLst>
                  <a:path w="779" h="824" extrusionOk="0">
                    <a:moveTo>
                      <a:pt x="85" y="1"/>
                    </a:moveTo>
                    <a:cubicBezTo>
                      <a:pt x="40" y="1"/>
                      <a:pt x="1" y="33"/>
                      <a:pt x="1" y="79"/>
                    </a:cubicBezTo>
                    <a:lnTo>
                      <a:pt x="1" y="746"/>
                    </a:lnTo>
                    <a:cubicBezTo>
                      <a:pt x="1" y="791"/>
                      <a:pt x="40" y="823"/>
                      <a:pt x="85" y="823"/>
                    </a:cubicBezTo>
                    <a:lnTo>
                      <a:pt x="694" y="823"/>
                    </a:lnTo>
                    <a:cubicBezTo>
                      <a:pt x="739" y="823"/>
                      <a:pt x="778" y="791"/>
                      <a:pt x="778" y="746"/>
                    </a:cubicBezTo>
                    <a:lnTo>
                      <a:pt x="778" y="79"/>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4777696"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4862324" y="3733769"/>
                <a:ext cx="67737" cy="72264"/>
              </a:xfrm>
              <a:custGeom>
                <a:avLst/>
                <a:gdLst/>
                <a:ahLst/>
                <a:cxnLst/>
                <a:rect l="l" t="t" r="r" b="b"/>
                <a:pathLst>
                  <a:path w="778" h="830" extrusionOk="0">
                    <a:moveTo>
                      <a:pt x="84" y="1"/>
                    </a:moveTo>
                    <a:cubicBezTo>
                      <a:pt x="39" y="1"/>
                      <a:pt x="0" y="40"/>
                      <a:pt x="0" y="85"/>
                    </a:cubicBezTo>
                    <a:lnTo>
                      <a:pt x="0" y="746"/>
                    </a:lnTo>
                    <a:cubicBezTo>
                      <a:pt x="0" y="791"/>
                      <a:pt x="39" y="830"/>
                      <a:pt x="84" y="830"/>
                    </a:cubicBezTo>
                    <a:lnTo>
                      <a:pt x="693" y="830"/>
                    </a:lnTo>
                    <a:cubicBezTo>
                      <a:pt x="738" y="830"/>
                      <a:pt x="777" y="791"/>
                      <a:pt x="777" y="746"/>
                    </a:cubicBezTo>
                    <a:lnTo>
                      <a:pt x="777" y="79"/>
                    </a:lnTo>
                    <a:cubicBezTo>
                      <a:pt x="777" y="40"/>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4947474" y="3733769"/>
                <a:ext cx="166904" cy="72264"/>
              </a:xfrm>
              <a:custGeom>
                <a:avLst/>
                <a:gdLst/>
                <a:ahLst/>
                <a:cxnLst/>
                <a:rect l="l" t="t" r="r" b="b"/>
                <a:pathLst>
                  <a:path w="1917" h="830" extrusionOk="0">
                    <a:moveTo>
                      <a:pt x="130" y="1"/>
                    </a:moveTo>
                    <a:cubicBezTo>
                      <a:pt x="58" y="1"/>
                      <a:pt x="0" y="59"/>
                      <a:pt x="0" y="130"/>
                    </a:cubicBezTo>
                    <a:lnTo>
                      <a:pt x="0" y="694"/>
                    </a:lnTo>
                    <a:cubicBezTo>
                      <a:pt x="0" y="765"/>
                      <a:pt x="58" y="830"/>
                      <a:pt x="130" y="830"/>
                    </a:cubicBezTo>
                    <a:lnTo>
                      <a:pt x="1787" y="830"/>
                    </a:lnTo>
                    <a:cubicBezTo>
                      <a:pt x="1859" y="830"/>
                      <a:pt x="1917" y="772"/>
                      <a:pt x="1917" y="694"/>
                    </a:cubicBezTo>
                    <a:lnTo>
                      <a:pt x="1917" y="130"/>
                    </a:lnTo>
                    <a:cubicBezTo>
                      <a:pt x="1917" y="59"/>
                      <a:pt x="1859" y="1"/>
                      <a:pt x="1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3904947" y="3733247"/>
                <a:ext cx="167513" cy="72264"/>
              </a:xfrm>
              <a:custGeom>
                <a:avLst/>
                <a:gdLst/>
                <a:ahLst/>
                <a:cxnLst/>
                <a:rect l="l" t="t" r="r" b="b"/>
                <a:pathLst>
                  <a:path w="1924" h="830" extrusionOk="0">
                    <a:moveTo>
                      <a:pt x="136" y="1"/>
                    </a:moveTo>
                    <a:cubicBezTo>
                      <a:pt x="65" y="1"/>
                      <a:pt x="0" y="59"/>
                      <a:pt x="0" y="130"/>
                    </a:cubicBezTo>
                    <a:lnTo>
                      <a:pt x="0" y="693"/>
                    </a:lnTo>
                    <a:cubicBezTo>
                      <a:pt x="0" y="771"/>
                      <a:pt x="65" y="829"/>
                      <a:pt x="136" y="829"/>
                    </a:cubicBezTo>
                    <a:lnTo>
                      <a:pt x="1788" y="829"/>
                    </a:lnTo>
                    <a:cubicBezTo>
                      <a:pt x="1865" y="829"/>
                      <a:pt x="1924" y="771"/>
                      <a:pt x="1924" y="700"/>
                    </a:cubicBezTo>
                    <a:lnTo>
                      <a:pt x="1924" y="130"/>
                    </a:lnTo>
                    <a:cubicBezTo>
                      <a:pt x="1924" y="59"/>
                      <a:pt x="1865" y="1"/>
                      <a:pt x="1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3907211" y="3650970"/>
                <a:ext cx="133122" cy="72177"/>
              </a:xfrm>
              <a:custGeom>
                <a:avLst/>
                <a:gdLst/>
                <a:ahLst/>
                <a:cxnLst/>
                <a:rect l="l" t="t" r="r" b="b"/>
                <a:pathLst>
                  <a:path w="1529" h="829" extrusionOk="0">
                    <a:moveTo>
                      <a:pt x="117" y="0"/>
                    </a:moveTo>
                    <a:cubicBezTo>
                      <a:pt x="52" y="0"/>
                      <a:pt x="0" y="58"/>
                      <a:pt x="0" y="123"/>
                    </a:cubicBezTo>
                    <a:lnTo>
                      <a:pt x="0" y="712"/>
                    </a:lnTo>
                    <a:cubicBezTo>
                      <a:pt x="0" y="777"/>
                      <a:pt x="52" y="829"/>
                      <a:pt x="117" y="829"/>
                    </a:cubicBezTo>
                    <a:lnTo>
                      <a:pt x="1412" y="829"/>
                    </a:lnTo>
                    <a:cubicBezTo>
                      <a:pt x="1477" y="829"/>
                      <a:pt x="1529" y="777"/>
                      <a:pt x="1529" y="712"/>
                    </a:cubicBezTo>
                    <a:lnTo>
                      <a:pt x="1529" y="123"/>
                    </a:lnTo>
                    <a:cubicBezTo>
                      <a:pt x="1529" y="58"/>
                      <a:pt x="1477" y="7"/>
                      <a:pt x="1412" y="7"/>
                    </a:cubicBezTo>
                    <a:lnTo>
                      <a:pt x="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413837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9" y="829"/>
                      <a:pt x="777" y="791"/>
                      <a:pt x="777" y="745"/>
                    </a:cubicBezTo>
                    <a:lnTo>
                      <a:pt x="777" y="85"/>
                    </a:lnTo>
                    <a:cubicBezTo>
                      <a:pt x="777"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4222912" y="3651492"/>
                <a:ext cx="67737" cy="72264"/>
              </a:xfrm>
              <a:custGeom>
                <a:avLst/>
                <a:gdLst/>
                <a:ahLst/>
                <a:cxnLst/>
                <a:rect l="l" t="t" r="r" b="b"/>
                <a:pathLst>
                  <a:path w="778" h="830" extrusionOk="0">
                    <a:moveTo>
                      <a:pt x="85" y="1"/>
                    </a:moveTo>
                    <a:cubicBezTo>
                      <a:pt x="40" y="1"/>
                      <a:pt x="1" y="33"/>
                      <a:pt x="1" y="85"/>
                    </a:cubicBezTo>
                    <a:lnTo>
                      <a:pt x="1" y="745"/>
                    </a:lnTo>
                    <a:cubicBezTo>
                      <a:pt x="1" y="791"/>
                      <a:pt x="40" y="829"/>
                      <a:pt x="85" y="829"/>
                    </a:cubicBezTo>
                    <a:lnTo>
                      <a:pt x="694" y="829"/>
                    </a:lnTo>
                    <a:cubicBezTo>
                      <a:pt x="739" y="829"/>
                      <a:pt x="778" y="791"/>
                      <a:pt x="778" y="745"/>
                    </a:cubicBezTo>
                    <a:lnTo>
                      <a:pt x="778" y="85"/>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4308062" y="3651492"/>
                <a:ext cx="67737" cy="72264"/>
              </a:xfrm>
              <a:custGeom>
                <a:avLst/>
                <a:gdLst/>
                <a:ahLst/>
                <a:cxnLst/>
                <a:rect l="l" t="t" r="r" b="b"/>
                <a:pathLst>
                  <a:path w="778" h="830" extrusionOk="0">
                    <a:moveTo>
                      <a:pt x="91" y="1"/>
                    </a:moveTo>
                    <a:cubicBezTo>
                      <a:pt x="39" y="1"/>
                      <a:pt x="1" y="39"/>
                      <a:pt x="1" y="91"/>
                    </a:cubicBezTo>
                    <a:lnTo>
                      <a:pt x="1" y="739"/>
                    </a:lnTo>
                    <a:cubicBezTo>
                      <a:pt x="1" y="784"/>
                      <a:pt x="39" y="829"/>
                      <a:pt x="91" y="829"/>
                    </a:cubicBezTo>
                    <a:lnTo>
                      <a:pt x="687" y="829"/>
                    </a:lnTo>
                    <a:cubicBezTo>
                      <a:pt x="732" y="829"/>
                      <a:pt x="771" y="784"/>
                      <a:pt x="778" y="739"/>
                    </a:cubicBezTo>
                    <a:lnTo>
                      <a:pt x="778" y="91"/>
                    </a:lnTo>
                    <a:cubicBezTo>
                      <a:pt x="778"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4392603"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447723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4562382" y="3651492"/>
                <a:ext cx="67127" cy="72264"/>
              </a:xfrm>
              <a:custGeom>
                <a:avLst/>
                <a:gdLst/>
                <a:ahLst/>
                <a:cxnLst/>
                <a:rect l="l" t="t" r="r" b="b"/>
                <a:pathLst>
                  <a:path w="771" h="830" extrusionOk="0">
                    <a:moveTo>
                      <a:pt x="84" y="1"/>
                    </a:moveTo>
                    <a:cubicBezTo>
                      <a:pt x="32" y="1"/>
                      <a:pt x="0" y="39"/>
                      <a:pt x="0" y="85"/>
                    </a:cubicBezTo>
                    <a:lnTo>
                      <a:pt x="0" y="745"/>
                    </a:lnTo>
                    <a:cubicBezTo>
                      <a:pt x="0" y="791"/>
                      <a:pt x="32" y="829"/>
                      <a:pt x="84" y="829"/>
                    </a:cubicBezTo>
                    <a:lnTo>
                      <a:pt x="687" y="829"/>
                    </a:lnTo>
                    <a:cubicBezTo>
                      <a:pt x="738" y="829"/>
                      <a:pt x="771" y="791"/>
                      <a:pt x="771" y="745"/>
                    </a:cubicBezTo>
                    <a:lnTo>
                      <a:pt x="771" y="85"/>
                    </a:lnTo>
                    <a:cubicBezTo>
                      <a:pt x="771"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4646923" y="3651492"/>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731464"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816614" y="3651492"/>
                <a:ext cx="67214" cy="72264"/>
              </a:xfrm>
              <a:custGeom>
                <a:avLst/>
                <a:gdLst/>
                <a:ahLst/>
                <a:cxnLst/>
                <a:rect l="l" t="t" r="r" b="b"/>
                <a:pathLst>
                  <a:path w="772" h="830" extrusionOk="0">
                    <a:moveTo>
                      <a:pt x="78" y="1"/>
                    </a:moveTo>
                    <a:cubicBezTo>
                      <a:pt x="33" y="1"/>
                      <a:pt x="1" y="39"/>
                      <a:pt x="1" y="85"/>
                    </a:cubicBezTo>
                    <a:lnTo>
                      <a:pt x="1" y="745"/>
                    </a:lnTo>
                    <a:cubicBezTo>
                      <a:pt x="1" y="791"/>
                      <a:pt x="33" y="829"/>
                      <a:pt x="78" y="829"/>
                    </a:cubicBezTo>
                    <a:lnTo>
                      <a:pt x="687" y="829"/>
                    </a:lnTo>
                    <a:cubicBezTo>
                      <a:pt x="732" y="829"/>
                      <a:pt x="771" y="791"/>
                      <a:pt x="771" y="745"/>
                    </a:cubicBezTo>
                    <a:lnTo>
                      <a:pt x="771" y="85"/>
                    </a:lnTo>
                    <a:cubicBezTo>
                      <a:pt x="771"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4901242" y="3651492"/>
                <a:ext cx="67127" cy="72264"/>
              </a:xfrm>
              <a:custGeom>
                <a:avLst/>
                <a:gdLst/>
                <a:ahLst/>
                <a:cxnLst/>
                <a:rect l="l" t="t" r="r" b="b"/>
                <a:pathLst>
                  <a:path w="771" h="830" extrusionOk="0">
                    <a:moveTo>
                      <a:pt x="91" y="1"/>
                    </a:moveTo>
                    <a:cubicBezTo>
                      <a:pt x="39" y="1"/>
                      <a:pt x="0" y="39"/>
                      <a:pt x="0" y="91"/>
                    </a:cubicBezTo>
                    <a:lnTo>
                      <a:pt x="0" y="739"/>
                    </a:lnTo>
                    <a:cubicBezTo>
                      <a:pt x="0" y="791"/>
                      <a:pt x="39" y="829"/>
                      <a:pt x="91" y="829"/>
                    </a:cubicBezTo>
                    <a:lnTo>
                      <a:pt x="686" y="829"/>
                    </a:lnTo>
                    <a:cubicBezTo>
                      <a:pt x="732" y="829"/>
                      <a:pt x="771" y="791"/>
                      <a:pt x="771" y="739"/>
                    </a:cubicBezTo>
                    <a:lnTo>
                      <a:pt x="771" y="91"/>
                    </a:lnTo>
                    <a:cubicBezTo>
                      <a:pt x="771" y="39"/>
                      <a:pt x="732"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4984651" y="3651492"/>
                <a:ext cx="131991" cy="72264"/>
              </a:xfrm>
              <a:custGeom>
                <a:avLst/>
                <a:gdLst/>
                <a:ahLst/>
                <a:cxnLst/>
                <a:rect l="l" t="t" r="r" b="b"/>
                <a:pathLst>
                  <a:path w="1516" h="830" extrusionOk="0">
                    <a:moveTo>
                      <a:pt x="117" y="1"/>
                    </a:moveTo>
                    <a:cubicBezTo>
                      <a:pt x="52" y="1"/>
                      <a:pt x="0" y="52"/>
                      <a:pt x="0" y="117"/>
                    </a:cubicBezTo>
                    <a:lnTo>
                      <a:pt x="0" y="713"/>
                    </a:lnTo>
                    <a:cubicBezTo>
                      <a:pt x="0" y="778"/>
                      <a:pt x="52" y="829"/>
                      <a:pt x="117" y="829"/>
                    </a:cubicBezTo>
                    <a:lnTo>
                      <a:pt x="1393" y="829"/>
                    </a:lnTo>
                    <a:cubicBezTo>
                      <a:pt x="1464" y="829"/>
                      <a:pt x="1516" y="778"/>
                      <a:pt x="1516" y="713"/>
                    </a:cubicBezTo>
                    <a:lnTo>
                      <a:pt x="1516" y="117"/>
                    </a:lnTo>
                    <a:cubicBezTo>
                      <a:pt x="1516" y="52"/>
                      <a:pt x="1457"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3907211" y="3568605"/>
                <a:ext cx="112836" cy="72264"/>
              </a:xfrm>
              <a:custGeom>
                <a:avLst/>
                <a:gdLst/>
                <a:ahLst/>
                <a:cxnLst/>
                <a:rect l="l" t="t" r="r" b="b"/>
                <a:pathLst>
                  <a:path w="1296" h="830" extrusionOk="0">
                    <a:moveTo>
                      <a:pt x="110" y="1"/>
                    </a:moveTo>
                    <a:cubicBezTo>
                      <a:pt x="46" y="1"/>
                      <a:pt x="0" y="46"/>
                      <a:pt x="0" y="104"/>
                    </a:cubicBezTo>
                    <a:lnTo>
                      <a:pt x="0" y="719"/>
                    </a:lnTo>
                    <a:cubicBezTo>
                      <a:pt x="0" y="778"/>
                      <a:pt x="46" y="829"/>
                      <a:pt x="104" y="829"/>
                    </a:cubicBezTo>
                    <a:lnTo>
                      <a:pt x="1185" y="829"/>
                    </a:lnTo>
                    <a:cubicBezTo>
                      <a:pt x="1244" y="829"/>
                      <a:pt x="1289" y="778"/>
                      <a:pt x="1295" y="719"/>
                    </a:cubicBezTo>
                    <a:lnTo>
                      <a:pt x="1295" y="111"/>
                    </a:lnTo>
                    <a:cubicBezTo>
                      <a:pt x="1295" y="46"/>
                      <a:pt x="1244"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4118085" y="3568605"/>
                <a:ext cx="70000" cy="72264"/>
              </a:xfrm>
              <a:custGeom>
                <a:avLst/>
                <a:gdLst/>
                <a:ahLst/>
                <a:cxnLst/>
                <a:rect l="l" t="t" r="r" b="b"/>
                <a:pathLst>
                  <a:path w="804" h="830" extrusionOk="0">
                    <a:moveTo>
                      <a:pt x="84" y="1"/>
                    </a:moveTo>
                    <a:cubicBezTo>
                      <a:pt x="39" y="1"/>
                      <a:pt x="0" y="39"/>
                      <a:pt x="0" y="85"/>
                    </a:cubicBezTo>
                    <a:lnTo>
                      <a:pt x="0" y="745"/>
                    </a:lnTo>
                    <a:cubicBezTo>
                      <a:pt x="0" y="791"/>
                      <a:pt x="33"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202103"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5" y="829"/>
                    </a:lnTo>
                    <a:cubicBezTo>
                      <a:pt x="771" y="829"/>
                      <a:pt x="810" y="791"/>
                      <a:pt x="810" y="745"/>
                    </a:cubicBezTo>
                    <a:lnTo>
                      <a:pt x="810" y="85"/>
                    </a:lnTo>
                    <a:cubicBezTo>
                      <a:pt x="810" y="39"/>
                      <a:pt x="771"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286644"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437118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1" y="829"/>
                      <a:pt x="810" y="791"/>
                      <a:pt x="810" y="745"/>
                    </a:cubicBezTo>
                    <a:lnTo>
                      <a:pt x="810" y="85"/>
                    </a:lnTo>
                    <a:cubicBezTo>
                      <a:pt x="810" y="39"/>
                      <a:pt x="771"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4455813" y="3568605"/>
                <a:ext cx="70523" cy="72264"/>
              </a:xfrm>
              <a:custGeom>
                <a:avLst/>
                <a:gdLst/>
                <a:ahLst/>
                <a:cxnLst/>
                <a:rect l="l" t="t" r="r" b="b"/>
                <a:pathLst>
                  <a:path w="810" h="830" extrusionOk="0">
                    <a:moveTo>
                      <a:pt x="84" y="1"/>
                    </a:moveTo>
                    <a:cubicBezTo>
                      <a:pt x="39" y="1"/>
                      <a:pt x="0" y="39"/>
                      <a:pt x="0" y="85"/>
                    </a:cubicBezTo>
                    <a:lnTo>
                      <a:pt x="0" y="745"/>
                    </a:lnTo>
                    <a:cubicBezTo>
                      <a:pt x="0" y="791"/>
                      <a:pt x="39" y="829"/>
                      <a:pt x="84" y="829"/>
                    </a:cubicBezTo>
                    <a:lnTo>
                      <a:pt x="719" y="829"/>
                    </a:lnTo>
                    <a:cubicBezTo>
                      <a:pt x="771" y="829"/>
                      <a:pt x="810" y="791"/>
                      <a:pt x="810" y="745"/>
                    </a:cubicBezTo>
                    <a:lnTo>
                      <a:pt x="810" y="85"/>
                    </a:lnTo>
                    <a:cubicBezTo>
                      <a:pt x="810"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4540354" y="3568605"/>
                <a:ext cx="70523" cy="72264"/>
              </a:xfrm>
              <a:custGeom>
                <a:avLst/>
                <a:gdLst/>
                <a:ahLst/>
                <a:cxnLst/>
                <a:rect l="l" t="t" r="r" b="b"/>
                <a:pathLst>
                  <a:path w="810" h="830" extrusionOk="0">
                    <a:moveTo>
                      <a:pt x="85" y="1"/>
                    </a:moveTo>
                    <a:cubicBezTo>
                      <a:pt x="39" y="1"/>
                      <a:pt x="1" y="39"/>
                      <a:pt x="1" y="85"/>
                    </a:cubicBezTo>
                    <a:lnTo>
                      <a:pt x="1" y="745"/>
                    </a:lnTo>
                    <a:cubicBezTo>
                      <a:pt x="1" y="791"/>
                      <a:pt x="39" y="829"/>
                      <a:pt x="85" y="829"/>
                    </a:cubicBezTo>
                    <a:lnTo>
                      <a:pt x="719" y="829"/>
                    </a:lnTo>
                    <a:cubicBezTo>
                      <a:pt x="771" y="829"/>
                      <a:pt x="810" y="791"/>
                      <a:pt x="804" y="745"/>
                    </a:cubicBezTo>
                    <a:lnTo>
                      <a:pt x="804" y="85"/>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462489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2" y="829"/>
                      <a:pt x="804" y="791"/>
                      <a:pt x="810" y="745"/>
                    </a:cubicBezTo>
                    <a:lnTo>
                      <a:pt x="810" y="85"/>
                    </a:lnTo>
                    <a:cubicBezTo>
                      <a:pt x="810" y="39"/>
                      <a:pt x="772"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4709523" y="3568605"/>
                <a:ext cx="70000" cy="72264"/>
              </a:xfrm>
              <a:custGeom>
                <a:avLst/>
                <a:gdLst/>
                <a:ahLst/>
                <a:cxnLst/>
                <a:rect l="l" t="t" r="r" b="b"/>
                <a:pathLst>
                  <a:path w="804"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4794064" y="3568605"/>
                <a:ext cx="70000" cy="72264"/>
              </a:xfrm>
              <a:custGeom>
                <a:avLst/>
                <a:gdLst/>
                <a:ahLst/>
                <a:cxnLst/>
                <a:rect l="l" t="t" r="r" b="b"/>
                <a:pathLst>
                  <a:path w="804" h="830" extrusionOk="0">
                    <a:moveTo>
                      <a:pt x="85" y="1"/>
                    </a:moveTo>
                    <a:cubicBezTo>
                      <a:pt x="39" y="1"/>
                      <a:pt x="1" y="39"/>
                      <a:pt x="1" y="91"/>
                    </a:cubicBezTo>
                    <a:lnTo>
                      <a:pt x="1" y="745"/>
                    </a:lnTo>
                    <a:cubicBezTo>
                      <a:pt x="1" y="791"/>
                      <a:pt x="39" y="829"/>
                      <a:pt x="85" y="829"/>
                    </a:cubicBezTo>
                    <a:lnTo>
                      <a:pt x="719" y="829"/>
                    </a:lnTo>
                    <a:cubicBezTo>
                      <a:pt x="765" y="829"/>
                      <a:pt x="804" y="791"/>
                      <a:pt x="804" y="745"/>
                    </a:cubicBezTo>
                    <a:lnTo>
                      <a:pt x="804" y="91"/>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4878692" y="3568605"/>
                <a:ext cx="69913" cy="72264"/>
              </a:xfrm>
              <a:custGeom>
                <a:avLst/>
                <a:gdLst/>
                <a:ahLst/>
                <a:cxnLst/>
                <a:rect l="l" t="t" r="r" b="b"/>
                <a:pathLst>
                  <a:path w="803"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4963233" y="3568605"/>
                <a:ext cx="70000" cy="72264"/>
              </a:xfrm>
              <a:custGeom>
                <a:avLst/>
                <a:gdLst/>
                <a:ahLst/>
                <a:cxnLst/>
                <a:rect l="l" t="t" r="r" b="b"/>
                <a:pathLst>
                  <a:path w="804" h="830" extrusionOk="0">
                    <a:moveTo>
                      <a:pt x="85" y="1"/>
                    </a:moveTo>
                    <a:cubicBezTo>
                      <a:pt x="39" y="1"/>
                      <a:pt x="0" y="39"/>
                      <a:pt x="0" y="91"/>
                    </a:cubicBezTo>
                    <a:lnTo>
                      <a:pt x="0" y="745"/>
                    </a:lnTo>
                    <a:cubicBezTo>
                      <a:pt x="0" y="797"/>
                      <a:pt x="39" y="829"/>
                      <a:pt x="85" y="829"/>
                    </a:cubicBezTo>
                    <a:lnTo>
                      <a:pt x="719" y="829"/>
                    </a:lnTo>
                    <a:cubicBezTo>
                      <a:pt x="765" y="829"/>
                      <a:pt x="803" y="797"/>
                      <a:pt x="803" y="745"/>
                    </a:cubicBezTo>
                    <a:lnTo>
                      <a:pt x="803" y="91"/>
                    </a:lnTo>
                    <a:cubicBezTo>
                      <a:pt x="803" y="39"/>
                      <a:pt x="765"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5047774" y="3569215"/>
                <a:ext cx="70000" cy="71654"/>
              </a:xfrm>
              <a:custGeom>
                <a:avLst/>
                <a:gdLst/>
                <a:ahLst/>
                <a:cxnLst/>
                <a:rect l="l" t="t" r="r" b="b"/>
                <a:pathLst>
                  <a:path w="804" h="823" extrusionOk="0">
                    <a:moveTo>
                      <a:pt x="85" y="0"/>
                    </a:moveTo>
                    <a:cubicBezTo>
                      <a:pt x="40" y="0"/>
                      <a:pt x="1" y="32"/>
                      <a:pt x="1" y="84"/>
                    </a:cubicBezTo>
                    <a:lnTo>
                      <a:pt x="1" y="738"/>
                    </a:lnTo>
                    <a:cubicBezTo>
                      <a:pt x="1" y="790"/>
                      <a:pt x="40" y="822"/>
                      <a:pt x="85" y="822"/>
                    </a:cubicBezTo>
                    <a:lnTo>
                      <a:pt x="720" y="822"/>
                    </a:lnTo>
                    <a:cubicBezTo>
                      <a:pt x="765" y="822"/>
                      <a:pt x="804" y="790"/>
                      <a:pt x="804" y="738"/>
                    </a:cubicBezTo>
                    <a:lnTo>
                      <a:pt x="804" y="84"/>
                    </a:lnTo>
                    <a:cubicBezTo>
                      <a:pt x="804" y="32"/>
                      <a:pt x="765" y="0"/>
                      <a:pt x="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4075771" y="3486850"/>
                <a:ext cx="72264" cy="72264"/>
              </a:xfrm>
              <a:custGeom>
                <a:avLst/>
                <a:gdLst/>
                <a:ahLst/>
                <a:cxnLst/>
                <a:rect l="l" t="t" r="r" b="b"/>
                <a:pathLst>
                  <a:path w="830" h="830" extrusionOk="0">
                    <a:moveTo>
                      <a:pt x="85" y="1"/>
                    </a:moveTo>
                    <a:cubicBezTo>
                      <a:pt x="39" y="1"/>
                      <a:pt x="0" y="39"/>
                      <a:pt x="0" y="85"/>
                    </a:cubicBezTo>
                    <a:lnTo>
                      <a:pt x="0" y="745"/>
                    </a:lnTo>
                    <a:cubicBezTo>
                      <a:pt x="0" y="791"/>
                      <a:pt x="39" y="830"/>
                      <a:pt x="85" y="830"/>
                    </a:cubicBezTo>
                    <a:lnTo>
                      <a:pt x="739" y="830"/>
                    </a:lnTo>
                    <a:cubicBezTo>
                      <a:pt x="791" y="830"/>
                      <a:pt x="829" y="791"/>
                      <a:pt x="829" y="745"/>
                    </a:cubicBezTo>
                    <a:lnTo>
                      <a:pt x="829" y="85"/>
                    </a:lnTo>
                    <a:cubicBezTo>
                      <a:pt x="829"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160312" y="3486850"/>
                <a:ext cx="72264" cy="72264"/>
              </a:xfrm>
              <a:custGeom>
                <a:avLst/>
                <a:gdLst/>
                <a:ahLst/>
                <a:cxnLst/>
                <a:rect l="l" t="t" r="r" b="b"/>
                <a:pathLst>
                  <a:path w="830" h="830" extrusionOk="0">
                    <a:moveTo>
                      <a:pt x="92" y="1"/>
                    </a:moveTo>
                    <a:cubicBezTo>
                      <a:pt x="40" y="1"/>
                      <a:pt x="1" y="39"/>
                      <a:pt x="1" y="91"/>
                    </a:cubicBezTo>
                    <a:lnTo>
                      <a:pt x="1" y="745"/>
                    </a:lnTo>
                    <a:cubicBezTo>
                      <a:pt x="1" y="791"/>
                      <a:pt x="40" y="830"/>
                      <a:pt x="92" y="830"/>
                    </a:cubicBezTo>
                    <a:lnTo>
                      <a:pt x="746" y="830"/>
                    </a:lnTo>
                    <a:cubicBezTo>
                      <a:pt x="791" y="830"/>
                      <a:pt x="830" y="791"/>
                      <a:pt x="830" y="745"/>
                    </a:cubicBezTo>
                    <a:lnTo>
                      <a:pt x="830" y="91"/>
                    </a:lnTo>
                    <a:cubicBezTo>
                      <a:pt x="830" y="39"/>
                      <a:pt x="791"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245462" y="3486850"/>
                <a:ext cx="72264" cy="72264"/>
              </a:xfrm>
              <a:custGeom>
                <a:avLst/>
                <a:gdLst/>
                <a:ahLst/>
                <a:cxnLst/>
                <a:rect l="l" t="t" r="r" b="b"/>
                <a:pathLst>
                  <a:path w="830" h="830" extrusionOk="0">
                    <a:moveTo>
                      <a:pt x="85" y="1"/>
                    </a:moveTo>
                    <a:cubicBezTo>
                      <a:pt x="40" y="1"/>
                      <a:pt x="1" y="39"/>
                      <a:pt x="1" y="85"/>
                    </a:cubicBezTo>
                    <a:lnTo>
                      <a:pt x="1" y="745"/>
                    </a:lnTo>
                    <a:cubicBezTo>
                      <a:pt x="1" y="791"/>
                      <a:pt x="40" y="830"/>
                      <a:pt x="85" y="830"/>
                    </a:cubicBezTo>
                    <a:lnTo>
                      <a:pt x="739" y="830"/>
                    </a:lnTo>
                    <a:cubicBezTo>
                      <a:pt x="791" y="830"/>
                      <a:pt x="830" y="791"/>
                      <a:pt x="830" y="745"/>
                    </a:cubicBezTo>
                    <a:lnTo>
                      <a:pt x="830" y="85"/>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330090" y="3486850"/>
                <a:ext cx="72177" cy="72264"/>
              </a:xfrm>
              <a:custGeom>
                <a:avLst/>
                <a:gdLst/>
                <a:ahLst/>
                <a:cxnLst/>
                <a:rect l="l" t="t" r="r" b="b"/>
                <a:pathLst>
                  <a:path w="829" h="830" extrusionOk="0">
                    <a:moveTo>
                      <a:pt x="97" y="1"/>
                    </a:moveTo>
                    <a:cubicBezTo>
                      <a:pt x="45" y="1"/>
                      <a:pt x="0" y="46"/>
                      <a:pt x="0" y="98"/>
                    </a:cubicBezTo>
                    <a:lnTo>
                      <a:pt x="0" y="739"/>
                    </a:lnTo>
                    <a:cubicBezTo>
                      <a:pt x="0" y="791"/>
                      <a:pt x="45" y="830"/>
                      <a:pt x="97" y="830"/>
                    </a:cubicBezTo>
                    <a:lnTo>
                      <a:pt x="738" y="830"/>
                    </a:lnTo>
                    <a:cubicBezTo>
                      <a:pt x="790" y="830"/>
                      <a:pt x="829" y="791"/>
                      <a:pt x="829" y="739"/>
                    </a:cubicBezTo>
                    <a:lnTo>
                      <a:pt x="829" y="98"/>
                    </a:lnTo>
                    <a:cubicBezTo>
                      <a:pt x="829" y="46"/>
                      <a:pt x="790"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415153" y="3486850"/>
                <a:ext cx="72264" cy="72264"/>
              </a:xfrm>
              <a:custGeom>
                <a:avLst/>
                <a:gdLst/>
                <a:ahLst/>
                <a:cxnLst/>
                <a:rect l="l" t="t" r="r" b="b"/>
                <a:pathLst>
                  <a:path w="830" h="830" extrusionOk="0">
                    <a:moveTo>
                      <a:pt x="85" y="1"/>
                    </a:moveTo>
                    <a:cubicBezTo>
                      <a:pt x="40" y="1"/>
                      <a:pt x="1" y="39"/>
                      <a:pt x="1" y="91"/>
                    </a:cubicBezTo>
                    <a:lnTo>
                      <a:pt x="1" y="745"/>
                    </a:lnTo>
                    <a:cubicBezTo>
                      <a:pt x="1" y="791"/>
                      <a:pt x="40" y="830"/>
                      <a:pt x="85" y="830"/>
                    </a:cubicBezTo>
                    <a:lnTo>
                      <a:pt x="739" y="830"/>
                    </a:lnTo>
                    <a:cubicBezTo>
                      <a:pt x="791" y="830"/>
                      <a:pt x="830" y="791"/>
                      <a:pt x="830" y="745"/>
                    </a:cubicBezTo>
                    <a:lnTo>
                      <a:pt x="830" y="91"/>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4499781" y="3486850"/>
                <a:ext cx="72264" cy="72264"/>
              </a:xfrm>
              <a:custGeom>
                <a:avLst/>
                <a:gdLst/>
                <a:ahLst/>
                <a:cxnLst/>
                <a:rect l="l" t="t" r="r" b="b"/>
                <a:pathLst>
                  <a:path w="830" h="830" extrusionOk="0">
                    <a:moveTo>
                      <a:pt x="91" y="1"/>
                    </a:moveTo>
                    <a:cubicBezTo>
                      <a:pt x="39" y="1"/>
                      <a:pt x="0" y="39"/>
                      <a:pt x="0" y="91"/>
                    </a:cubicBezTo>
                    <a:lnTo>
                      <a:pt x="0" y="745"/>
                    </a:lnTo>
                    <a:cubicBezTo>
                      <a:pt x="0" y="791"/>
                      <a:pt x="39" y="830"/>
                      <a:pt x="91" y="830"/>
                    </a:cubicBezTo>
                    <a:lnTo>
                      <a:pt x="745" y="830"/>
                    </a:lnTo>
                    <a:cubicBezTo>
                      <a:pt x="790" y="830"/>
                      <a:pt x="829" y="791"/>
                      <a:pt x="829" y="745"/>
                    </a:cubicBezTo>
                    <a:lnTo>
                      <a:pt x="829" y="91"/>
                    </a:lnTo>
                    <a:cubicBezTo>
                      <a:pt x="829" y="39"/>
                      <a:pt x="790"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4584932" y="3486850"/>
                <a:ext cx="71654" cy="72264"/>
              </a:xfrm>
              <a:custGeom>
                <a:avLst/>
                <a:gdLst/>
                <a:ahLst/>
                <a:cxnLst/>
                <a:rect l="l" t="t" r="r" b="b"/>
                <a:pathLst>
                  <a:path w="823" h="830" extrusionOk="0">
                    <a:moveTo>
                      <a:pt x="84" y="1"/>
                    </a:moveTo>
                    <a:cubicBezTo>
                      <a:pt x="39" y="1"/>
                      <a:pt x="0" y="39"/>
                      <a:pt x="0" y="91"/>
                    </a:cubicBezTo>
                    <a:lnTo>
                      <a:pt x="0" y="745"/>
                    </a:lnTo>
                    <a:cubicBezTo>
                      <a:pt x="0" y="791"/>
                      <a:pt x="39" y="830"/>
                      <a:pt x="84" y="830"/>
                    </a:cubicBezTo>
                    <a:lnTo>
                      <a:pt x="738" y="830"/>
                    </a:lnTo>
                    <a:cubicBezTo>
                      <a:pt x="790" y="830"/>
                      <a:pt x="823" y="791"/>
                      <a:pt x="823" y="745"/>
                    </a:cubicBezTo>
                    <a:lnTo>
                      <a:pt x="823" y="91"/>
                    </a:lnTo>
                    <a:cubicBezTo>
                      <a:pt x="823" y="39"/>
                      <a:pt x="784"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4669473" y="3487460"/>
                <a:ext cx="72264" cy="71654"/>
              </a:xfrm>
              <a:custGeom>
                <a:avLst/>
                <a:gdLst/>
                <a:ahLst/>
                <a:cxnLst/>
                <a:rect l="l" t="t" r="r" b="b"/>
                <a:pathLst>
                  <a:path w="830" h="823" extrusionOk="0">
                    <a:moveTo>
                      <a:pt x="91" y="0"/>
                    </a:moveTo>
                    <a:cubicBezTo>
                      <a:pt x="39" y="0"/>
                      <a:pt x="0" y="39"/>
                      <a:pt x="0" y="84"/>
                    </a:cubicBezTo>
                    <a:lnTo>
                      <a:pt x="0" y="738"/>
                    </a:lnTo>
                    <a:cubicBezTo>
                      <a:pt x="0" y="784"/>
                      <a:pt x="39" y="823"/>
                      <a:pt x="91" y="823"/>
                    </a:cubicBezTo>
                    <a:lnTo>
                      <a:pt x="745" y="823"/>
                    </a:lnTo>
                    <a:cubicBezTo>
                      <a:pt x="791" y="823"/>
                      <a:pt x="829" y="784"/>
                      <a:pt x="829" y="738"/>
                    </a:cubicBezTo>
                    <a:lnTo>
                      <a:pt x="829" y="84"/>
                    </a:lnTo>
                    <a:cubicBezTo>
                      <a:pt x="829"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754623" y="3487460"/>
                <a:ext cx="72264" cy="71654"/>
              </a:xfrm>
              <a:custGeom>
                <a:avLst/>
                <a:gdLst/>
                <a:ahLst/>
                <a:cxnLst/>
                <a:rect l="l" t="t" r="r" b="b"/>
                <a:pathLst>
                  <a:path w="830" h="823" extrusionOk="0">
                    <a:moveTo>
                      <a:pt x="85" y="0"/>
                    </a:moveTo>
                    <a:cubicBezTo>
                      <a:pt x="39" y="0"/>
                      <a:pt x="0" y="39"/>
                      <a:pt x="0" y="84"/>
                    </a:cubicBezTo>
                    <a:lnTo>
                      <a:pt x="0" y="738"/>
                    </a:lnTo>
                    <a:cubicBezTo>
                      <a:pt x="0" y="784"/>
                      <a:pt x="39" y="823"/>
                      <a:pt x="85" y="823"/>
                    </a:cubicBezTo>
                    <a:lnTo>
                      <a:pt x="739" y="823"/>
                    </a:lnTo>
                    <a:cubicBezTo>
                      <a:pt x="790" y="823"/>
                      <a:pt x="829" y="784"/>
                      <a:pt x="829" y="738"/>
                    </a:cubicBezTo>
                    <a:lnTo>
                      <a:pt x="829" y="84"/>
                    </a:lnTo>
                    <a:cubicBezTo>
                      <a:pt x="829" y="39"/>
                      <a:pt x="790"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839164" y="3487460"/>
                <a:ext cx="72264" cy="71742"/>
              </a:xfrm>
              <a:custGeom>
                <a:avLst/>
                <a:gdLst/>
                <a:ahLst/>
                <a:cxnLst/>
                <a:rect l="l" t="t" r="r" b="b"/>
                <a:pathLst>
                  <a:path w="830" h="824" extrusionOk="0">
                    <a:moveTo>
                      <a:pt x="91" y="0"/>
                    </a:moveTo>
                    <a:cubicBezTo>
                      <a:pt x="40" y="0"/>
                      <a:pt x="1" y="39"/>
                      <a:pt x="1" y="84"/>
                    </a:cubicBezTo>
                    <a:lnTo>
                      <a:pt x="1" y="738"/>
                    </a:lnTo>
                    <a:cubicBezTo>
                      <a:pt x="1" y="784"/>
                      <a:pt x="40" y="823"/>
                      <a:pt x="91" y="823"/>
                    </a:cubicBezTo>
                    <a:lnTo>
                      <a:pt x="745" y="823"/>
                    </a:lnTo>
                    <a:cubicBezTo>
                      <a:pt x="748" y="823"/>
                      <a:pt x="751" y="823"/>
                      <a:pt x="754" y="823"/>
                    </a:cubicBezTo>
                    <a:cubicBezTo>
                      <a:pt x="796" y="823"/>
                      <a:pt x="830" y="781"/>
                      <a:pt x="830" y="738"/>
                    </a:cubicBezTo>
                    <a:lnTo>
                      <a:pt x="830" y="84"/>
                    </a:lnTo>
                    <a:cubicBezTo>
                      <a:pt x="830"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924315" y="3487460"/>
                <a:ext cx="72264" cy="72177"/>
              </a:xfrm>
              <a:custGeom>
                <a:avLst/>
                <a:gdLst/>
                <a:ahLst/>
                <a:cxnLst/>
                <a:rect l="l" t="t" r="r" b="b"/>
                <a:pathLst>
                  <a:path w="830" h="829" extrusionOk="0">
                    <a:moveTo>
                      <a:pt x="85" y="0"/>
                    </a:moveTo>
                    <a:cubicBezTo>
                      <a:pt x="39" y="0"/>
                      <a:pt x="1" y="39"/>
                      <a:pt x="1" y="84"/>
                    </a:cubicBezTo>
                    <a:lnTo>
                      <a:pt x="1" y="738"/>
                    </a:lnTo>
                    <a:cubicBezTo>
                      <a:pt x="1" y="784"/>
                      <a:pt x="39" y="829"/>
                      <a:pt x="85" y="829"/>
                    </a:cubicBezTo>
                    <a:lnTo>
                      <a:pt x="739" y="829"/>
                    </a:lnTo>
                    <a:cubicBezTo>
                      <a:pt x="791" y="829"/>
                      <a:pt x="829" y="784"/>
                      <a:pt x="829" y="738"/>
                    </a:cubicBezTo>
                    <a:lnTo>
                      <a:pt x="829" y="84"/>
                    </a:lnTo>
                    <a:cubicBezTo>
                      <a:pt x="829" y="39"/>
                      <a:pt x="791"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08856" y="3487460"/>
                <a:ext cx="106655" cy="72177"/>
              </a:xfrm>
              <a:custGeom>
                <a:avLst/>
                <a:gdLst/>
                <a:ahLst/>
                <a:cxnLst/>
                <a:rect l="l" t="t" r="r" b="b"/>
                <a:pathLst>
                  <a:path w="1225" h="829" extrusionOk="0">
                    <a:moveTo>
                      <a:pt x="105" y="0"/>
                    </a:moveTo>
                    <a:cubicBezTo>
                      <a:pt x="46" y="0"/>
                      <a:pt x="1" y="45"/>
                      <a:pt x="1" y="104"/>
                    </a:cubicBezTo>
                    <a:lnTo>
                      <a:pt x="1" y="719"/>
                    </a:lnTo>
                    <a:cubicBezTo>
                      <a:pt x="1" y="777"/>
                      <a:pt x="46" y="829"/>
                      <a:pt x="105" y="829"/>
                    </a:cubicBezTo>
                    <a:lnTo>
                      <a:pt x="1121" y="829"/>
                    </a:lnTo>
                    <a:cubicBezTo>
                      <a:pt x="1179" y="829"/>
                      <a:pt x="1225" y="777"/>
                      <a:pt x="1225" y="719"/>
                    </a:cubicBezTo>
                    <a:lnTo>
                      <a:pt x="1225" y="104"/>
                    </a:lnTo>
                    <a:cubicBezTo>
                      <a:pt x="1225" y="45"/>
                      <a:pt x="1179"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6"/>
            <p:cNvSpPr/>
            <p:nvPr/>
          </p:nvSpPr>
          <p:spPr>
            <a:xfrm>
              <a:off x="4276457" y="3967193"/>
              <a:ext cx="466930" cy="272426"/>
            </a:xfrm>
            <a:custGeom>
              <a:avLst/>
              <a:gdLst/>
              <a:ahLst/>
              <a:cxnLst/>
              <a:rect l="l" t="t" r="r" b="b"/>
              <a:pathLst>
                <a:path w="5363" h="3129" extrusionOk="0">
                  <a:moveTo>
                    <a:pt x="467" y="1"/>
                  </a:moveTo>
                  <a:cubicBezTo>
                    <a:pt x="208" y="1"/>
                    <a:pt x="1" y="208"/>
                    <a:pt x="1" y="467"/>
                  </a:cubicBezTo>
                  <a:lnTo>
                    <a:pt x="1" y="2656"/>
                  </a:lnTo>
                  <a:cubicBezTo>
                    <a:pt x="1" y="2915"/>
                    <a:pt x="208" y="3129"/>
                    <a:pt x="467" y="3129"/>
                  </a:cubicBezTo>
                  <a:lnTo>
                    <a:pt x="4897" y="3129"/>
                  </a:lnTo>
                  <a:cubicBezTo>
                    <a:pt x="5156" y="3129"/>
                    <a:pt x="5363" y="2922"/>
                    <a:pt x="5363" y="2662"/>
                  </a:cubicBezTo>
                  <a:lnTo>
                    <a:pt x="5363" y="474"/>
                  </a:lnTo>
                  <a:cubicBezTo>
                    <a:pt x="5363" y="215"/>
                    <a:pt x="5156"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298485" y="4135230"/>
              <a:ext cx="422962" cy="90286"/>
            </a:xfrm>
            <a:custGeom>
              <a:avLst/>
              <a:gdLst/>
              <a:ahLst/>
              <a:cxnLst/>
              <a:rect l="l" t="t" r="r" b="b"/>
              <a:pathLst>
                <a:path w="4858" h="1037" extrusionOk="0">
                  <a:moveTo>
                    <a:pt x="98" y="1"/>
                  </a:moveTo>
                  <a:cubicBezTo>
                    <a:pt x="46" y="1"/>
                    <a:pt x="0" y="20"/>
                    <a:pt x="0" y="40"/>
                  </a:cubicBezTo>
                  <a:cubicBezTo>
                    <a:pt x="0" y="65"/>
                    <a:pt x="46" y="78"/>
                    <a:pt x="98" y="78"/>
                  </a:cubicBezTo>
                  <a:lnTo>
                    <a:pt x="2390" y="78"/>
                  </a:lnTo>
                  <a:lnTo>
                    <a:pt x="2390" y="1017"/>
                  </a:lnTo>
                  <a:cubicBezTo>
                    <a:pt x="2390" y="1024"/>
                    <a:pt x="2409" y="1037"/>
                    <a:pt x="2429" y="1037"/>
                  </a:cubicBezTo>
                  <a:cubicBezTo>
                    <a:pt x="2448" y="1037"/>
                    <a:pt x="2468" y="1024"/>
                    <a:pt x="2468" y="1017"/>
                  </a:cubicBezTo>
                  <a:lnTo>
                    <a:pt x="2468" y="78"/>
                  </a:lnTo>
                  <a:lnTo>
                    <a:pt x="4760" y="78"/>
                  </a:lnTo>
                  <a:cubicBezTo>
                    <a:pt x="4812" y="78"/>
                    <a:pt x="4857" y="65"/>
                    <a:pt x="4857" y="40"/>
                  </a:cubicBezTo>
                  <a:cubicBezTo>
                    <a:pt x="4857" y="20"/>
                    <a:pt x="4812" y="1"/>
                    <a:pt x="4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6"/>
            <p:cNvGrpSpPr/>
            <p:nvPr/>
          </p:nvGrpSpPr>
          <p:grpSpPr>
            <a:xfrm>
              <a:off x="5294082" y="3687065"/>
              <a:ext cx="366544" cy="557129"/>
              <a:chOff x="2542675" y="2534750"/>
              <a:chExt cx="105250" cy="159975"/>
            </a:xfrm>
          </p:grpSpPr>
          <p:sp>
            <p:nvSpPr>
              <p:cNvPr id="289" name="Google Shape;289;p16"/>
              <p:cNvSpPr/>
              <p:nvPr/>
            </p:nvSpPr>
            <p:spPr>
              <a:xfrm>
                <a:off x="2542675" y="2534750"/>
                <a:ext cx="105250" cy="159975"/>
              </a:xfrm>
              <a:custGeom>
                <a:avLst/>
                <a:gdLst/>
                <a:ahLst/>
                <a:cxnLst/>
                <a:rect l="l" t="t" r="r" b="b"/>
                <a:pathLst>
                  <a:path w="4210" h="6399" extrusionOk="0">
                    <a:moveTo>
                      <a:pt x="2105" y="1"/>
                    </a:moveTo>
                    <a:cubicBezTo>
                      <a:pt x="2092" y="1"/>
                      <a:pt x="2079" y="1"/>
                      <a:pt x="2073" y="7"/>
                    </a:cubicBezTo>
                    <a:cubicBezTo>
                      <a:pt x="1231" y="27"/>
                      <a:pt x="512" y="901"/>
                      <a:pt x="188" y="2157"/>
                    </a:cubicBezTo>
                    <a:cubicBezTo>
                      <a:pt x="182" y="2183"/>
                      <a:pt x="175" y="2202"/>
                      <a:pt x="169" y="2228"/>
                    </a:cubicBezTo>
                    <a:cubicBezTo>
                      <a:pt x="59" y="2669"/>
                      <a:pt x="1" y="3161"/>
                      <a:pt x="1" y="3672"/>
                    </a:cubicBezTo>
                    <a:cubicBezTo>
                      <a:pt x="1" y="5699"/>
                      <a:pt x="940" y="6399"/>
                      <a:pt x="2105" y="6399"/>
                    </a:cubicBezTo>
                    <a:cubicBezTo>
                      <a:pt x="3264" y="6399"/>
                      <a:pt x="4210" y="5699"/>
                      <a:pt x="4210" y="3672"/>
                    </a:cubicBezTo>
                    <a:cubicBezTo>
                      <a:pt x="4210" y="3161"/>
                      <a:pt x="4145" y="2669"/>
                      <a:pt x="4042" y="2228"/>
                    </a:cubicBezTo>
                    <a:cubicBezTo>
                      <a:pt x="4035" y="2202"/>
                      <a:pt x="4029" y="2183"/>
                      <a:pt x="4022" y="2157"/>
                    </a:cubicBezTo>
                    <a:cubicBezTo>
                      <a:pt x="3698" y="907"/>
                      <a:pt x="2980" y="27"/>
                      <a:pt x="2138" y="7"/>
                    </a:cubicBezTo>
                    <a:cubicBezTo>
                      <a:pt x="2125" y="1"/>
                      <a:pt x="2118" y="1"/>
                      <a:pt x="2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2546900" y="2534925"/>
                <a:ext cx="96825" cy="55550"/>
              </a:xfrm>
              <a:custGeom>
                <a:avLst/>
                <a:gdLst/>
                <a:ahLst/>
                <a:cxnLst/>
                <a:rect l="l" t="t" r="r" b="b"/>
                <a:pathLst>
                  <a:path w="3873" h="2222" extrusionOk="0">
                    <a:moveTo>
                      <a:pt x="1904" y="0"/>
                    </a:moveTo>
                    <a:lnTo>
                      <a:pt x="1904" y="2150"/>
                    </a:lnTo>
                    <a:lnTo>
                      <a:pt x="19" y="2150"/>
                    </a:lnTo>
                    <a:cubicBezTo>
                      <a:pt x="13" y="2176"/>
                      <a:pt x="6" y="2195"/>
                      <a:pt x="0" y="2221"/>
                    </a:cubicBezTo>
                    <a:lnTo>
                      <a:pt x="3873" y="2221"/>
                    </a:lnTo>
                    <a:cubicBezTo>
                      <a:pt x="3866" y="2195"/>
                      <a:pt x="3860" y="2176"/>
                      <a:pt x="3853" y="2150"/>
                    </a:cubicBezTo>
                    <a:lnTo>
                      <a:pt x="1969" y="2150"/>
                    </a:lnTo>
                    <a:lnTo>
                      <a:pt x="19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16"/>
            <p:cNvSpPr/>
            <p:nvPr/>
          </p:nvSpPr>
          <p:spPr>
            <a:xfrm>
              <a:off x="3783752"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flipH="1">
              <a:off x="5272926"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16"/>
            <p:cNvCxnSpPr/>
            <p:nvPr/>
          </p:nvCxnSpPr>
          <p:spPr>
            <a:xfrm>
              <a:off x="3519017" y="4646450"/>
              <a:ext cx="2323200" cy="0"/>
            </a:xfrm>
            <a:prstGeom prst="straightConnector1">
              <a:avLst/>
            </a:prstGeom>
            <a:noFill/>
            <a:ln w="9525" cap="flat" cmpd="sng">
              <a:solidFill>
                <a:schemeClr val="dk2"/>
              </a:solidFill>
              <a:prstDash val="solid"/>
              <a:round/>
              <a:headEnd type="none" w="med" len="med"/>
              <a:tailEnd type="none" w="med" len="med"/>
            </a:ln>
          </p:spPr>
        </p:cxnSp>
      </p:grpSp>
      <p:sp>
        <p:nvSpPr>
          <p:cNvPr id="2" name="Title 1"/>
          <p:cNvSpPr>
            <a:spLocks noGrp="1"/>
          </p:cNvSpPr>
          <p:nvPr>
            <p:ph type="title"/>
          </p:nvPr>
        </p:nvSpPr>
        <p:spPr>
          <a:xfrm>
            <a:off x="293649" y="314830"/>
            <a:ext cx="8520600" cy="572700"/>
          </a:xfrm>
        </p:spPr>
        <p:txBody>
          <a:bodyPr/>
          <a:lstStyle/>
          <a:p>
            <a:pPr>
              <a:lnSpc>
                <a:spcPct val="150000"/>
              </a:lnSpc>
            </a:pPr>
            <a:r>
              <a:rPr lang="en-US" sz="2000" dirty="0" err="1">
                <a:solidFill>
                  <a:srgbClr val="C00000"/>
                </a:solidFill>
                <a:latin typeface="+mn-lt"/>
              </a:rPr>
              <a:t>Một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 </a:t>
            </a:r>
            <a:r>
              <a:rPr lang="en-US" sz="2000" dirty="0" err="1">
                <a:solidFill>
                  <a:srgbClr val="C00000"/>
                </a:solidFill>
                <a:latin typeface="+mn-lt"/>
              </a:rPr>
              <a:t>biểu</a:t>
            </a:r>
            <a:r>
              <a:rPr lang="en-US" sz="2000" dirty="0">
                <a:solidFill>
                  <a:srgbClr val="C00000"/>
                </a:solidFill>
                <a:latin typeface="+mn-lt"/>
              </a:rPr>
              <a:t> </a:t>
            </a:r>
            <a:r>
              <a:rPr lang="en-US" sz="2000" dirty="0" err="1">
                <a:solidFill>
                  <a:srgbClr val="C00000"/>
                </a:solidFill>
                <a:latin typeface="+mn-lt"/>
              </a:rPr>
              <a:t>hiện</a:t>
            </a:r>
            <a:r>
              <a:rPr lang="en-US" sz="2000" dirty="0">
                <a:solidFill>
                  <a:srgbClr val="C00000"/>
                </a:solidFill>
                <a:latin typeface="+mn-lt"/>
              </a:rPr>
              <a:t> vi </a:t>
            </a:r>
            <a:r>
              <a:rPr lang="en-US" sz="2000" dirty="0" err="1">
                <a:solidFill>
                  <a:srgbClr val="C00000"/>
                </a:solidFill>
                <a:latin typeface="+mn-lt"/>
              </a:rPr>
              <a:t>phạm</a:t>
            </a:r>
            <a:r>
              <a:rPr lang="en-US" sz="2000" dirty="0">
                <a:solidFill>
                  <a:srgbClr val="C00000"/>
                </a:solidFill>
                <a:latin typeface="+mn-lt"/>
              </a:rPr>
              <a:t> </a:t>
            </a:r>
            <a:r>
              <a:rPr lang="en-US" sz="2000" dirty="0" err="1">
                <a:solidFill>
                  <a:srgbClr val="C00000"/>
                </a:solidFill>
                <a:latin typeface="+mn-lt"/>
              </a:rPr>
              <a:t>đạo</a:t>
            </a:r>
            <a:r>
              <a:rPr lang="en-US" sz="2000" dirty="0">
                <a:solidFill>
                  <a:srgbClr val="C00000"/>
                </a:solidFill>
                <a:latin typeface="+mn-lt"/>
              </a:rPr>
              <a:t> </a:t>
            </a:r>
            <a:r>
              <a:rPr lang="en-US" sz="2000" dirty="0" err="1">
                <a:solidFill>
                  <a:srgbClr val="C00000"/>
                </a:solidFill>
                <a:latin typeface="+mn-lt"/>
              </a:rPr>
              <a:t>đức</a:t>
            </a:r>
            <a:r>
              <a:rPr lang="en-US" sz="2000" dirty="0">
                <a:solidFill>
                  <a:srgbClr val="C00000"/>
                </a:solidFill>
                <a:latin typeface="+mn-lt"/>
              </a:rPr>
              <a:t>, </a:t>
            </a:r>
            <a:r>
              <a:rPr lang="en-US" sz="2000" dirty="0" err="1">
                <a:solidFill>
                  <a:srgbClr val="C00000"/>
                </a:solidFill>
                <a:latin typeface="+mn-lt"/>
              </a:rPr>
              <a:t>pháp</a:t>
            </a:r>
            <a:r>
              <a:rPr lang="en-US" sz="2000" dirty="0">
                <a:solidFill>
                  <a:srgbClr val="C00000"/>
                </a:solidFill>
                <a:latin typeface="+mn-lt"/>
              </a:rPr>
              <a:t> </a:t>
            </a:r>
            <a:r>
              <a:rPr lang="en-US" sz="2000" dirty="0" err="1">
                <a:solidFill>
                  <a:srgbClr val="C00000"/>
                </a:solidFill>
                <a:latin typeface="+mn-lt"/>
              </a:rPr>
              <a:t>luật</a:t>
            </a:r>
            <a:r>
              <a:rPr lang="en-US" sz="2000" dirty="0">
                <a:solidFill>
                  <a:srgbClr val="C00000"/>
                </a:solidFill>
                <a:latin typeface="+mn-lt"/>
              </a:rPr>
              <a:t> hay </a:t>
            </a:r>
            <a:r>
              <a:rPr lang="en-US" sz="2000" dirty="0" err="1">
                <a:solidFill>
                  <a:srgbClr val="C00000"/>
                </a:solidFill>
                <a:latin typeface="+mn-lt"/>
              </a:rPr>
              <a:t>thiếu</a:t>
            </a:r>
            <a:r>
              <a:rPr lang="en-US" sz="2000" dirty="0">
                <a:solidFill>
                  <a:srgbClr val="C00000"/>
                </a:solidFill>
                <a:latin typeface="+mn-lt"/>
              </a:rPr>
              <a:t> </a:t>
            </a:r>
            <a:r>
              <a:rPr lang="en-US" sz="2000" dirty="0" err="1">
                <a:solidFill>
                  <a:srgbClr val="C00000"/>
                </a:solidFill>
                <a:latin typeface="+mn-lt"/>
              </a:rPr>
              <a:t>văn</a:t>
            </a:r>
            <a:r>
              <a:rPr lang="en-US" sz="2000" dirty="0">
                <a:solidFill>
                  <a:srgbClr val="C00000"/>
                </a:solidFill>
                <a:latin typeface="+mn-lt"/>
              </a:rPr>
              <a:t> </a:t>
            </a:r>
            <a:r>
              <a:rPr lang="en-US" sz="2000" dirty="0" err="1">
                <a:solidFill>
                  <a:srgbClr val="C00000"/>
                </a:solidFill>
                <a:latin typeface="+mn-lt"/>
              </a:rPr>
              <a:t>hóa</a:t>
            </a:r>
            <a:r>
              <a:rPr lang="en-US" sz="2000" dirty="0">
                <a:solidFill>
                  <a:srgbClr val="C00000"/>
                </a:solidFill>
                <a:latin typeface="+mn-lt"/>
              </a:rPr>
              <a:t> </a:t>
            </a:r>
            <a:r>
              <a:rPr lang="en-US" sz="2000" dirty="0" err="1">
                <a:solidFill>
                  <a:srgbClr val="C00000"/>
                </a:solidFill>
                <a:latin typeface="+mn-lt"/>
              </a:rPr>
              <a:t>khi</a:t>
            </a:r>
            <a:r>
              <a:rPr lang="en-US" sz="2000" dirty="0">
                <a:solidFill>
                  <a:srgbClr val="C00000"/>
                </a:solidFill>
                <a:latin typeface="+mn-lt"/>
              </a:rPr>
              <a:t> </a:t>
            </a:r>
            <a:r>
              <a:rPr lang="en-US" sz="2000" dirty="0" err="1">
                <a:solidFill>
                  <a:srgbClr val="C00000"/>
                </a:solidFill>
                <a:latin typeface="+mn-lt"/>
              </a:rPr>
              <a:t>sử</a:t>
            </a:r>
            <a:r>
              <a:rPr lang="en-US" sz="2000" dirty="0">
                <a:solidFill>
                  <a:srgbClr val="C00000"/>
                </a:solidFill>
                <a:latin typeface="+mn-lt"/>
              </a:rPr>
              <a:t> </a:t>
            </a:r>
            <a:r>
              <a:rPr lang="en-US" sz="2000" dirty="0" err="1">
                <a:solidFill>
                  <a:srgbClr val="C00000"/>
                </a:solidFill>
                <a:latin typeface="+mn-lt"/>
              </a:rPr>
              <a:t>dụng</a:t>
            </a:r>
            <a:r>
              <a:rPr lang="en-US" sz="2000" dirty="0">
                <a:solidFill>
                  <a:srgbClr val="C00000"/>
                </a:solidFill>
                <a:latin typeface="+mn-lt"/>
              </a:rPr>
              <a:t> </a:t>
            </a:r>
            <a:r>
              <a:rPr lang="en-US" sz="2000" dirty="0" err="1">
                <a:solidFill>
                  <a:srgbClr val="C00000"/>
                </a:solidFill>
                <a:latin typeface="+mn-lt"/>
              </a:rPr>
              <a:t>công</a:t>
            </a:r>
            <a:r>
              <a:rPr lang="en-US" sz="2000" dirty="0">
                <a:solidFill>
                  <a:srgbClr val="C00000"/>
                </a:solidFill>
                <a:latin typeface="+mn-lt"/>
              </a:rPr>
              <a:t> </a:t>
            </a:r>
            <a:r>
              <a:rPr lang="en-US" sz="2000" dirty="0" err="1">
                <a:solidFill>
                  <a:srgbClr val="C00000"/>
                </a:solidFill>
                <a:latin typeface="+mn-lt"/>
              </a:rPr>
              <a:t>nghệ</a:t>
            </a:r>
            <a:r>
              <a:rPr lang="en-US" sz="2000" dirty="0">
                <a:solidFill>
                  <a:srgbClr val="C00000"/>
                </a:solidFill>
                <a:latin typeface="+mn-lt"/>
              </a:rPr>
              <a:t> </a:t>
            </a:r>
            <a:r>
              <a:rPr lang="en-US" sz="2000" dirty="0" err="1">
                <a:solidFill>
                  <a:srgbClr val="C00000"/>
                </a:solidFill>
                <a:latin typeface="+mn-lt"/>
              </a:rPr>
              <a:t>kĩ</a:t>
            </a:r>
            <a:r>
              <a:rPr lang="en-US" sz="2000" dirty="0">
                <a:solidFill>
                  <a:srgbClr val="C00000"/>
                </a:solidFill>
                <a:latin typeface="+mn-lt"/>
              </a:rPr>
              <a:t> </a:t>
            </a:r>
            <a:r>
              <a:rPr lang="en-US" sz="2000" dirty="0" err="1">
                <a:solidFill>
                  <a:srgbClr val="C00000"/>
                </a:solidFill>
                <a:latin typeface="+mn-lt"/>
              </a:rPr>
              <a:t>thuật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a:t>
            </a:r>
          </a:p>
        </p:txBody>
      </p:sp>
      <p:sp>
        <p:nvSpPr>
          <p:cNvPr id="3" name="Rectangle 2"/>
          <p:cNvSpPr/>
          <p:nvPr/>
        </p:nvSpPr>
        <p:spPr>
          <a:xfrm>
            <a:off x="211477" y="1260406"/>
            <a:ext cx="1898048" cy="872034"/>
          </a:xfrm>
          <a:prstGeom prst="rect">
            <a:avLst/>
          </a:prstGeom>
        </p:spPr>
        <p:txBody>
          <a:bodyPr wrap="square">
            <a:spAutoFit/>
          </a:bodyPr>
          <a:lstStyle/>
          <a:p>
            <a:pPr algn="r">
              <a:lnSpc>
                <a:spcPct val="150000"/>
              </a:lnSpc>
            </a:pPr>
            <a:r>
              <a:rPr lang="en-US" sz="1800" dirty="0"/>
              <a:t>Quay </a:t>
            </a:r>
            <a:r>
              <a:rPr lang="en-US" sz="1800" dirty="0" err="1"/>
              <a:t>phim</a:t>
            </a:r>
            <a:r>
              <a:rPr lang="en-US" sz="1800" dirty="0"/>
              <a:t> </a:t>
            </a:r>
            <a:r>
              <a:rPr lang="en-US" sz="1800" dirty="0" err="1"/>
              <a:t>trong</a:t>
            </a:r>
            <a:r>
              <a:rPr lang="en-US" sz="1800" dirty="0"/>
              <a:t> </a:t>
            </a:r>
            <a:r>
              <a:rPr lang="en-US" sz="1800" dirty="0" err="1"/>
              <a:t>rạp</a:t>
            </a:r>
            <a:r>
              <a:rPr lang="en-US" sz="1800" dirty="0"/>
              <a:t> </a:t>
            </a:r>
            <a:r>
              <a:rPr lang="en-US" sz="1800" dirty="0" err="1"/>
              <a:t>chiếu</a:t>
            </a:r>
            <a:r>
              <a:rPr lang="en-US" sz="1800" dirty="0"/>
              <a:t> </a:t>
            </a:r>
            <a:r>
              <a:rPr lang="en-US" sz="1800" dirty="0" err="1"/>
              <a:t>phim</a:t>
            </a:r>
            <a:endParaRPr lang="en-US" sz="1800" dirty="0"/>
          </a:p>
        </p:txBody>
      </p:sp>
      <p:sp>
        <p:nvSpPr>
          <p:cNvPr id="4" name="Rectangle 3"/>
          <p:cNvSpPr/>
          <p:nvPr/>
        </p:nvSpPr>
        <p:spPr>
          <a:xfrm>
            <a:off x="235533" y="2470821"/>
            <a:ext cx="1872040" cy="923330"/>
          </a:xfrm>
          <a:prstGeom prst="rect">
            <a:avLst/>
          </a:prstGeom>
        </p:spPr>
        <p:txBody>
          <a:bodyPr wrap="square">
            <a:spAutoFit/>
          </a:bodyPr>
          <a:lstStyle/>
          <a:p>
            <a:pPr algn="r">
              <a:lnSpc>
                <a:spcPct val="150000"/>
              </a:lnSpc>
            </a:pPr>
            <a:r>
              <a:rPr lang="vi-VN" sz="1800" dirty="0"/>
              <a:t>Chụp ảnh ở nơi không cho phép</a:t>
            </a:r>
            <a:endParaRPr lang="en-US" sz="1800" dirty="0"/>
          </a:p>
        </p:txBody>
      </p:sp>
      <p:sp>
        <p:nvSpPr>
          <p:cNvPr id="5" name="Rectangle 4"/>
          <p:cNvSpPr/>
          <p:nvPr/>
        </p:nvSpPr>
        <p:spPr>
          <a:xfrm>
            <a:off x="231428" y="3633491"/>
            <a:ext cx="1903548" cy="1338828"/>
          </a:xfrm>
          <a:prstGeom prst="rect">
            <a:avLst/>
          </a:prstGeom>
        </p:spPr>
        <p:txBody>
          <a:bodyPr wrap="square">
            <a:spAutoFit/>
          </a:bodyPr>
          <a:lstStyle/>
          <a:p>
            <a:pPr algn="r">
              <a:lnSpc>
                <a:spcPct val="150000"/>
              </a:lnSpc>
            </a:pPr>
            <a:r>
              <a:rPr lang="en-US" sz="1800" dirty="0" err="1"/>
              <a:t>Ghi</a:t>
            </a:r>
            <a:r>
              <a:rPr lang="en-US" sz="1800" dirty="0"/>
              <a:t> </a:t>
            </a:r>
            <a:r>
              <a:rPr lang="en-US" sz="1800" dirty="0" err="1"/>
              <a:t>âm</a:t>
            </a:r>
            <a:r>
              <a:rPr lang="en-US" sz="1800" dirty="0"/>
              <a:t> </a:t>
            </a:r>
            <a:r>
              <a:rPr lang="en-US" sz="1800" dirty="0" err="1"/>
              <a:t>trái</a:t>
            </a:r>
            <a:r>
              <a:rPr lang="en-US" sz="1800" dirty="0"/>
              <a:t> </a:t>
            </a:r>
            <a:r>
              <a:rPr lang="en-US" sz="1800" dirty="0" err="1"/>
              <a:t>phép</a:t>
            </a:r>
            <a:r>
              <a:rPr lang="en-US" sz="1800" dirty="0"/>
              <a:t> </a:t>
            </a:r>
            <a:r>
              <a:rPr lang="en-US" sz="1800" dirty="0" err="1"/>
              <a:t>các</a:t>
            </a:r>
            <a:r>
              <a:rPr lang="en-US" sz="1800" dirty="0"/>
              <a:t> </a:t>
            </a:r>
            <a:r>
              <a:rPr lang="en-US" sz="1800" dirty="0" err="1"/>
              <a:t>cuộc</a:t>
            </a:r>
            <a:r>
              <a:rPr lang="en-US" sz="1800" dirty="0"/>
              <a:t> </a:t>
            </a:r>
            <a:r>
              <a:rPr lang="en-US" sz="1800" dirty="0" err="1"/>
              <a:t>nói</a:t>
            </a:r>
            <a:r>
              <a:rPr lang="en-US" sz="1800" dirty="0"/>
              <a:t> </a:t>
            </a:r>
            <a:r>
              <a:rPr lang="en-US" sz="1800" dirty="0" err="1"/>
              <a:t>chuyện</a:t>
            </a:r>
            <a:r>
              <a:rPr lang="en-US" sz="1800" dirty="0"/>
              <a:t>.</a:t>
            </a:r>
          </a:p>
        </p:txBody>
      </p:sp>
      <p:sp>
        <p:nvSpPr>
          <p:cNvPr id="6" name="Rectangle 5"/>
          <p:cNvSpPr/>
          <p:nvPr/>
        </p:nvSpPr>
        <p:spPr>
          <a:xfrm>
            <a:off x="6902861" y="1189563"/>
            <a:ext cx="2035059" cy="2585323"/>
          </a:xfrm>
          <a:prstGeom prst="rect">
            <a:avLst/>
          </a:prstGeom>
        </p:spPr>
        <p:txBody>
          <a:bodyPr wrap="square">
            <a:spAutoFit/>
          </a:bodyPr>
          <a:lstStyle/>
          <a:p>
            <a:pPr algn="just">
              <a:lnSpc>
                <a:spcPct val="150000"/>
              </a:lnSpc>
            </a:pPr>
            <a:r>
              <a:rPr lang="vi-VN" sz="1800" dirty="0"/>
              <a:t>Tải về máy tính cá nhân các tệp bài hát, video có bản quyền để sử dụng mà chưa được phép.</a:t>
            </a:r>
            <a:endParaRPr lang="en-US" sz="1800" dirty="0"/>
          </a:p>
        </p:txBody>
      </p:sp>
      <p:sp>
        <p:nvSpPr>
          <p:cNvPr id="7" name="Rectangle 6"/>
          <p:cNvSpPr/>
          <p:nvPr/>
        </p:nvSpPr>
        <p:spPr>
          <a:xfrm>
            <a:off x="6882050" y="3757301"/>
            <a:ext cx="2199504" cy="1338828"/>
          </a:xfrm>
          <a:prstGeom prst="rect">
            <a:avLst/>
          </a:prstGeom>
        </p:spPr>
        <p:txBody>
          <a:bodyPr wrap="square">
            <a:spAutoFit/>
          </a:bodyPr>
          <a:lstStyle/>
          <a:p>
            <a:pPr algn="just">
              <a:lnSpc>
                <a:spcPct val="150000"/>
              </a:lnSpc>
            </a:pPr>
            <a:r>
              <a:rPr lang="en-US" sz="1800" dirty="0"/>
              <a:t>Sao </a:t>
            </a:r>
            <a:r>
              <a:rPr lang="en-US" sz="1800" dirty="0" err="1"/>
              <a:t>chép</a:t>
            </a:r>
            <a:r>
              <a:rPr lang="en-US" sz="1800" dirty="0"/>
              <a:t> </a:t>
            </a:r>
            <a:r>
              <a:rPr lang="en-US" sz="1800" dirty="0" err="1"/>
              <a:t>thông</a:t>
            </a:r>
            <a:r>
              <a:rPr lang="en-US" sz="1800" dirty="0"/>
              <a:t> tin </a:t>
            </a:r>
            <a:r>
              <a:rPr lang="en-US" sz="1800" dirty="0" err="1"/>
              <a:t>từ</a:t>
            </a:r>
            <a:r>
              <a:rPr lang="en-US" sz="1800" dirty="0"/>
              <a:t> </a:t>
            </a:r>
            <a:r>
              <a:rPr lang="en-US" sz="1800" dirty="0" err="1"/>
              <a:t>một</a:t>
            </a:r>
            <a:r>
              <a:rPr lang="en-US" sz="1800" dirty="0"/>
              <a:t> </a:t>
            </a:r>
            <a:r>
              <a:rPr lang="en-US" sz="1800" dirty="0" err="1"/>
              <a:t>trang</a:t>
            </a:r>
            <a:r>
              <a:rPr lang="en-US" sz="1800" dirty="0"/>
              <a:t> web </a:t>
            </a:r>
            <a:r>
              <a:rPr lang="en-US" sz="1800" dirty="0" err="1"/>
              <a:t>và</a:t>
            </a:r>
            <a:r>
              <a:rPr lang="en-US" sz="1800" dirty="0"/>
              <a:t> </a:t>
            </a:r>
            <a:r>
              <a:rPr lang="en-US" sz="1800" dirty="0" err="1"/>
              <a:t>coi</a:t>
            </a:r>
            <a:r>
              <a:rPr lang="en-US" sz="1800" dirty="0"/>
              <a:t> </a:t>
            </a:r>
            <a:r>
              <a:rPr lang="en-US" sz="1800" dirty="0" err="1"/>
              <a:t>đó</a:t>
            </a:r>
            <a:r>
              <a:rPr lang="en-US" sz="1800" dirty="0"/>
              <a:t> </a:t>
            </a:r>
            <a:r>
              <a:rPr lang="en-US" sz="1800" dirty="0" err="1"/>
              <a:t>của</a:t>
            </a:r>
            <a:r>
              <a:rPr lang="en-US" sz="1800" dirty="0"/>
              <a:t> </a:t>
            </a:r>
            <a:r>
              <a:rPr lang="en-US" sz="1800" dirty="0" err="1"/>
              <a:t>mình</a:t>
            </a:r>
            <a:r>
              <a:rPr lang="en-US" sz="1800" dirty="0"/>
              <a:t>.</a:t>
            </a:r>
          </a:p>
        </p:txBody>
      </p:sp>
    </p:spTree>
    <p:extLst>
      <p:ext uri="{BB962C8B-B14F-4D97-AF65-F5344CB8AC3E}">
        <p14:creationId xmlns:p14="http://schemas.microsoft.com/office/powerpoint/2010/main" val="41078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down)">
                                      <p:cBhvr>
                                        <p:cTn id="16" dur="500"/>
                                        <p:tgtEl>
                                          <p:spTgt spid="1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fade">
                                      <p:cBhvr>
                                        <p:cTn id="20" dur="500"/>
                                        <p:tgtEl>
                                          <p:spTgt spid="1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right)">
                                      <p:cBhvr>
                                        <p:cTn id="28" dur="500"/>
                                        <p:tgtEl>
                                          <p:spTgt spid="11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500"/>
                                        <p:tgtEl>
                                          <p:spTgt spid="1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right)">
                                      <p:cBhvr>
                                        <p:cTn id="40" dur="500"/>
                                        <p:tgtEl>
                                          <p:spTgt spid="116"/>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34"/>
                                        </p:tgtEl>
                                        <p:attrNameLst>
                                          <p:attrName>style.visibility</p:attrName>
                                        </p:attrNameLst>
                                      </p:cBhvr>
                                      <p:to>
                                        <p:strVal val="visible"/>
                                      </p:to>
                                    </p:set>
                                    <p:animEffect transition="in" filter="fade">
                                      <p:cBhvr>
                                        <p:cTn id="44" dur="500"/>
                                        <p:tgtEl>
                                          <p:spTgt spid="1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wipe(down)">
                                      <p:cBhvr>
                                        <p:cTn id="52" dur="500"/>
                                        <p:tgtEl>
                                          <p:spTgt spid="120"/>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fade">
                                      <p:cBhvr>
                                        <p:cTn id="56" dur="500"/>
                                        <p:tgtEl>
                                          <p:spTgt spid="1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wipe(left)">
                                      <p:cBhvr>
                                        <p:cTn id="64" dur="500"/>
                                        <p:tgtEl>
                                          <p:spTgt spid="117"/>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54"/>
                                        </p:tgtEl>
                                        <p:attrNameLst>
                                          <p:attrName>style.visibility</p:attrName>
                                        </p:attrNameLst>
                                      </p:cBhvr>
                                      <p:to>
                                        <p:strVal val="visible"/>
                                      </p:to>
                                    </p:set>
                                    <p:animEffect transition="in" filter="fade">
                                      <p:cBhvr>
                                        <p:cTn id="68" dur="500"/>
                                        <p:tgtEl>
                                          <p:spTgt spid="1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cxnSp>
        <p:nvCxnSpPr>
          <p:cNvPr id="1586" name="Google Shape;1586;p25"/>
          <p:cNvCxnSpPr/>
          <p:nvPr/>
        </p:nvCxnSpPr>
        <p:spPr>
          <a:xfrm flipH="1">
            <a:off x="1205119" y="3647179"/>
            <a:ext cx="3420786" cy="0"/>
          </a:xfrm>
          <a:prstGeom prst="straightConnector1">
            <a:avLst/>
          </a:prstGeom>
          <a:noFill/>
          <a:ln w="19050" cap="flat" cmpd="sng">
            <a:solidFill>
              <a:schemeClr val="accent6"/>
            </a:solidFill>
            <a:prstDash val="solid"/>
            <a:round/>
            <a:headEnd type="none" w="med" len="med"/>
            <a:tailEnd type="none" w="med" len="med"/>
          </a:ln>
        </p:spPr>
      </p:cxnSp>
      <p:cxnSp>
        <p:nvCxnSpPr>
          <p:cNvPr id="1591" name="Google Shape;1591;p25"/>
          <p:cNvCxnSpPr/>
          <p:nvPr/>
        </p:nvCxnSpPr>
        <p:spPr>
          <a:xfrm flipH="1" flipV="1">
            <a:off x="1229797" y="4862183"/>
            <a:ext cx="5478457" cy="4352"/>
          </a:xfrm>
          <a:prstGeom prst="straightConnector1">
            <a:avLst/>
          </a:prstGeom>
          <a:noFill/>
          <a:ln w="19050" cap="flat" cmpd="sng">
            <a:solidFill>
              <a:schemeClr val="accent2"/>
            </a:solidFill>
            <a:prstDash val="solid"/>
            <a:round/>
            <a:headEnd type="none" w="med" len="med"/>
            <a:tailEnd type="none" w="med" len="med"/>
          </a:ln>
        </p:spPr>
      </p:cxnSp>
      <p:cxnSp>
        <p:nvCxnSpPr>
          <p:cNvPr id="1592" name="Google Shape;1592;p25"/>
          <p:cNvCxnSpPr/>
          <p:nvPr/>
        </p:nvCxnSpPr>
        <p:spPr>
          <a:xfrm flipH="1">
            <a:off x="1205119" y="1722227"/>
            <a:ext cx="4577782" cy="1304"/>
          </a:xfrm>
          <a:prstGeom prst="straightConnector1">
            <a:avLst/>
          </a:prstGeom>
          <a:noFill/>
          <a:ln w="19050" cap="flat" cmpd="sng">
            <a:solidFill>
              <a:schemeClr val="accent1"/>
            </a:solidFill>
            <a:prstDash val="solid"/>
            <a:round/>
            <a:headEnd type="none" w="med" len="med"/>
            <a:tailEnd type="none" w="med" len="med"/>
          </a:ln>
        </p:spPr>
      </p:cxnSp>
      <p:grpSp>
        <p:nvGrpSpPr>
          <p:cNvPr id="5" name="Group 4"/>
          <p:cNvGrpSpPr/>
          <p:nvPr/>
        </p:nvGrpSpPr>
        <p:grpSpPr>
          <a:xfrm>
            <a:off x="4417512" y="1005688"/>
            <a:ext cx="3798306" cy="3979472"/>
            <a:chOff x="4452559" y="1222417"/>
            <a:chExt cx="3447690" cy="3612133"/>
          </a:xfrm>
        </p:grpSpPr>
        <p:sp>
          <p:nvSpPr>
            <p:cNvPr id="1587" name="Google Shape;1587;p25"/>
            <p:cNvSpPr/>
            <p:nvPr/>
          </p:nvSpPr>
          <p:spPr>
            <a:xfrm>
              <a:off x="6690392" y="4829310"/>
              <a:ext cx="147426" cy="5240"/>
            </a:xfrm>
            <a:custGeom>
              <a:avLst/>
              <a:gdLst/>
              <a:ahLst/>
              <a:cxnLst/>
              <a:rect l="l" t="t" r="r" b="b"/>
              <a:pathLst>
                <a:path w="7540" h="268" extrusionOk="0">
                  <a:moveTo>
                    <a:pt x="0" y="1"/>
                  </a:moveTo>
                  <a:lnTo>
                    <a:pt x="0" y="134"/>
                  </a:lnTo>
                  <a:lnTo>
                    <a:pt x="7539" y="268"/>
                  </a:lnTo>
                  <a:lnTo>
                    <a:pt x="7539" y="10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25"/>
            <p:cNvGrpSpPr/>
            <p:nvPr/>
          </p:nvGrpSpPr>
          <p:grpSpPr>
            <a:xfrm>
              <a:off x="4452559" y="1222417"/>
              <a:ext cx="3447690" cy="3595179"/>
              <a:chOff x="4452559" y="1222417"/>
              <a:chExt cx="3447690" cy="3595179"/>
            </a:xfrm>
          </p:grpSpPr>
          <p:sp>
            <p:nvSpPr>
              <p:cNvPr id="1594" name="Google Shape;1594;p25"/>
              <p:cNvSpPr/>
              <p:nvPr/>
            </p:nvSpPr>
            <p:spPr>
              <a:xfrm>
                <a:off x="6093587" y="1262854"/>
                <a:ext cx="11771" cy="24812"/>
              </a:xfrm>
              <a:custGeom>
                <a:avLst/>
                <a:gdLst/>
                <a:ahLst/>
                <a:cxnLst/>
                <a:rect l="l" t="t" r="r" b="b"/>
                <a:pathLst>
                  <a:path w="602" h="1269" extrusionOk="0">
                    <a:moveTo>
                      <a:pt x="301" y="1"/>
                    </a:moveTo>
                    <a:cubicBezTo>
                      <a:pt x="134" y="1"/>
                      <a:pt x="1" y="134"/>
                      <a:pt x="1" y="301"/>
                    </a:cubicBezTo>
                    <a:lnTo>
                      <a:pt x="1" y="968"/>
                    </a:lnTo>
                    <a:cubicBezTo>
                      <a:pt x="1" y="1135"/>
                      <a:pt x="134" y="1268"/>
                      <a:pt x="301" y="1268"/>
                    </a:cubicBezTo>
                    <a:cubicBezTo>
                      <a:pt x="468" y="1268"/>
                      <a:pt x="601" y="1135"/>
                      <a:pt x="601" y="968"/>
                    </a:cubicBezTo>
                    <a:lnTo>
                      <a:pt x="601" y="301"/>
                    </a:lnTo>
                    <a:cubicBezTo>
                      <a:pt x="601" y="134"/>
                      <a:pt x="468"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6065548" y="1249812"/>
                <a:ext cx="24793" cy="11751"/>
              </a:xfrm>
              <a:custGeom>
                <a:avLst/>
                <a:gdLst/>
                <a:ahLst/>
                <a:cxnLst/>
                <a:rect l="l" t="t" r="r" b="b"/>
                <a:pathLst>
                  <a:path w="1268" h="601" extrusionOk="0">
                    <a:moveTo>
                      <a:pt x="301" y="0"/>
                    </a:moveTo>
                    <a:cubicBezTo>
                      <a:pt x="134" y="0"/>
                      <a:pt x="0" y="134"/>
                      <a:pt x="0" y="301"/>
                    </a:cubicBezTo>
                    <a:cubicBezTo>
                      <a:pt x="0" y="467"/>
                      <a:pt x="134" y="601"/>
                      <a:pt x="301" y="601"/>
                    </a:cubicBezTo>
                    <a:lnTo>
                      <a:pt x="968" y="601"/>
                    </a:lnTo>
                    <a:cubicBezTo>
                      <a:pt x="1134" y="601"/>
                      <a:pt x="1268" y="467"/>
                      <a:pt x="1268" y="301"/>
                    </a:cubicBezTo>
                    <a:cubicBezTo>
                      <a:pt x="1268" y="134"/>
                      <a:pt x="11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6093587" y="1222417"/>
                <a:ext cx="11771" cy="24812"/>
              </a:xfrm>
              <a:custGeom>
                <a:avLst/>
                <a:gdLst/>
                <a:ahLst/>
                <a:cxnLst/>
                <a:rect l="l" t="t" r="r" b="b"/>
                <a:pathLst>
                  <a:path w="602" h="1269" extrusionOk="0">
                    <a:moveTo>
                      <a:pt x="301" y="0"/>
                    </a:moveTo>
                    <a:cubicBezTo>
                      <a:pt x="134" y="0"/>
                      <a:pt x="1" y="134"/>
                      <a:pt x="1" y="301"/>
                    </a:cubicBezTo>
                    <a:lnTo>
                      <a:pt x="1" y="968"/>
                    </a:lnTo>
                    <a:cubicBezTo>
                      <a:pt x="1" y="1135"/>
                      <a:pt x="134" y="1268"/>
                      <a:pt x="301" y="1268"/>
                    </a:cubicBezTo>
                    <a:cubicBezTo>
                      <a:pt x="468" y="1268"/>
                      <a:pt x="601" y="1135"/>
                      <a:pt x="601" y="968"/>
                    </a:cubicBezTo>
                    <a:lnTo>
                      <a:pt x="601" y="301"/>
                    </a:lnTo>
                    <a:cubicBezTo>
                      <a:pt x="601" y="134"/>
                      <a:pt x="468"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6108584" y="1249166"/>
                <a:ext cx="24812" cy="11106"/>
              </a:xfrm>
              <a:custGeom>
                <a:avLst/>
                <a:gdLst/>
                <a:ahLst/>
                <a:cxnLst/>
                <a:rect l="l" t="t" r="r" b="b"/>
                <a:pathLst>
                  <a:path w="1269" h="568" extrusionOk="0">
                    <a:moveTo>
                      <a:pt x="301" y="0"/>
                    </a:moveTo>
                    <a:cubicBezTo>
                      <a:pt x="134" y="0"/>
                      <a:pt x="1" y="134"/>
                      <a:pt x="1" y="300"/>
                    </a:cubicBezTo>
                    <a:cubicBezTo>
                      <a:pt x="1" y="434"/>
                      <a:pt x="134" y="567"/>
                      <a:pt x="301" y="567"/>
                    </a:cubicBezTo>
                    <a:lnTo>
                      <a:pt x="968" y="567"/>
                    </a:lnTo>
                    <a:cubicBezTo>
                      <a:pt x="1135" y="567"/>
                      <a:pt x="1268" y="434"/>
                      <a:pt x="1268" y="300"/>
                    </a:cubicBezTo>
                    <a:cubicBezTo>
                      <a:pt x="1268" y="134"/>
                      <a:pt x="1135"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p:nvPr/>
            </p:nvSpPr>
            <p:spPr>
              <a:xfrm>
                <a:off x="5237858" y="2001185"/>
                <a:ext cx="1920779" cy="1749929"/>
              </a:xfrm>
              <a:custGeom>
                <a:avLst/>
                <a:gdLst/>
                <a:ahLst/>
                <a:cxnLst/>
                <a:rect l="l" t="t" r="r" b="b"/>
                <a:pathLst>
                  <a:path w="98237" h="89499" extrusionOk="0">
                    <a:moveTo>
                      <a:pt x="49119" y="1"/>
                    </a:moveTo>
                    <a:cubicBezTo>
                      <a:pt x="37669" y="1"/>
                      <a:pt x="26219" y="4371"/>
                      <a:pt x="17479" y="13110"/>
                    </a:cubicBezTo>
                    <a:cubicBezTo>
                      <a:pt x="0" y="30590"/>
                      <a:pt x="0" y="58910"/>
                      <a:pt x="17479" y="76389"/>
                    </a:cubicBezTo>
                    <a:cubicBezTo>
                      <a:pt x="26219" y="85129"/>
                      <a:pt x="37669" y="89498"/>
                      <a:pt x="49119" y="89498"/>
                    </a:cubicBezTo>
                    <a:cubicBezTo>
                      <a:pt x="60568" y="89498"/>
                      <a:pt x="72018" y="85129"/>
                      <a:pt x="80758" y="76389"/>
                    </a:cubicBezTo>
                    <a:cubicBezTo>
                      <a:pt x="98237" y="58910"/>
                      <a:pt x="98237" y="30590"/>
                      <a:pt x="80758" y="13110"/>
                    </a:cubicBezTo>
                    <a:cubicBezTo>
                      <a:pt x="72018" y="4371"/>
                      <a:pt x="60568" y="1"/>
                      <a:pt x="4911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7659628" y="2722583"/>
                <a:ext cx="46320" cy="45675"/>
              </a:xfrm>
              <a:custGeom>
                <a:avLst/>
                <a:gdLst/>
                <a:ahLst/>
                <a:cxnLst/>
                <a:rect l="l" t="t" r="r" b="b"/>
                <a:pathLst>
                  <a:path w="2369" h="2336" extrusionOk="0">
                    <a:moveTo>
                      <a:pt x="1201" y="567"/>
                    </a:moveTo>
                    <a:cubicBezTo>
                      <a:pt x="1501" y="567"/>
                      <a:pt x="1768" y="834"/>
                      <a:pt x="1768" y="1168"/>
                    </a:cubicBezTo>
                    <a:cubicBezTo>
                      <a:pt x="1768" y="1501"/>
                      <a:pt x="1501" y="1768"/>
                      <a:pt x="1201" y="1768"/>
                    </a:cubicBezTo>
                    <a:cubicBezTo>
                      <a:pt x="867" y="1768"/>
                      <a:pt x="601" y="1501"/>
                      <a:pt x="601" y="1168"/>
                    </a:cubicBezTo>
                    <a:cubicBezTo>
                      <a:pt x="601" y="834"/>
                      <a:pt x="867" y="567"/>
                      <a:pt x="1201" y="567"/>
                    </a:cubicBezTo>
                    <a:close/>
                    <a:moveTo>
                      <a:pt x="1201" y="0"/>
                    </a:moveTo>
                    <a:cubicBezTo>
                      <a:pt x="534" y="0"/>
                      <a:pt x="0" y="534"/>
                      <a:pt x="0" y="1168"/>
                    </a:cubicBezTo>
                    <a:cubicBezTo>
                      <a:pt x="0" y="1835"/>
                      <a:pt x="534" y="2335"/>
                      <a:pt x="1201" y="2335"/>
                    </a:cubicBezTo>
                    <a:cubicBezTo>
                      <a:pt x="1835" y="2335"/>
                      <a:pt x="2369" y="1801"/>
                      <a:pt x="2369" y="1168"/>
                    </a:cubicBezTo>
                    <a:cubicBezTo>
                      <a:pt x="2369" y="534"/>
                      <a:pt x="1835" y="0"/>
                      <a:pt x="1201"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a:off x="5064361" y="1757903"/>
                <a:ext cx="40454" cy="39809"/>
              </a:xfrm>
              <a:custGeom>
                <a:avLst/>
                <a:gdLst/>
                <a:ahLst/>
                <a:cxnLst/>
                <a:rect l="l" t="t" r="r" b="b"/>
                <a:pathLst>
                  <a:path w="2069" h="2036" extrusionOk="0">
                    <a:moveTo>
                      <a:pt x="1034" y="1"/>
                    </a:moveTo>
                    <a:cubicBezTo>
                      <a:pt x="467" y="1"/>
                      <a:pt x="0" y="468"/>
                      <a:pt x="0" y="1035"/>
                    </a:cubicBezTo>
                    <a:cubicBezTo>
                      <a:pt x="0" y="1602"/>
                      <a:pt x="467" y="2036"/>
                      <a:pt x="1034" y="2036"/>
                    </a:cubicBezTo>
                    <a:cubicBezTo>
                      <a:pt x="1601" y="2036"/>
                      <a:pt x="2068" y="1602"/>
                      <a:pt x="2068" y="1035"/>
                    </a:cubicBezTo>
                    <a:cubicBezTo>
                      <a:pt x="2068" y="468"/>
                      <a:pt x="1601" y="1"/>
                      <a:pt x="10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4877804" y="1990098"/>
                <a:ext cx="141560" cy="11106"/>
              </a:xfrm>
              <a:custGeom>
                <a:avLst/>
                <a:gdLst/>
                <a:ahLst/>
                <a:cxnLst/>
                <a:rect l="l" t="t" r="r" b="b"/>
                <a:pathLst>
                  <a:path w="7240" h="568" extrusionOk="0">
                    <a:moveTo>
                      <a:pt x="301" y="1"/>
                    </a:moveTo>
                    <a:cubicBezTo>
                      <a:pt x="134" y="1"/>
                      <a:pt x="1" y="134"/>
                      <a:pt x="1" y="301"/>
                    </a:cubicBezTo>
                    <a:cubicBezTo>
                      <a:pt x="1" y="468"/>
                      <a:pt x="134" y="568"/>
                      <a:pt x="301" y="568"/>
                    </a:cubicBezTo>
                    <a:lnTo>
                      <a:pt x="6939" y="568"/>
                    </a:lnTo>
                    <a:cubicBezTo>
                      <a:pt x="7106" y="568"/>
                      <a:pt x="7239" y="468"/>
                      <a:pt x="7239" y="301"/>
                    </a:cubicBezTo>
                    <a:cubicBezTo>
                      <a:pt x="7239"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4811284" y="1990098"/>
                <a:ext cx="36544" cy="11106"/>
              </a:xfrm>
              <a:custGeom>
                <a:avLst/>
                <a:gdLst/>
                <a:ahLst/>
                <a:cxnLst/>
                <a:rect l="l" t="t" r="r" b="b"/>
                <a:pathLst>
                  <a:path w="1869" h="568" extrusionOk="0">
                    <a:moveTo>
                      <a:pt x="267" y="1"/>
                    </a:moveTo>
                    <a:cubicBezTo>
                      <a:pt x="101" y="1"/>
                      <a:pt x="1" y="134"/>
                      <a:pt x="1" y="301"/>
                    </a:cubicBezTo>
                    <a:cubicBezTo>
                      <a:pt x="1" y="468"/>
                      <a:pt x="101" y="568"/>
                      <a:pt x="267" y="568"/>
                    </a:cubicBezTo>
                    <a:lnTo>
                      <a:pt x="1568" y="568"/>
                    </a:lnTo>
                    <a:cubicBezTo>
                      <a:pt x="1735" y="568"/>
                      <a:pt x="1869" y="468"/>
                      <a:pt x="1869" y="301"/>
                    </a:cubicBezTo>
                    <a:cubicBezTo>
                      <a:pt x="1869" y="134"/>
                      <a:pt x="1735" y="1"/>
                      <a:pt x="1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4811284" y="2029889"/>
                <a:ext cx="140895" cy="11106"/>
              </a:xfrm>
              <a:custGeom>
                <a:avLst/>
                <a:gdLst/>
                <a:ahLst/>
                <a:cxnLst/>
                <a:rect l="l" t="t" r="r" b="b"/>
                <a:pathLst>
                  <a:path w="7206" h="568" extrusionOk="0">
                    <a:moveTo>
                      <a:pt x="267" y="1"/>
                    </a:moveTo>
                    <a:cubicBezTo>
                      <a:pt x="101" y="1"/>
                      <a:pt x="1" y="134"/>
                      <a:pt x="1" y="268"/>
                    </a:cubicBezTo>
                    <a:cubicBezTo>
                      <a:pt x="1" y="434"/>
                      <a:pt x="101" y="568"/>
                      <a:pt x="267" y="568"/>
                    </a:cubicBezTo>
                    <a:lnTo>
                      <a:pt x="1735" y="568"/>
                    </a:lnTo>
                    <a:cubicBezTo>
                      <a:pt x="1902" y="568"/>
                      <a:pt x="2035" y="434"/>
                      <a:pt x="2035" y="268"/>
                    </a:cubicBezTo>
                    <a:cubicBezTo>
                      <a:pt x="2035" y="134"/>
                      <a:pt x="1902" y="1"/>
                      <a:pt x="1735" y="1"/>
                    </a:cubicBezTo>
                    <a:close/>
                    <a:moveTo>
                      <a:pt x="3203" y="1"/>
                    </a:moveTo>
                    <a:cubicBezTo>
                      <a:pt x="3036" y="1"/>
                      <a:pt x="2903" y="134"/>
                      <a:pt x="2903" y="268"/>
                    </a:cubicBezTo>
                    <a:cubicBezTo>
                      <a:pt x="2903" y="434"/>
                      <a:pt x="3036" y="568"/>
                      <a:pt x="3203" y="568"/>
                    </a:cubicBezTo>
                    <a:lnTo>
                      <a:pt x="4637" y="568"/>
                    </a:lnTo>
                    <a:cubicBezTo>
                      <a:pt x="4804" y="568"/>
                      <a:pt x="4937" y="434"/>
                      <a:pt x="4937" y="268"/>
                    </a:cubicBezTo>
                    <a:cubicBezTo>
                      <a:pt x="4937" y="134"/>
                      <a:pt x="4804" y="1"/>
                      <a:pt x="4637" y="1"/>
                    </a:cubicBezTo>
                    <a:close/>
                    <a:moveTo>
                      <a:pt x="6105" y="1"/>
                    </a:moveTo>
                    <a:cubicBezTo>
                      <a:pt x="5938" y="1"/>
                      <a:pt x="5805" y="134"/>
                      <a:pt x="5805" y="268"/>
                    </a:cubicBezTo>
                    <a:cubicBezTo>
                      <a:pt x="5805" y="434"/>
                      <a:pt x="5938" y="568"/>
                      <a:pt x="6105" y="568"/>
                    </a:cubicBezTo>
                    <a:lnTo>
                      <a:pt x="6939" y="568"/>
                    </a:lnTo>
                    <a:cubicBezTo>
                      <a:pt x="7106" y="568"/>
                      <a:pt x="7206" y="434"/>
                      <a:pt x="7206" y="268"/>
                    </a:cubicBezTo>
                    <a:cubicBezTo>
                      <a:pt x="7206"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a:off x="4801507" y="2382102"/>
                <a:ext cx="11106" cy="24812"/>
              </a:xfrm>
              <a:custGeom>
                <a:avLst/>
                <a:gdLst/>
                <a:ahLst/>
                <a:cxnLst/>
                <a:rect l="l" t="t" r="r" b="b"/>
                <a:pathLst>
                  <a:path w="568" h="1269" extrusionOk="0">
                    <a:moveTo>
                      <a:pt x="267" y="1"/>
                    </a:moveTo>
                    <a:cubicBezTo>
                      <a:pt x="100" y="1"/>
                      <a:pt x="0" y="134"/>
                      <a:pt x="0" y="301"/>
                    </a:cubicBezTo>
                    <a:lnTo>
                      <a:pt x="0" y="968"/>
                    </a:lnTo>
                    <a:cubicBezTo>
                      <a:pt x="0" y="1135"/>
                      <a:pt x="100" y="1268"/>
                      <a:pt x="267" y="1268"/>
                    </a:cubicBezTo>
                    <a:cubicBezTo>
                      <a:pt x="434" y="1268"/>
                      <a:pt x="567" y="1135"/>
                      <a:pt x="567" y="968"/>
                    </a:cubicBezTo>
                    <a:lnTo>
                      <a:pt x="567" y="301"/>
                    </a:lnTo>
                    <a:cubicBezTo>
                      <a:pt x="567" y="134"/>
                      <a:pt x="434" y="1"/>
                      <a:pt x="267"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a:off x="4773448" y="2369060"/>
                <a:ext cx="24167" cy="11106"/>
              </a:xfrm>
              <a:custGeom>
                <a:avLst/>
                <a:gdLst/>
                <a:ahLst/>
                <a:cxnLst/>
                <a:rect l="l" t="t" r="r" b="b"/>
                <a:pathLst>
                  <a:path w="1236" h="568" extrusionOk="0">
                    <a:moveTo>
                      <a:pt x="268" y="0"/>
                    </a:moveTo>
                    <a:cubicBezTo>
                      <a:pt x="101" y="0"/>
                      <a:pt x="1" y="101"/>
                      <a:pt x="1" y="267"/>
                    </a:cubicBezTo>
                    <a:cubicBezTo>
                      <a:pt x="1" y="434"/>
                      <a:pt x="101" y="568"/>
                      <a:pt x="268" y="568"/>
                    </a:cubicBezTo>
                    <a:lnTo>
                      <a:pt x="968" y="568"/>
                    </a:lnTo>
                    <a:cubicBezTo>
                      <a:pt x="1102" y="568"/>
                      <a:pt x="1235" y="434"/>
                      <a:pt x="1235" y="267"/>
                    </a:cubicBezTo>
                    <a:cubicBezTo>
                      <a:pt x="1235" y="101"/>
                      <a:pt x="1102" y="0"/>
                      <a:pt x="968"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4801507" y="2341666"/>
                <a:ext cx="11106" cy="24147"/>
              </a:xfrm>
              <a:custGeom>
                <a:avLst/>
                <a:gdLst/>
                <a:ahLst/>
                <a:cxnLst/>
                <a:rect l="l" t="t" r="r" b="b"/>
                <a:pathLst>
                  <a:path w="568" h="1235" extrusionOk="0">
                    <a:moveTo>
                      <a:pt x="267" y="0"/>
                    </a:moveTo>
                    <a:cubicBezTo>
                      <a:pt x="100" y="0"/>
                      <a:pt x="0" y="134"/>
                      <a:pt x="0" y="267"/>
                    </a:cubicBezTo>
                    <a:lnTo>
                      <a:pt x="0" y="968"/>
                    </a:lnTo>
                    <a:cubicBezTo>
                      <a:pt x="0" y="1101"/>
                      <a:pt x="100" y="1235"/>
                      <a:pt x="267" y="1235"/>
                    </a:cubicBezTo>
                    <a:cubicBezTo>
                      <a:pt x="434" y="1235"/>
                      <a:pt x="567" y="1101"/>
                      <a:pt x="567" y="968"/>
                    </a:cubicBezTo>
                    <a:lnTo>
                      <a:pt x="567" y="267"/>
                    </a:lnTo>
                    <a:cubicBezTo>
                      <a:pt x="567" y="134"/>
                      <a:pt x="434" y="0"/>
                      <a:pt x="267"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a:off x="4815859" y="2367750"/>
                <a:ext cx="24793" cy="11771"/>
              </a:xfrm>
              <a:custGeom>
                <a:avLst/>
                <a:gdLst/>
                <a:ahLst/>
                <a:cxnLst/>
                <a:rect l="l" t="t" r="r" b="b"/>
                <a:pathLst>
                  <a:path w="1268" h="602" extrusionOk="0">
                    <a:moveTo>
                      <a:pt x="300" y="1"/>
                    </a:moveTo>
                    <a:cubicBezTo>
                      <a:pt x="133" y="1"/>
                      <a:pt x="0" y="134"/>
                      <a:pt x="0" y="301"/>
                    </a:cubicBezTo>
                    <a:cubicBezTo>
                      <a:pt x="0" y="468"/>
                      <a:pt x="133" y="601"/>
                      <a:pt x="300" y="601"/>
                    </a:cubicBezTo>
                    <a:lnTo>
                      <a:pt x="967" y="601"/>
                    </a:lnTo>
                    <a:cubicBezTo>
                      <a:pt x="1134" y="601"/>
                      <a:pt x="1268" y="468"/>
                      <a:pt x="1268" y="301"/>
                    </a:cubicBezTo>
                    <a:cubicBezTo>
                      <a:pt x="1268" y="134"/>
                      <a:pt x="1134"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a:off x="5568543" y="1300689"/>
                <a:ext cx="110237" cy="106972"/>
              </a:xfrm>
              <a:custGeom>
                <a:avLst/>
                <a:gdLst/>
                <a:ahLst/>
                <a:cxnLst/>
                <a:rect l="l" t="t" r="r" b="b"/>
                <a:pathLst>
                  <a:path w="5638" h="5471" extrusionOk="0">
                    <a:moveTo>
                      <a:pt x="0" y="2769"/>
                    </a:move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5"/>
                      <a:pt x="5638" y="2902"/>
                      <a:pt x="5638" y="2902"/>
                    </a:cubicBezTo>
                    <a:close/>
                    <a:moveTo>
                      <a:pt x="2936" y="0"/>
                    </a:moveTo>
                    <a:cubicBezTo>
                      <a:pt x="2936" y="3"/>
                      <a:pt x="3325" y="2770"/>
                      <a:pt x="115" y="2770"/>
                    </a:cubicBezTo>
                    <a:cubicBezTo>
                      <a:pt x="79" y="2770"/>
                      <a:pt x="42" y="2770"/>
                      <a:pt x="6" y="2769"/>
                    </a:cubicBezTo>
                    <a:lnTo>
                      <a:pt x="6" y="2769"/>
                    </a:lnTo>
                    <a:cubicBezTo>
                      <a:pt x="142" y="2772"/>
                      <a:pt x="2866" y="2869"/>
                      <a:pt x="2769" y="5471"/>
                    </a:cubicBezTo>
                    <a:cubicBezTo>
                      <a:pt x="2769" y="5471"/>
                      <a:pt x="3033" y="3390"/>
                      <a:pt x="5599" y="2910"/>
                    </a:cubicBezTo>
                    <a:lnTo>
                      <a:pt x="5599" y="2910"/>
                    </a:lnTo>
                    <a:cubicBezTo>
                      <a:pt x="5551" y="2917"/>
                      <a:pt x="5461" y="2928"/>
                      <a:pt x="5342" y="2928"/>
                    </a:cubicBezTo>
                    <a:cubicBezTo>
                      <a:pt x="4725" y="2928"/>
                      <a:pt x="3322" y="2629"/>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a:off x="7602884" y="2327959"/>
                <a:ext cx="110237" cy="106991"/>
              </a:xfrm>
              <a:custGeom>
                <a:avLst/>
                <a:gdLst/>
                <a:ahLst/>
                <a:cxnLst/>
                <a:rect l="l" t="t" r="r" b="b"/>
                <a:pathLst>
                  <a:path w="5638" h="5472" extrusionOk="0">
                    <a:moveTo>
                      <a:pt x="0" y="2770"/>
                    </a:moveTo>
                    <a:lnTo>
                      <a:pt x="0" y="2770"/>
                    </a:lnTo>
                    <a:cubicBezTo>
                      <a:pt x="2" y="2770"/>
                      <a:pt x="4" y="2770"/>
                      <a:pt x="5" y="2770"/>
                    </a:cubicBezTo>
                    <a:lnTo>
                      <a:pt x="5" y="2770"/>
                    </a:lnTo>
                    <a:cubicBezTo>
                      <a:pt x="2" y="2770"/>
                      <a:pt x="0" y="2770"/>
                      <a:pt x="0" y="2770"/>
                    </a:cubicBezTo>
                    <a:close/>
                    <a:moveTo>
                      <a:pt x="5638" y="2903"/>
                    </a:moveTo>
                    <a:lnTo>
                      <a:pt x="5638" y="2903"/>
                    </a:lnTo>
                    <a:cubicBezTo>
                      <a:pt x="5625" y="2905"/>
                      <a:pt x="5612" y="2908"/>
                      <a:pt x="5599" y="2910"/>
                    </a:cubicBezTo>
                    <a:lnTo>
                      <a:pt x="5599" y="2910"/>
                    </a:lnTo>
                    <a:cubicBezTo>
                      <a:pt x="5624" y="2906"/>
                      <a:pt x="5637" y="2903"/>
                      <a:pt x="5638" y="2903"/>
                    </a:cubicBezTo>
                    <a:close/>
                    <a:moveTo>
                      <a:pt x="2902" y="1"/>
                    </a:moveTo>
                    <a:cubicBezTo>
                      <a:pt x="2903" y="3"/>
                      <a:pt x="3292" y="2771"/>
                      <a:pt x="114" y="2771"/>
                    </a:cubicBezTo>
                    <a:cubicBezTo>
                      <a:pt x="78" y="2771"/>
                      <a:pt x="42" y="2770"/>
                      <a:pt x="5" y="2770"/>
                    </a:cubicBezTo>
                    <a:lnTo>
                      <a:pt x="5" y="2770"/>
                    </a:lnTo>
                    <a:cubicBezTo>
                      <a:pt x="140" y="2773"/>
                      <a:pt x="2834" y="2870"/>
                      <a:pt x="2769" y="5472"/>
                    </a:cubicBezTo>
                    <a:cubicBezTo>
                      <a:pt x="2769" y="5472"/>
                      <a:pt x="3033" y="3391"/>
                      <a:pt x="5599" y="2910"/>
                    </a:cubicBezTo>
                    <a:lnTo>
                      <a:pt x="5599" y="2910"/>
                    </a:lnTo>
                    <a:cubicBezTo>
                      <a:pt x="5551" y="2918"/>
                      <a:pt x="5461" y="2929"/>
                      <a:pt x="5342" y="2929"/>
                    </a:cubicBezTo>
                    <a:cubicBezTo>
                      <a:pt x="4723" y="2929"/>
                      <a:pt x="3315" y="2630"/>
                      <a:pt x="2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a:off x="7706575" y="3009566"/>
                <a:ext cx="185260" cy="103061"/>
              </a:xfrm>
              <a:custGeom>
                <a:avLst/>
                <a:gdLst/>
                <a:ahLst/>
                <a:cxnLst/>
                <a:rect l="l" t="t" r="r" b="b"/>
                <a:pathLst>
                  <a:path w="9475" h="5271" extrusionOk="0">
                    <a:moveTo>
                      <a:pt x="3770" y="434"/>
                    </a:moveTo>
                    <a:cubicBezTo>
                      <a:pt x="4471" y="434"/>
                      <a:pt x="5071" y="801"/>
                      <a:pt x="5405" y="1401"/>
                    </a:cubicBezTo>
                    <a:lnTo>
                      <a:pt x="5505" y="1568"/>
                    </a:lnTo>
                    <a:lnTo>
                      <a:pt x="5672" y="1535"/>
                    </a:lnTo>
                    <a:cubicBezTo>
                      <a:pt x="5782" y="1504"/>
                      <a:pt x="5892" y="1490"/>
                      <a:pt x="5998" y="1490"/>
                    </a:cubicBezTo>
                    <a:cubicBezTo>
                      <a:pt x="6595" y="1490"/>
                      <a:pt x="7093" y="1941"/>
                      <a:pt x="7206" y="2535"/>
                    </a:cubicBezTo>
                    <a:lnTo>
                      <a:pt x="7206" y="2736"/>
                    </a:lnTo>
                    <a:lnTo>
                      <a:pt x="7973" y="2736"/>
                    </a:lnTo>
                    <a:cubicBezTo>
                      <a:pt x="8540" y="2736"/>
                      <a:pt x="9007" y="3203"/>
                      <a:pt x="9007" y="3770"/>
                    </a:cubicBezTo>
                    <a:cubicBezTo>
                      <a:pt x="9007" y="4370"/>
                      <a:pt x="8540" y="4837"/>
                      <a:pt x="7973" y="4837"/>
                    </a:cubicBezTo>
                    <a:lnTo>
                      <a:pt x="1502" y="4837"/>
                    </a:lnTo>
                    <a:cubicBezTo>
                      <a:pt x="935" y="4837"/>
                      <a:pt x="468" y="4370"/>
                      <a:pt x="468" y="3770"/>
                    </a:cubicBezTo>
                    <a:cubicBezTo>
                      <a:pt x="468" y="3203"/>
                      <a:pt x="935" y="2736"/>
                      <a:pt x="1502" y="2736"/>
                    </a:cubicBezTo>
                    <a:lnTo>
                      <a:pt x="1936" y="2736"/>
                    </a:lnTo>
                    <a:lnTo>
                      <a:pt x="1902" y="2469"/>
                    </a:lnTo>
                    <a:cubicBezTo>
                      <a:pt x="1902" y="2435"/>
                      <a:pt x="1902" y="2369"/>
                      <a:pt x="1902" y="2335"/>
                    </a:cubicBezTo>
                    <a:cubicBezTo>
                      <a:pt x="1902" y="1301"/>
                      <a:pt x="2736" y="434"/>
                      <a:pt x="3770" y="434"/>
                    </a:cubicBezTo>
                    <a:close/>
                    <a:moveTo>
                      <a:pt x="3770" y="0"/>
                    </a:moveTo>
                    <a:cubicBezTo>
                      <a:pt x="2503" y="0"/>
                      <a:pt x="1469" y="1034"/>
                      <a:pt x="1469" y="2302"/>
                    </a:cubicBezTo>
                    <a:cubicBezTo>
                      <a:pt x="668" y="2302"/>
                      <a:pt x="1" y="2969"/>
                      <a:pt x="1" y="3770"/>
                    </a:cubicBezTo>
                    <a:cubicBezTo>
                      <a:pt x="1" y="4604"/>
                      <a:pt x="668" y="5271"/>
                      <a:pt x="1502" y="5271"/>
                    </a:cubicBezTo>
                    <a:lnTo>
                      <a:pt x="7973" y="5271"/>
                    </a:lnTo>
                    <a:cubicBezTo>
                      <a:pt x="8807" y="5271"/>
                      <a:pt x="9474" y="4604"/>
                      <a:pt x="9474" y="3770"/>
                    </a:cubicBezTo>
                    <a:cubicBezTo>
                      <a:pt x="9474" y="2969"/>
                      <a:pt x="8807" y="2269"/>
                      <a:pt x="7973" y="2269"/>
                    </a:cubicBezTo>
                    <a:lnTo>
                      <a:pt x="7606" y="2269"/>
                    </a:lnTo>
                    <a:cubicBezTo>
                      <a:pt x="7397" y="1551"/>
                      <a:pt x="6758" y="1047"/>
                      <a:pt x="6003" y="1047"/>
                    </a:cubicBezTo>
                    <a:cubicBezTo>
                      <a:pt x="5916" y="1047"/>
                      <a:pt x="5828" y="1054"/>
                      <a:pt x="5738" y="1068"/>
                    </a:cubicBezTo>
                    <a:cubicBezTo>
                      <a:pt x="5305" y="401"/>
                      <a:pt x="4571" y="0"/>
                      <a:pt x="3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a:off x="5289381" y="4668210"/>
                <a:ext cx="38499" cy="37189"/>
              </a:xfrm>
              <a:custGeom>
                <a:avLst/>
                <a:gdLst/>
                <a:ahLst/>
                <a:cxnLst/>
                <a:rect l="l" t="t" r="r" b="b"/>
                <a:pathLst>
                  <a:path w="1969" h="1902" extrusionOk="0">
                    <a:moveTo>
                      <a:pt x="1968" y="1001"/>
                    </a:moveTo>
                    <a:lnTo>
                      <a:pt x="1968" y="1001"/>
                    </a:lnTo>
                    <a:cubicBezTo>
                      <a:pt x="1966" y="1002"/>
                      <a:pt x="1964" y="1002"/>
                      <a:pt x="1961" y="1003"/>
                    </a:cubicBezTo>
                    <a:lnTo>
                      <a:pt x="1961" y="1003"/>
                    </a:lnTo>
                    <a:cubicBezTo>
                      <a:pt x="1966" y="1002"/>
                      <a:pt x="1968" y="1001"/>
                      <a:pt x="1968" y="1001"/>
                    </a:cubicBezTo>
                    <a:close/>
                    <a:moveTo>
                      <a:pt x="1034" y="1"/>
                    </a:moveTo>
                    <a:cubicBezTo>
                      <a:pt x="1035" y="2"/>
                      <a:pt x="1167" y="968"/>
                      <a:pt x="0" y="968"/>
                    </a:cubicBezTo>
                    <a:cubicBezTo>
                      <a:pt x="0" y="968"/>
                      <a:pt x="1001" y="968"/>
                      <a:pt x="968" y="1902"/>
                    </a:cubicBezTo>
                    <a:cubicBezTo>
                      <a:pt x="968" y="1902"/>
                      <a:pt x="1067" y="1172"/>
                      <a:pt x="1961" y="1003"/>
                    </a:cubicBezTo>
                    <a:lnTo>
                      <a:pt x="1961" y="1003"/>
                    </a:lnTo>
                    <a:cubicBezTo>
                      <a:pt x="1948" y="1005"/>
                      <a:pt x="1915" y="1010"/>
                      <a:pt x="1870" y="1010"/>
                    </a:cubicBezTo>
                    <a:cubicBezTo>
                      <a:pt x="1657" y="1010"/>
                      <a:pt x="1164" y="909"/>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5614845" y="4294469"/>
                <a:ext cx="184595" cy="103081"/>
              </a:xfrm>
              <a:custGeom>
                <a:avLst/>
                <a:gdLst/>
                <a:ahLst/>
                <a:cxnLst/>
                <a:rect l="l" t="t" r="r" b="b"/>
                <a:pathLst>
                  <a:path w="9441" h="5272" extrusionOk="0">
                    <a:moveTo>
                      <a:pt x="3770" y="435"/>
                    </a:moveTo>
                    <a:cubicBezTo>
                      <a:pt x="4437" y="435"/>
                      <a:pt x="5071" y="802"/>
                      <a:pt x="5404" y="1402"/>
                    </a:cubicBezTo>
                    <a:lnTo>
                      <a:pt x="5471" y="1535"/>
                    </a:lnTo>
                    <a:lnTo>
                      <a:pt x="5638" y="1502"/>
                    </a:lnTo>
                    <a:cubicBezTo>
                      <a:pt x="5738" y="1480"/>
                      <a:pt x="5837" y="1470"/>
                      <a:pt x="5933" y="1470"/>
                    </a:cubicBezTo>
                    <a:cubicBezTo>
                      <a:pt x="6570" y="1470"/>
                      <a:pt x="7085" y="1927"/>
                      <a:pt x="7172" y="2536"/>
                    </a:cubicBezTo>
                    <a:lnTo>
                      <a:pt x="7206" y="2736"/>
                    </a:lnTo>
                    <a:lnTo>
                      <a:pt x="7940" y="2736"/>
                    </a:lnTo>
                    <a:cubicBezTo>
                      <a:pt x="8540" y="2736"/>
                      <a:pt x="9007" y="3203"/>
                      <a:pt x="9007" y="3770"/>
                    </a:cubicBezTo>
                    <a:cubicBezTo>
                      <a:pt x="9007" y="4371"/>
                      <a:pt x="8540" y="4838"/>
                      <a:pt x="7940" y="4838"/>
                    </a:cubicBezTo>
                    <a:lnTo>
                      <a:pt x="1502" y="4838"/>
                    </a:lnTo>
                    <a:cubicBezTo>
                      <a:pt x="901" y="4838"/>
                      <a:pt x="434" y="4337"/>
                      <a:pt x="434" y="3770"/>
                    </a:cubicBezTo>
                    <a:cubicBezTo>
                      <a:pt x="434" y="3203"/>
                      <a:pt x="901" y="2736"/>
                      <a:pt x="1502" y="2736"/>
                    </a:cubicBezTo>
                    <a:lnTo>
                      <a:pt x="1502" y="2703"/>
                    </a:lnTo>
                    <a:lnTo>
                      <a:pt x="1902" y="2703"/>
                    </a:lnTo>
                    <a:lnTo>
                      <a:pt x="1902" y="2469"/>
                    </a:lnTo>
                    <a:cubicBezTo>
                      <a:pt x="1902" y="2436"/>
                      <a:pt x="1869" y="2369"/>
                      <a:pt x="1869" y="2303"/>
                    </a:cubicBezTo>
                    <a:cubicBezTo>
                      <a:pt x="1869" y="1269"/>
                      <a:pt x="2736" y="435"/>
                      <a:pt x="3770" y="435"/>
                    </a:cubicBezTo>
                    <a:close/>
                    <a:moveTo>
                      <a:pt x="3770" y="1"/>
                    </a:moveTo>
                    <a:cubicBezTo>
                      <a:pt x="2502" y="1"/>
                      <a:pt x="1468" y="1035"/>
                      <a:pt x="1435" y="2269"/>
                    </a:cubicBezTo>
                    <a:cubicBezTo>
                      <a:pt x="634" y="2303"/>
                      <a:pt x="1" y="2970"/>
                      <a:pt x="1" y="3770"/>
                    </a:cubicBezTo>
                    <a:cubicBezTo>
                      <a:pt x="1" y="4604"/>
                      <a:pt x="668" y="5271"/>
                      <a:pt x="1502" y="5271"/>
                    </a:cubicBezTo>
                    <a:lnTo>
                      <a:pt x="7940" y="5271"/>
                    </a:lnTo>
                    <a:cubicBezTo>
                      <a:pt x="8773" y="5271"/>
                      <a:pt x="9441" y="4604"/>
                      <a:pt x="9441" y="3770"/>
                    </a:cubicBezTo>
                    <a:cubicBezTo>
                      <a:pt x="9441" y="2936"/>
                      <a:pt x="8773" y="2269"/>
                      <a:pt x="7940" y="2269"/>
                    </a:cubicBezTo>
                    <a:lnTo>
                      <a:pt x="7573" y="2269"/>
                    </a:lnTo>
                    <a:cubicBezTo>
                      <a:pt x="7363" y="1551"/>
                      <a:pt x="6725" y="1048"/>
                      <a:pt x="5969" y="1048"/>
                    </a:cubicBezTo>
                    <a:cubicBezTo>
                      <a:pt x="5883" y="1048"/>
                      <a:pt x="5794" y="1055"/>
                      <a:pt x="5705" y="1068"/>
                    </a:cubicBezTo>
                    <a:cubicBezTo>
                      <a:pt x="5271" y="401"/>
                      <a:pt x="4537" y="1"/>
                      <a:pt x="3770"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6741270" y="4364920"/>
                <a:ext cx="141541" cy="11751"/>
              </a:xfrm>
              <a:custGeom>
                <a:avLst/>
                <a:gdLst/>
                <a:ahLst/>
                <a:cxnLst/>
                <a:rect l="l" t="t" r="r" b="b"/>
                <a:pathLst>
                  <a:path w="7239" h="601" extrusionOk="0">
                    <a:moveTo>
                      <a:pt x="301" y="1"/>
                    </a:moveTo>
                    <a:cubicBezTo>
                      <a:pt x="134" y="1"/>
                      <a:pt x="0" y="134"/>
                      <a:pt x="0" y="301"/>
                    </a:cubicBezTo>
                    <a:cubicBezTo>
                      <a:pt x="0" y="468"/>
                      <a:pt x="134" y="601"/>
                      <a:pt x="301" y="601"/>
                    </a:cubicBezTo>
                    <a:lnTo>
                      <a:pt x="6939" y="601"/>
                    </a:lnTo>
                    <a:cubicBezTo>
                      <a:pt x="7105" y="601"/>
                      <a:pt x="7239" y="468"/>
                      <a:pt x="7239" y="301"/>
                    </a:cubicBezTo>
                    <a:cubicBezTo>
                      <a:pt x="7239" y="134"/>
                      <a:pt x="7105" y="1"/>
                      <a:pt x="6939"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6674085" y="4454923"/>
                <a:ext cx="37189" cy="11106"/>
              </a:xfrm>
              <a:custGeom>
                <a:avLst/>
                <a:gdLst/>
                <a:ahLst/>
                <a:cxnLst/>
                <a:rect l="l" t="t" r="r" b="b"/>
                <a:pathLst>
                  <a:path w="1902" h="568" extrusionOk="0">
                    <a:moveTo>
                      <a:pt x="301" y="1"/>
                    </a:moveTo>
                    <a:cubicBezTo>
                      <a:pt x="134" y="1"/>
                      <a:pt x="1" y="101"/>
                      <a:pt x="1" y="268"/>
                    </a:cubicBezTo>
                    <a:cubicBezTo>
                      <a:pt x="1" y="434"/>
                      <a:pt x="134" y="568"/>
                      <a:pt x="301" y="568"/>
                    </a:cubicBezTo>
                    <a:lnTo>
                      <a:pt x="1602" y="568"/>
                    </a:lnTo>
                    <a:cubicBezTo>
                      <a:pt x="1768" y="568"/>
                      <a:pt x="1902" y="434"/>
                      <a:pt x="1902" y="268"/>
                    </a:cubicBezTo>
                    <a:cubicBezTo>
                      <a:pt x="1902" y="101"/>
                      <a:pt x="1768" y="1"/>
                      <a:pt x="1602"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5"/>
              <p:cNvSpPr/>
              <p:nvPr/>
            </p:nvSpPr>
            <p:spPr>
              <a:xfrm>
                <a:off x="6441889" y="4470586"/>
                <a:ext cx="110237" cy="106972"/>
              </a:xfrm>
              <a:custGeom>
                <a:avLst/>
                <a:gdLst/>
                <a:ahLst/>
                <a:cxnLst/>
                <a:rect l="l" t="t" r="r" b="b"/>
                <a:pathLst>
                  <a:path w="5638" h="5471" extrusionOk="0">
                    <a:moveTo>
                      <a:pt x="0" y="2769"/>
                    </a:moveTo>
                    <a:lnTo>
                      <a:pt x="0" y="2769"/>
                    </a:ln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6"/>
                      <a:pt x="5638" y="2902"/>
                      <a:pt x="5638" y="2902"/>
                    </a:cubicBezTo>
                    <a:close/>
                    <a:moveTo>
                      <a:pt x="2936" y="0"/>
                    </a:moveTo>
                    <a:lnTo>
                      <a:pt x="2936" y="0"/>
                    </a:lnTo>
                    <a:cubicBezTo>
                      <a:pt x="2936" y="4"/>
                      <a:pt x="3325" y="2770"/>
                      <a:pt x="115" y="2770"/>
                    </a:cubicBezTo>
                    <a:cubicBezTo>
                      <a:pt x="79" y="2770"/>
                      <a:pt x="43" y="2770"/>
                      <a:pt x="6" y="2769"/>
                    </a:cubicBezTo>
                    <a:lnTo>
                      <a:pt x="6" y="2769"/>
                    </a:lnTo>
                    <a:cubicBezTo>
                      <a:pt x="143" y="2772"/>
                      <a:pt x="2867" y="2869"/>
                      <a:pt x="2769" y="5471"/>
                    </a:cubicBezTo>
                    <a:cubicBezTo>
                      <a:pt x="2769" y="5471"/>
                      <a:pt x="3033" y="3390"/>
                      <a:pt x="5599" y="2910"/>
                    </a:cubicBezTo>
                    <a:lnTo>
                      <a:pt x="5599" y="2910"/>
                    </a:lnTo>
                    <a:cubicBezTo>
                      <a:pt x="5551" y="2917"/>
                      <a:pt x="5461" y="2928"/>
                      <a:pt x="5342" y="2928"/>
                    </a:cubicBezTo>
                    <a:cubicBezTo>
                      <a:pt x="4725" y="2928"/>
                      <a:pt x="3322" y="2630"/>
                      <a:pt x="2936"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a:off x="4627346" y="2706921"/>
                <a:ext cx="110257" cy="106991"/>
              </a:xfrm>
              <a:custGeom>
                <a:avLst/>
                <a:gdLst/>
                <a:ahLst/>
                <a:cxnLst/>
                <a:rect l="l" t="t" r="r" b="b"/>
                <a:pathLst>
                  <a:path w="5639" h="5472" extrusionOk="0">
                    <a:moveTo>
                      <a:pt x="1" y="2769"/>
                    </a:moveTo>
                    <a:lnTo>
                      <a:pt x="1" y="2769"/>
                    </a:lnTo>
                    <a:cubicBezTo>
                      <a:pt x="3" y="2769"/>
                      <a:pt x="4" y="2769"/>
                      <a:pt x="6" y="2769"/>
                    </a:cubicBezTo>
                    <a:lnTo>
                      <a:pt x="6" y="2769"/>
                    </a:lnTo>
                    <a:cubicBezTo>
                      <a:pt x="3" y="2769"/>
                      <a:pt x="1" y="2769"/>
                      <a:pt x="1" y="2769"/>
                    </a:cubicBezTo>
                    <a:close/>
                    <a:moveTo>
                      <a:pt x="5638" y="2903"/>
                    </a:moveTo>
                    <a:cubicBezTo>
                      <a:pt x="5624" y="2905"/>
                      <a:pt x="5610" y="2908"/>
                      <a:pt x="5596" y="2910"/>
                    </a:cubicBezTo>
                    <a:lnTo>
                      <a:pt x="5596" y="2910"/>
                    </a:lnTo>
                    <a:cubicBezTo>
                      <a:pt x="5623" y="2906"/>
                      <a:pt x="5638" y="2903"/>
                      <a:pt x="5638" y="2903"/>
                    </a:cubicBezTo>
                    <a:close/>
                    <a:moveTo>
                      <a:pt x="2903" y="0"/>
                    </a:moveTo>
                    <a:lnTo>
                      <a:pt x="2903" y="0"/>
                    </a:lnTo>
                    <a:cubicBezTo>
                      <a:pt x="2903" y="2"/>
                      <a:pt x="3293" y="2770"/>
                      <a:pt x="115" y="2770"/>
                    </a:cubicBezTo>
                    <a:cubicBezTo>
                      <a:pt x="79" y="2770"/>
                      <a:pt x="43" y="2770"/>
                      <a:pt x="6" y="2769"/>
                    </a:cubicBezTo>
                    <a:lnTo>
                      <a:pt x="6" y="2769"/>
                    </a:lnTo>
                    <a:cubicBezTo>
                      <a:pt x="141" y="2772"/>
                      <a:pt x="2834" y="2869"/>
                      <a:pt x="2769" y="5471"/>
                    </a:cubicBezTo>
                    <a:cubicBezTo>
                      <a:pt x="2769" y="5471"/>
                      <a:pt x="3000" y="3392"/>
                      <a:pt x="5596" y="2910"/>
                    </a:cubicBezTo>
                    <a:lnTo>
                      <a:pt x="5596" y="2910"/>
                    </a:lnTo>
                    <a:cubicBezTo>
                      <a:pt x="5547" y="2918"/>
                      <a:pt x="5459" y="2928"/>
                      <a:pt x="5342" y="2928"/>
                    </a:cubicBezTo>
                    <a:cubicBezTo>
                      <a:pt x="4724" y="2928"/>
                      <a:pt x="3315"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5"/>
              <p:cNvSpPr/>
              <p:nvPr/>
            </p:nvSpPr>
            <p:spPr>
              <a:xfrm>
                <a:off x="7565049" y="3722458"/>
                <a:ext cx="38499" cy="37208"/>
              </a:xfrm>
              <a:custGeom>
                <a:avLst/>
                <a:gdLst/>
                <a:ahLst/>
                <a:cxnLst/>
                <a:rect l="l" t="t" r="r" b="b"/>
                <a:pathLst>
                  <a:path w="1969" h="1903" extrusionOk="0">
                    <a:moveTo>
                      <a:pt x="1968" y="1035"/>
                    </a:moveTo>
                    <a:cubicBezTo>
                      <a:pt x="1965" y="1035"/>
                      <a:pt x="1962" y="1036"/>
                      <a:pt x="1959" y="1036"/>
                    </a:cubicBezTo>
                    <a:lnTo>
                      <a:pt x="1959" y="1036"/>
                    </a:lnTo>
                    <a:cubicBezTo>
                      <a:pt x="1965" y="1035"/>
                      <a:pt x="1968" y="1035"/>
                      <a:pt x="1968" y="1035"/>
                    </a:cubicBezTo>
                    <a:close/>
                    <a:moveTo>
                      <a:pt x="1001" y="1"/>
                    </a:moveTo>
                    <a:cubicBezTo>
                      <a:pt x="1001" y="2"/>
                      <a:pt x="1130" y="969"/>
                      <a:pt x="55" y="969"/>
                    </a:cubicBezTo>
                    <a:cubicBezTo>
                      <a:pt x="37" y="969"/>
                      <a:pt x="19" y="969"/>
                      <a:pt x="0" y="968"/>
                    </a:cubicBezTo>
                    <a:lnTo>
                      <a:pt x="0" y="968"/>
                    </a:lnTo>
                    <a:cubicBezTo>
                      <a:pt x="1" y="968"/>
                      <a:pt x="1001" y="1002"/>
                      <a:pt x="968" y="1902"/>
                    </a:cubicBezTo>
                    <a:cubicBezTo>
                      <a:pt x="968" y="1902"/>
                      <a:pt x="1034" y="1206"/>
                      <a:pt x="1959" y="1036"/>
                    </a:cubicBezTo>
                    <a:lnTo>
                      <a:pt x="1959" y="1036"/>
                    </a:lnTo>
                    <a:cubicBezTo>
                      <a:pt x="1945" y="1039"/>
                      <a:pt x="1915" y="1043"/>
                      <a:pt x="1873" y="1043"/>
                    </a:cubicBezTo>
                    <a:cubicBezTo>
                      <a:pt x="1662" y="1043"/>
                      <a:pt x="1158" y="940"/>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a:off x="5962482" y="4370141"/>
                <a:ext cx="109592" cy="106326"/>
              </a:xfrm>
              <a:custGeom>
                <a:avLst/>
                <a:gdLst/>
                <a:ahLst/>
                <a:cxnLst/>
                <a:rect l="l" t="t" r="r" b="b"/>
                <a:pathLst>
                  <a:path w="5605" h="5438" extrusionOk="0">
                    <a:moveTo>
                      <a:pt x="1" y="2769"/>
                    </a:moveTo>
                    <a:cubicBezTo>
                      <a:pt x="3" y="2769"/>
                      <a:pt x="4" y="2769"/>
                      <a:pt x="6" y="2769"/>
                    </a:cubicBezTo>
                    <a:lnTo>
                      <a:pt x="6" y="2769"/>
                    </a:lnTo>
                    <a:cubicBezTo>
                      <a:pt x="3" y="2769"/>
                      <a:pt x="1" y="2769"/>
                      <a:pt x="1" y="2769"/>
                    </a:cubicBezTo>
                    <a:close/>
                    <a:moveTo>
                      <a:pt x="5605" y="2902"/>
                    </a:moveTo>
                    <a:lnTo>
                      <a:pt x="5605" y="2902"/>
                    </a:lnTo>
                    <a:cubicBezTo>
                      <a:pt x="5592" y="2905"/>
                      <a:pt x="5579" y="2907"/>
                      <a:pt x="5566" y="2910"/>
                    </a:cubicBezTo>
                    <a:lnTo>
                      <a:pt x="5566" y="2910"/>
                    </a:lnTo>
                    <a:cubicBezTo>
                      <a:pt x="5591" y="2906"/>
                      <a:pt x="5605" y="2902"/>
                      <a:pt x="5605" y="2902"/>
                    </a:cubicBezTo>
                    <a:close/>
                    <a:moveTo>
                      <a:pt x="2903" y="0"/>
                    </a:moveTo>
                    <a:cubicBezTo>
                      <a:pt x="2903" y="3"/>
                      <a:pt x="3292" y="2770"/>
                      <a:pt x="115" y="2770"/>
                    </a:cubicBezTo>
                    <a:cubicBezTo>
                      <a:pt x="79" y="2770"/>
                      <a:pt x="43" y="2770"/>
                      <a:pt x="6" y="2769"/>
                    </a:cubicBezTo>
                    <a:lnTo>
                      <a:pt x="6" y="2769"/>
                    </a:lnTo>
                    <a:cubicBezTo>
                      <a:pt x="142" y="2772"/>
                      <a:pt x="2834" y="2869"/>
                      <a:pt x="2736" y="5438"/>
                    </a:cubicBezTo>
                    <a:cubicBezTo>
                      <a:pt x="2736" y="5438"/>
                      <a:pt x="3000" y="3390"/>
                      <a:pt x="5566" y="2910"/>
                    </a:cubicBezTo>
                    <a:lnTo>
                      <a:pt x="5566" y="2910"/>
                    </a:lnTo>
                    <a:cubicBezTo>
                      <a:pt x="5518" y="2917"/>
                      <a:pt x="5428" y="2928"/>
                      <a:pt x="5310" y="2928"/>
                    </a:cubicBezTo>
                    <a:cubicBezTo>
                      <a:pt x="4692" y="2928"/>
                      <a:pt x="3290"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5"/>
              <p:cNvSpPr/>
              <p:nvPr/>
            </p:nvSpPr>
            <p:spPr>
              <a:xfrm>
                <a:off x="4603217" y="3063044"/>
                <a:ext cx="38499" cy="37189"/>
              </a:xfrm>
              <a:custGeom>
                <a:avLst/>
                <a:gdLst/>
                <a:ahLst/>
                <a:cxnLst/>
                <a:rect l="l" t="t" r="r" b="b"/>
                <a:pathLst>
                  <a:path w="1969" h="1902" extrusionOk="0">
                    <a:moveTo>
                      <a:pt x="1" y="968"/>
                    </a:moveTo>
                    <a:lnTo>
                      <a:pt x="1" y="968"/>
                    </a:lnTo>
                    <a:cubicBezTo>
                      <a:pt x="6" y="968"/>
                      <a:pt x="11" y="968"/>
                      <a:pt x="17" y="968"/>
                    </a:cubicBezTo>
                    <a:lnTo>
                      <a:pt x="17" y="968"/>
                    </a:lnTo>
                    <a:cubicBezTo>
                      <a:pt x="6" y="968"/>
                      <a:pt x="1" y="968"/>
                      <a:pt x="1" y="968"/>
                    </a:cubicBezTo>
                    <a:close/>
                    <a:moveTo>
                      <a:pt x="1969" y="1001"/>
                    </a:moveTo>
                    <a:cubicBezTo>
                      <a:pt x="1959" y="1003"/>
                      <a:pt x="1949" y="1005"/>
                      <a:pt x="1940" y="1007"/>
                    </a:cubicBezTo>
                    <a:lnTo>
                      <a:pt x="1940" y="1007"/>
                    </a:lnTo>
                    <a:cubicBezTo>
                      <a:pt x="1958" y="1004"/>
                      <a:pt x="1969" y="1001"/>
                      <a:pt x="1969" y="1001"/>
                    </a:cubicBezTo>
                    <a:close/>
                    <a:moveTo>
                      <a:pt x="1035" y="1"/>
                    </a:moveTo>
                    <a:lnTo>
                      <a:pt x="1035" y="1"/>
                    </a:lnTo>
                    <a:cubicBezTo>
                      <a:pt x="1035" y="2"/>
                      <a:pt x="1163" y="969"/>
                      <a:pt x="57" y="969"/>
                    </a:cubicBezTo>
                    <a:cubicBezTo>
                      <a:pt x="44" y="969"/>
                      <a:pt x="30" y="969"/>
                      <a:pt x="17" y="968"/>
                    </a:cubicBezTo>
                    <a:lnTo>
                      <a:pt x="17" y="968"/>
                    </a:lnTo>
                    <a:cubicBezTo>
                      <a:pt x="145" y="973"/>
                      <a:pt x="999" y="1038"/>
                      <a:pt x="968" y="1902"/>
                    </a:cubicBezTo>
                    <a:cubicBezTo>
                      <a:pt x="968" y="1902"/>
                      <a:pt x="1066" y="1184"/>
                      <a:pt x="1940" y="1007"/>
                    </a:cubicBezTo>
                    <a:lnTo>
                      <a:pt x="1940" y="1007"/>
                    </a:lnTo>
                    <a:cubicBezTo>
                      <a:pt x="1919" y="1010"/>
                      <a:pt x="1886" y="1014"/>
                      <a:pt x="1846" y="1014"/>
                    </a:cubicBezTo>
                    <a:cubicBezTo>
                      <a:pt x="1623" y="1014"/>
                      <a:pt x="1160" y="901"/>
                      <a:pt x="1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5"/>
              <p:cNvSpPr/>
              <p:nvPr/>
            </p:nvSpPr>
            <p:spPr>
              <a:xfrm>
                <a:off x="4584309" y="2496254"/>
                <a:ext cx="38499" cy="37189"/>
              </a:xfrm>
              <a:custGeom>
                <a:avLst/>
                <a:gdLst/>
                <a:ahLst/>
                <a:cxnLst/>
                <a:rect l="l" t="t" r="r" b="b"/>
                <a:pathLst>
                  <a:path w="1969" h="1902" extrusionOk="0">
                    <a:moveTo>
                      <a:pt x="0" y="967"/>
                    </a:moveTo>
                    <a:lnTo>
                      <a:pt x="0" y="967"/>
                    </a:lnTo>
                    <a:cubicBezTo>
                      <a:pt x="6" y="968"/>
                      <a:pt x="11" y="968"/>
                      <a:pt x="16" y="968"/>
                    </a:cubicBezTo>
                    <a:lnTo>
                      <a:pt x="16" y="968"/>
                    </a:lnTo>
                    <a:cubicBezTo>
                      <a:pt x="6" y="967"/>
                      <a:pt x="0" y="967"/>
                      <a:pt x="0" y="967"/>
                    </a:cubicBezTo>
                    <a:close/>
                    <a:moveTo>
                      <a:pt x="1968" y="1034"/>
                    </a:moveTo>
                    <a:lnTo>
                      <a:pt x="1968" y="1034"/>
                    </a:lnTo>
                    <a:cubicBezTo>
                      <a:pt x="1960" y="1035"/>
                      <a:pt x="1952" y="1037"/>
                      <a:pt x="1943" y="1038"/>
                    </a:cubicBezTo>
                    <a:lnTo>
                      <a:pt x="1943" y="1038"/>
                    </a:lnTo>
                    <a:cubicBezTo>
                      <a:pt x="1959" y="1036"/>
                      <a:pt x="1968" y="1034"/>
                      <a:pt x="1968" y="1034"/>
                    </a:cubicBezTo>
                    <a:close/>
                    <a:moveTo>
                      <a:pt x="1034" y="0"/>
                    </a:moveTo>
                    <a:cubicBezTo>
                      <a:pt x="1034" y="1"/>
                      <a:pt x="1163" y="968"/>
                      <a:pt x="57" y="968"/>
                    </a:cubicBezTo>
                    <a:cubicBezTo>
                      <a:pt x="43" y="968"/>
                      <a:pt x="30" y="968"/>
                      <a:pt x="16" y="968"/>
                    </a:cubicBezTo>
                    <a:lnTo>
                      <a:pt x="16" y="968"/>
                    </a:lnTo>
                    <a:cubicBezTo>
                      <a:pt x="145" y="973"/>
                      <a:pt x="998" y="1038"/>
                      <a:pt x="968" y="1901"/>
                    </a:cubicBezTo>
                    <a:cubicBezTo>
                      <a:pt x="968" y="1901"/>
                      <a:pt x="1066" y="1181"/>
                      <a:pt x="1943" y="1038"/>
                    </a:cubicBezTo>
                    <a:lnTo>
                      <a:pt x="1943" y="1038"/>
                    </a:lnTo>
                    <a:cubicBezTo>
                      <a:pt x="1927" y="1040"/>
                      <a:pt x="1903" y="1042"/>
                      <a:pt x="1874" y="1042"/>
                    </a:cubicBezTo>
                    <a:cubicBezTo>
                      <a:pt x="1663" y="1042"/>
                      <a:pt x="1165" y="940"/>
                      <a:pt x="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6780396" y="1320262"/>
                <a:ext cx="45675" cy="46320"/>
              </a:xfrm>
              <a:custGeom>
                <a:avLst/>
                <a:gdLst/>
                <a:ahLst/>
                <a:cxnLst/>
                <a:rect l="l" t="t" r="r" b="b"/>
                <a:pathLst>
                  <a:path w="2336" h="2369" extrusionOk="0">
                    <a:moveTo>
                      <a:pt x="1168" y="600"/>
                    </a:moveTo>
                    <a:cubicBezTo>
                      <a:pt x="1502" y="600"/>
                      <a:pt x="1769" y="867"/>
                      <a:pt x="1769" y="1168"/>
                    </a:cubicBezTo>
                    <a:cubicBezTo>
                      <a:pt x="1769" y="1501"/>
                      <a:pt x="1502" y="1768"/>
                      <a:pt x="1168" y="1768"/>
                    </a:cubicBezTo>
                    <a:cubicBezTo>
                      <a:pt x="835" y="1768"/>
                      <a:pt x="568" y="1501"/>
                      <a:pt x="568" y="1168"/>
                    </a:cubicBezTo>
                    <a:cubicBezTo>
                      <a:pt x="568" y="867"/>
                      <a:pt x="835" y="600"/>
                      <a:pt x="1168" y="600"/>
                    </a:cubicBezTo>
                    <a:close/>
                    <a:moveTo>
                      <a:pt x="1168" y="0"/>
                    </a:moveTo>
                    <a:cubicBezTo>
                      <a:pt x="501" y="0"/>
                      <a:pt x="1" y="534"/>
                      <a:pt x="1" y="1168"/>
                    </a:cubicBezTo>
                    <a:cubicBezTo>
                      <a:pt x="1" y="1835"/>
                      <a:pt x="501" y="2368"/>
                      <a:pt x="1168" y="2368"/>
                    </a:cubicBezTo>
                    <a:cubicBezTo>
                      <a:pt x="1802" y="2368"/>
                      <a:pt x="2336" y="1835"/>
                      <a:pt x="2336" y="1168"/>
                    </a:cubicBezTo>
                    <a:cubicBezTo>
                      <a:pt x="2336" y="534"/>
                      <a:pt x="1802" y="0"/>
                      <a:pt x="1168"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5"/>
              <p:cNvSpPr/>
              <p:nvPr/>
            </p:nvSpPr>
            <p:spPr>
              <a:xfrm>
                <a:off x="7291753" y="1558968"/>
                <a:ext cx="38499" cy="37208"/>
              </a:xfrm>
              <a:custGeom>
                <a:avLst/>
                <a:gdLst/>
                <a:ahLst/>
                <a:cxnLst/>
                <a:rect l="l" t="t" r="r" b="b"/>
                <a:pathLst>
                  <a:path w="1969" h="1903" extrusionOk="0">
                    <a:moveTo>
                      <a:pt x="1969" y="1002"/>
                    </a:moveTo>
                    <a:lnTo>
                      <a:pt x="1969" y="1002"/>
                    </a:lnTo>
                    <a:cubicBezTo>
                      <a:pt x="1966" y="1002"/>
                      <a:pt x="1962" y="1003"/>
                      <a:pt x="1959" y="1003"/>
                    </a:cubicBezTo>
                    <a:lnTo>
                      <a:pt x="1959" y="1003"/>
                    </a:lnTo>
                    <a:cubicBezTo>
                      <a:pt x="1965" y="1002"/>
                      <a:pt x="1969" y="1002"/>
                      <a:pt x="1969" y="1002"/>
                    </a:cubicBezTo>
                    <a:close/>
                    <a:moveTo>
                      <a:pt x="1001" y="1"/>
                    </a:moveTo>
                    <a:cubicBezTo>
                      <a:pt x="1002" y="2"/>
                      <a:pt x="1134" y="968"/>
                      <a:pt x="1" y="968"/>
                    </a:cubicBezTo>
                    <a:cubicBezTo>
                      <a:pt x="1" y="968"/>
                      <a:pt x="1001" y="968"/>
                      <a:pt x="968" y="1902"/>
                    </a:cubicBezTo>
                    <a:cubicBezTo>
                      <a:pt x="968" y="1902"/>
                      <a:pt x="1034" y="1173"/>
                      <a:pt x="1959" y="1003"/>
                    </a:cubicBezTo>
                    <a:lnTo>
                      <a:pt x="1959" y="1003"/>
                    </a:lnTo>
                    <a:cubicBezTo>
                      <a:pt x="1944" y="1006"/>
                      <a:pt x="1913" y="1010"/>
                      <a:pt x="1870" y="1010"/>
                    </a:cubicBezTo>
                    <a:cubicBezTo>
                      <a:pt x="1656" y="1010"/>
                      <a:pt x="1157" y="909"/>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5"/>
              <p:cNvSpPr/>
              <p:nvPr/>
            </p:nvSpPr>
            <p:spPr>
              <a:xfrm>
                <a:off x="7298284" y="1846616"/>
                <a:ext cx="184595" cy="103061"/>
              </a:xfrm>
              <a:custGeom>
                <a:avLst/>
                <a:gdLst/>
                <a:ahLst/>
                <a:cxnLst/>
                <a:rect l="l" t="t" r="r" b="b"/>
                <a:pathLst>
                  <a:path w="9441" h="5271" extrusionOk="0">
                    <a:moveTo>
                      <a:pt x="3736" y="434"/>
                    </a:moveTo>
                    <a:cubicBezTo>
                      <a:pt x="4437" y="434"/>
                      <a:pt x="5071" y="801"/>
                      <a:pt x="5404" y="1401"/>
                    </a:cubicBezTo>
                    <a:lnTo>
                      <a:pt x="5471" y="1535"/>
                    </a:lnTo>
                    <a:lnTo>
                      <a:pt x="5638" y="1501"/>
                    </a:lnTo>
                    <a:cubicBezTo>
                      <a:pt x="5738" y="1479"/>
                      <a:pt x="5838" y="1468"/>
                      <a:pt x="5934" y="1468"/>
                    </a:cubicBezTo>
                    <a:cubicBezTo>
                      <a:pt x="6544" y="1468"/>
                      <a:pt x="7057" y="1902"/>
                      <a:pt x="7172" y="2535"/>
                    </a:cubicBezTo>
                    <a:lnTo>
                      <a:pt x="7205" y="2702"/>
                    </a:lnTo>
                    <a:lnTo>
                      <a:pt x="7939" y="2702"/>
                    </a:lnTo>
                    <a:cubicBezTo>
                      <a:pt x="8540" y="2702"/>
                      <a:pt x="9007" y="3169"/>
                      <a:pt x="9007" y="3770"/>
                    </a:cubicBezTo>
                    <a:cubicBezTo>
                      <a:pt x="9007" y="4337"/>
                      <a:pt x="8540" y="4804"/>
                      <a:pt x="7939" y="4804"/>
                    </a:cubicBezTo>
                    <a:lnTo>
                      <a:pt x="1468" y="4804"/>
                    </a:lnTo>
                    <a:cubicBezTo>
                      <a:pt x="901" y="4804"/>
                      <a:pt x="434" y="4337"/>
                      <a:pt x="434" y="3770"/>
                    </a:cubicBezTo>
                    <a:cubicBezTo>
                      <a:pt x="434" y="3169"/>
                      <a:pt x="901" y="2702"/>
                      <a:pt x="1468" y="2702"/>
                    </a:cubicBezTo>
                    <a:lnTo>
                      <a:pt x="1902" y="2702"/>
                    </a:lnTo>
                    <a:lnTo>
                      <a:pt x="1868" y="2469"/>
                    </a:lnTo>
                    <a:cubicBezTo>
                      <a:pt x="1868" y="2402"/>
                      <a:pt x="1868" y="2369"/>
                      <a:pt x="1868" y="2302"/>
                    </a:cubicBezTo>
                    <a:cubicBezTo>
                      <a:pt x="1868" y="1268"/>
                      <a:pt x="2702" y="434"/>
                      <a:pt x="3736" y="434"/>
                    </a:cubicBezTo>
                    <a:close/>
                    <a:moveTo>
                      <a:pt x="3770" y="0"/>
                    </a:moveTo>
                    <a:cubicBezTo>
                      <a:pt x="2502" y="0"/>
                      <a:pt x="1468" y="1001"/>
                      <a:pt x="1435" y="2269"/>
                    </a:cubicBezTo>
                    <a:cubicBezTo>
                      <a:pt x="634" y="2302"/>
                      <a:pt x="0" y="2969"/>
                      <a:pt x="0" y="3770"/>
                    </a:cubicBezTo>
                    <a:cubicBezTo>
                      <a:pt x="0" y="4604"/>
                      <a:pt x="667" y="5271"/>
                      <a:pt x="1468" y="5271"/>
                    </a:cubicBezTo>
                    <a:lnTo>
                      <a:pt x="7939" y="5271"/>
                    </a:lnTo>
                    <a:cubicBezTo>
                      <a:pt x="8773" y="5271"/>
                      <a:pt x="9440" y="4604"/>
                      <a:pt x="9440" y="3770"/>
                    </a:cubicBezTo>
                    <a:cubicBezTo>
                      <a:pt x="9440" y="2936"/>
                      <a:pt x="8773" y="2269"/>
                      <a:pt x="7939" y="2269"/>
                    </a:cubicBezTo>
                    <a:lnTo>
                      <a:pt x="7572" y="2269"/>
                    </a:lnTo>
                    <a:cubicBezTo>
                      <a:pt x="7362" y="1547"/>
                      <a:pt x="6718" y="1015"/>
                      <a:pt x="5957" y="1015"/>
                    </a:cubicBezTo>
                    <a:cubicBezTo>
                      <a:pt x="5874" y="1015"/>
                      <a:pt x="5790" y="1021"/>
                      <a:pt x="5704" y="1034"/>
                    </a:cubicBezTo>
                    <a:cubicBezTo>
                      <a:pt x="5271" y="401"/>
                      <a:pt x="4537" y="0"/>
                      <a:pt x="37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5245679" y="3826814"/>
                <a:ext cx="1898626" cy="393318"/>
              </a:xfrm>
              <a:custGeom>
                <a:avLst/>
                <a:gdLst/>
                <a:ahLst/>
                <a:cxnLst/>
                <a:rect l="l" t="t" r="r" b="b"/>
                <a:pathLst>
                  <a:path w="97104" h="20116" fill="none" extrusionOk="0">
                    <a:moveTo>
                      <a:pt x="97103" y="1"/>
                    </a:moveTo>
                    <a:cubicBezTo>
                      <a:pt x="84694" y="12443"/>
                      <a:pt x="67515" y="20115"/>
                      <a:pt x="48568" y="20115"/>
                    </a:cubicBezTo>
                    <a:cubicBezTo>
                      <a:pt x="29588" y="20115"/>
                      <a:pt x="12443" y="12443"/>
                      <a:pt x="0"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5"/>
              <p:cNvSpPr/>
              <p:nvPr/>
            </p:nvSpPr>
            <p:spPr>
              <a:xfrm>
                <a:off x="6415141" y="1605935"/>
                <a:ext cx="684846" cy="1124445"/>
              </a:xfrm>
              <a:custGeom>
                <a:avLst/>
                <a:gdLst/>
                <a:ahLst/>
                <a:cxnLst/>
                <a:rect l="l" t="t" r="r" b="b"/>
                <a:pathLst>
                  <a:path w="35026" h="57509" fill="none" extrusionOk="0">
                    <a:moveTo>
                      <a:pt x="1" y="1"/>
                    </a:moveTo>
                    <a:lnTo>
                      <a:pt x="11676" y="1"/>
                    </a:lnTo>
                    <a:lnTo>
                      <a:pt x="23351" y="1"/>
                    </a:lnTo>
                    <a:lnTo>
                      <a:pt x="35026" y="1"/>
                    </a:lnTo>
                    <a:lnTo>
                      <a:pt x="29188" y="9574"/>
                    </a:lnTo>
                    <a:lnTo>
                      <a:pt x="23351" y="19181"/>
                    </a:lnTo>
                    <a:lnTo>
                      <a:pt x="17513" y="28754"/>
                    </a:lnTo>
                    <a:lnTo>
                      <a:pt x="11676" y="38328"/>
                    </a:lnTo>
                    <a:lnTo>
                      <a:pt x="5838" y="47935"/>
                    </a:lnTo>
                    <a:lnTo>
                      <a:pt x="1" y="57508"/>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5"/>
              <p:cNvSpPr/>
              <p:nvPr/>
            </p:nvSpPr>
            <p:spPr>
              <a:xfrm>
                <a:off x="5365697" y="1657458"/>
                <a:ext cx="1642938" cy="1348810"/>
              </a:xfrm>
              <a:custGeom>
                <a:avLst/>
                <a:gdLst/>
                <a:ahLst/>
                <a:cxnLst/>
                <a:rect l="l" t="t" r="r" b="b"/>
                <a:pathLst>
                  <a:path w="84027" h="68984" extrusionOk="0">
                    <a:moveTo>
                      <a:pt x="0" y="1"/>
                    </a:moveTo>
                    <a:lnTo>
                      <a:pt x="41997" y="68983"/>
                    </a:lnTo>
                    <a:lnTo>
                      <a:pt x="84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5"/>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5"/>
              <p:cNvSpPr/>
              <p:nvPr/>
            </p:nvSpPr>
            <p:spPr>
              <a:xfrm>
                <a:off x="5939018" y="1630064"/>
                <a:ext cx="425912" cy="231697"/>
              </a:xfrm>
              <a:custGeom>
                <a:avLst/>
                <a:gdLst/>
                <a:ahLst/>
                <a:cxnLst/>
                <a:rect l="l" t="t" r="r" b="b"/>
                <a:pathLst>
                  <a:path w="21783" h="11850" extrusionOk="0">
                    <a:moveTo>
                      <a:pt x="100" y="1"/>
                    </a:moveTo>
                    <a:cubicBezTo>
                      <a:pt x="33" y="601"/>
                      <a:pt x="0" y="1235"/>
                      <a:pt x="33" y="1869"/>
                    </a:cubicBezTo>
                    <a:lnTo>
                      <a:pt x="200" y="5705"/>
                    </a:lnTo>
                    <a:cubicBezTo>
                      <a:pt x="330" y="9139"/>
                      <a:pt x="3166" y="11850"/>
                      <a:pt x="6568" y="11850"/>
                    </a:cubicBezTo>
                    <a:cubicBezTo>
                      <a:pt x="6669" y="11850"/>
                      <a:pt x="6770" y="11847"/>
                      <a:pt x="6872" y="11843"/>
                    </a:cubicBezTo>
                    <a:lnTo>
                      <a:pt x="15511" y="11476"/>
                    </a:lnTo>
                    <a:cubicBezTo>
                      <a:pt x="19047" y="11309"/>
                      <a:pt x="21782" y="8307"/>
                      <a:pt x="21615" y="4771"/>
                    </a:cubicBezTo>
                    <a:lnTo>
                      <a:pt x="21515" y="2436"/>
                    </a:lnTo>
                    <a:cubicBezTo>
                      <a:pt x="21015" y="5305"/>
                      <a:pt x="18547" y="7539"/>
                      <a:pt x="15511" y="7673"/>
                    </a:cubicBezTo>
                    <a:lnTo>
                      <a:pt x="6872" y="8073"/>
                    </a:lnTo>
                    <a:cubicBezTo>
                      <a:pt x="6789" y="8076"/>
                      <a:pt x="6706" y="8078"/>
                      <a:pt x="6624" y="8078"/>
                    </a:cubicBezTo>
                    <a:cubicBezTo>
                      <a:pt x="3196" y="8078"/>
                      <a:pt x="330" y="5388"/>
                      <a:pt x="167" y="1935"/>
                    </a:cubicBezTo>
                    <a:lnTo>
                      <a:pt x="1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5"/>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5"/>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5"/>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5"/>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5"/>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5"/>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a:off x="5978144" y="1597449"/>
                <a:ext cx="337222" cy="92073"/>
              </a:xfrm>
              <a:custGeom>
                <a:avLst/>
                <a:gdLst/>
                <a:ahLst/>
                <a:cxnLst/>
                <a:rect l="l" t="t" r="r" b="b"/>
                <a:pathLst>
                  <a:path w="17247" h="4709" extrusionOk="0">
                    <a:moveTo>
                      <a:pt x="17246" y="1"/>
                    </a:moveTo>
                    <a:lnTo>
                      <a:pt x="17246" y="1"/>
                    </a:lnTo>
                    <a:cubicBezTo>
                      <a:pt x="16379" y="1135"/>
                      <a:pt x="15045" y="1902"/>
                      <a:pt x="13543" y="1969"/>
                    </a:cubicBezTo>
                    <a:lnTo>
                      <a:pt x="4070" y="2369"/>
                    </a:lnTo>
                    <a:cubicBezTo>
                      <a:pt x="4004" y="2372"/>
                      <a:pt x="3938" y="2373"/>
                      <a:pt x="3873" y="2373"/>
                    </a:cubicBezTo>
                    <a:cubicBezTo>
                      <a:pt x="2315" y="2373"/>
                      <a:pt x="897" y="1620"/>
                      <a:pt x="0" y="468"/>
                    </a:cubicBezTo>
                    <a:lnTo>
                      <a:pt x="0" y="535"/>
                    </a:lnTo>
                    <a:cubicBezTo>
                      <a:pt x="98" y="2875"/>
                      <a:pt x="2032" y="4708"/>
                      <a:pt x="4384" y="4708"/>
                    </a:cubicBezTo>
                    <a:cubicBezTo>
                      <a:pt x="4446" y="4708"/>
                      <a:pt x="4508" y="4707"/>
                      <a:pt x="4570" y="4704"/>
                    </a:cubicBezTo>
                    <a:lnTo>
                      <a:pt x="13043" y="4337"/>
                    </a:lnTo>
                    <a:cubicBezTo>
                      <a:pt x="15378" y="4237"/>
                      <a:pt x="17213" y="2336"/>
                      <a:pt x="17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5"/>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5"/>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5"/>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5"/>
              <p:cNvSpPr/>
              <p:nvPr/>
            </p:nvSpPr>
            <p:spPr>
              <a:xfrm>
                <a:off x="5811179" y="1926961"/>
                <a:ext cx="271330" cy="430526"/>
              </a:xfrm>
              <a:custGeom>
                <a:avLst/>
                <a:gdLst/>
                <a:ahLst/>
                <a:cxnLst/>
                <a:rect l="l" t="t" r="r" b="b"/>
                <a:pathLst>
                  <a:path w="13877" h="22019" extrusionOk="0">
                    <a:moveTo>
                      <a:pt x="9899" y="0"/>
                    </a:moveTo>
                    <a:cubicBezTo>
                      <a:pt x="8522" y="0"/>
                      <a:pt x="7203" y="829"/>
                      <a:pt x="6671" y="2196"/>
                    </a:cubicBezTo>
                    <a:lnTo>
                      <a:pt x="734" y="17207"/>
                    </a:lnTo>
                    <a:cubicBezTo>
                      <a:pt x="0" y="19008"/>
                      <a:pt x="867" y="21043"/>
                      <a:pt x="2669" y="21777"/>
                    </a:cubicBezTo>
                    <a:cubicBezTo>
                      <a:pt x="3091" y="21941"/>
                      <a:pt x="3526" y="22019"/>
                      <a:pt x="3955" y="22019"/>
                    </a:cubicBezTo>
                    <a:cubicBezTo>
                      <a:pt x="5353" y="22019"/>
                      <a:pt x="6677" y="21187"/>
                      <a:pt x="7239" y="19808"/>
                    </a:cubicBezTo>
                    <a:lnTo>
                      <a:pt x="13176" y="4831"/>
                    </a:lnTo>
                    <a:cubicBezTo>
                      <a:pt x="13877" y="3030"/>
                      <a:pt x="13009" y="995"/>
                      <a:pt x="11208" y="261"/>
                    </a:cubicBezTo>
                    <a:cubicBezTo>
                      <a:pt x="10781" y="84"/>
                      <a:pt x="10337" y="0"/>
                      <a:pt x="9899" y="0"/>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5655946" y="1814353"/>
                <a:ext cx="275241" cy="523948"/>
              </a:xfrm>
              <a:custGeom>
                <a:avLst/>
                <a:gdLst/>
                <a:ahLst/>
                <a:cxnLst/>
                <a:rect l="l" t="t" r="r" b="b"/>
                <a:pathLst>
                  <a:path w="14077" h="26797" extrusionOk="0">
                    <a:moveTo>
                      <a:pt x="4663" y="1"/>
                    </a:moveTo>
                    <a:cubicBezTo>
                      <a:pt x="4599" y="1"/>
                      <a:pt x="4535" y="6"/>
                      <a:pt x="4470" y="16"/>
                    </a:cubicBezTo>
                    <a:cubicBezTo>
                      <a:pt x="3803" y="149"/>
                      <a:pt x="3402" y="783"/>
                      <a:pt x="3503" y="1417"/>
                    </a:cubicBezTo>
                    <a:lnTo>
                      <a:pt x="3803" y="3051"/>
                    </a:lnTo>
                    <a:lnTo>
                      <a:pt x="4003" y="4085"/>
                    </a:lnTo>
                    <a:cubicBezTo>
                      <a:pt x="3936" y="4119"/>
                      <a:pt x="3869" y="4152"/>
                      <a:pt x="3803" y="4185"/>
                    </a:cubicBezTo>
                    <a:lnTo>
                      <a:pt x="3736" y="3985"/>
                    </a:lnTo>
                    <a:cubicBezTo>
                      <a:pt x="3703" y="3852"/>
                      <a:pt x="3669" y="3685"/>
                      <a:pt x="3569" y="3552"/>
                    </a:cubicBezTo>
                    <a:lnTo>
                      <a:pt x="2402" y="1517"/>
                    </a:lnTo>
                    <a:cubicBezTo>
                      <a:pt x="2178" y="1137"/>
                      <a:pt x="1774" y="921"/>
                      <a:pt x="1362" y="921"/>
                    </a:cubicBezTo>
                    <a:cubicBezTo>
                      <a:pt x="1159" y="921"/>
                      <a:pt x="954" y="973"/>
                      <a:pt x="767" y="1083"/>
                    </a:cubicBezTo>
                    <a:cubicBezTo>
                      <a:pt x="200" y="1417"/>
                      <a:pt x="0" y="2151"/>
                      <a:pt x="334" y="2718"/>
                    </a:cubicBezTo>
                    <a:lnTo>
                      <a:pt x="1368" y="4519"/>
                    </a:lnTo>
                    <a:lnTo>
                      <a:pt x="1368" y="4552"/>
                    </a:lnTo>
                    <a:lnTo>
                      <a:pt x="1968" y="6087"/>
                    </a:lnTo>
                    <a:cubicBezTo>
                      <a:pt x="1534" y="7121"/>
                      <a:pt x="1534" y="8355"/>
                      <a:pt x="2135" y="9423"/>
                    </a:cubicBezTo>
                    <a:cubicBezTo>
                      <a:pt x="2402" y="9890"/>
                      <a:pt x="2769" y="10290"/>
                      <a:pt x="3169" y="10590"/>
                    </a:cubicBezTo>
                    <a:cubicBezTo>
                      <a:pt x="3169" y="10623"/>
                      <a:pt x="3169" y="10657"/>
                      <a:pt x="3202" y="10690"/>
                    </a:cubicBezTo>
                    <a:lnTo>
                      <a:pt x="8473" y="25034"/>
                    </a:lnTo>
                    <a:cubicBezTo>
                      <a:pt x="8890" y="26129"/>
                      <a:pt x="9919" y="26796"/>
                      <a:pt x="11017" y="26796"/>
                    </a:cubicBezTo>
                    <a:cubicBezTo>
                      <a:pt x="11324" y="26796"/>
                      <a:pt x="11636" y="26744"/>
                      <a:pt x="11942" y="26635"/>
                    </a:cubicBezTo>
                    <a:cubicBezTo>
                      <a:pt x="13343" y="26135"/>
                      <a:pt x="14077" y="24600"/>
                      <a:pt x="13576" y="23199"/>
                    </a:cubicBezTo>
                    <a:lnTo>
                      <a:pt x="8606" y="9723"/>
                    </a:lnTo>
                    <a:cubicBezTo>
                      <a:pt x="8740" y="9523"/>
                      <a:pt x="8840" y="9356"/>
                      <a:pt x="8906" y="9156"/>
                    </a:cubicBezTo>
                    <a:cubicBezTo>
                      <a:pt x="9240" y="8989"/>
                      <a:pt x="9507" y="8722"/>
                      <a:pt x="9674" y="8388"/>
                    </a:cubicBezTo>
                    <a:lnTo>
                      <a:pt x="11241" y="7821"/>
                    </a:lnTo>
                    <a:cubicBezTo>
                      <a:pt x="11808" y="7621"/>
                      <a:pt x="12075" y="6987"/>
                      <a:pt x="11875" y="6420"/>
                    </a:cubicBezTo>
                    <a:cubicBezTo>
                      <a:pt x="11717" y="6000"/>
                      <a:pt x="11311" y="5724"/>
                      <a:pt x="10869" y="5724"/>
                    </a:cubicBezTo>
                    <a:cubicBezTo>
                      <a:pt x="10749" y="5724"/>
                      <a:pt x="10628" y="5744"/>
                      <a:pt x="10508" y="5787"/>
                    </a:cubicBezTo>
                    <a:lnTo>
                      <a:pt x="9073" y="6320"/>
                    </a:lnTo>
                    <a:cubicBezTo>
                      <a:pt x="9073" y="6320"/>
                      <a:pt x="9040" y="6287"/>
                      <a:pt x="9040" y="6287"/>
                    </a:cubicBezTo>
                    <a:cubicBezTo>
                      <a:pt x="8940" y="6087"/>
                      <a:pt x="8873" y="5920"/>
                      <a:pt x="8773" y="5720"/>
                    </a:cubicBezTo>
                    <a:cubicBezTo>
                      <a:pt x="8706" y="5620"/>
                      <a:pt x="8640" y="5520"/>
                      <a:pt x="8573" y="5420"/>
                    </a:cubicBezTo>
                    <a:lnTo>
                      <a:pt x="8906" y="3552"/>
                    </a:lnTo>
                    <a:cubicBezTo>
                      <a:pt x="8906" y="3485"/>
                      <a:pt x="8940" y="3418"/>
                      <a:pt x="8940" y="3318"/>
                    </a:cubicBezTo>
                    <a:cubicBezTo>
                      <a:pt x="8973" y="3151"/>
                      <a:pt x="8973" y="2985"/>
                      <a:pt x="8940" y="2851"/>
                    </a:cubicBezTo>
                    <a:lnTo>
                      <a:pt x="8873" y="1650"/>
                    </a:lnTo>
                    <a:cubicBezTo>
                      <a:pt x="8840" y="1017"/>
                      <a:pt x="8306" y="516"/>
                      <a:pt x="7639" y="516"/>
                    </a:cubicBezTo>
                    <a:cubicBezTo>
                      <a:pt x="6972" y="550"/>
                      <a:pt x="6471" y="1117"/>
                      <a:pt x="6505" y="1784"/>
                    </a:cubicBezTo>
                    <a:lnTo>
                      <a:pt x="6571" y="3118"/>
                    </a:lnTo>
                    <a:lnTo>
                      <a:pt x="6438" y="3919"/>
                    </a:lnTo>
                    <a:lnTo>
                      <a:pt x="6405" y="3919"/>
                    </a:lnTo>
                    <a:lnTo>
                      <a:pt x="6305" y="3285"/>
                    </a:lnTo>
                    <a:lnTo>
                      <a:pt x="5838" y="983"/>
                    </a:lnTo>
                    <a:cubicBezTo>
                      <a:pt x="5718" y="384"/>
                      <a:pt x="5222" y="1"/>
                      <a:pt x="4663"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5678119" y="1898139"/>
                <a:ext cx="120678" cy="138705"/>
              </a:xfrm>
              <a:custGeom>
                <a:avLst/>
                <a:gdLst/>
                <a:ahLst/>
                <a:cxnLst/>
                <a:rect l="l" t="t" r="r" b="b"/>
                <a:pathLst>
                  <a:path w="6172" h="7094" extrusionOk="0">
                    <a:moveTo>
                      <a:pt x="2469" y="1"/>
                    </a:moveTo>
                    <a:cubicBezTo>
                      <a:pt x="667" y="1001"/>
                      <a:pt x="0" y="3336"/>
                      <a:pt x="1034" y="5171"/>
                    </a:cubicBezTo>
                    <a:cubicBezTo>
                      <a:pt x="1714" y="6394"/>
                      <a:pt x="3008" y="7094"/>
                      <a:pt x="4333" y="7094"/>
                    </a:cubicBezTo>
                    <a:cubicBezTo>
                      <a:pt x="4959" y="7094"/>
                      <a:pt x="5593" y="6937"/>
                      <a:pt x="6171" y="6605"/>
                    </a:cubicBezTo>
                    <a:lnTo>
                      <a:pt x="246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5"/>
              <p:cNvSpPr/>
              <p:nvPr/>
            </p:nvSpPr>
            <p:spPr>
              <a:xfrm>
                <a:off x="5678119" y="1898139"/>
                <a:ext cx="120678" cy="149381"/>
              </a:xfrm>
              <a:custGeom>
                <a:avLst/>
                <a:gdLst/>
                <a:ahLst/>
                <a:cxnLst/>
                <a:rect l="l" t="t" r="r" b="b"/>
                <a:pathLst>
                  <a:path w="6172" h="7640" fill="none" extrusionOk="0">
                    <a:moveTo>
                      <a:pt x="2469" y="1"/>
                    </a:moveTo>
                    <a:cubicBezTo>
                      <a:pt x="667" y="1001"/>
                      <a:pt x="0" y="3336"/>
                      <a:pt x="1034" y="5171"/>
                    </a:cubicBezTo>
                    <a:cubicBezTo>
                      <a:pt x="2035" y="6972"/>
                      <a:pt x="4370" y="7639"/>
                      <a:pt x="6171" y="6605"/>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5"/>
              <p:cNvSpPr/>
              <p:nvPr/>
            </p:nvSpPr>
            <p:spPr>
              <a:xfrm>
                <a:off x="5931842" y="1869806"/>
                <a:ext cx="426557" cy="556230"/>
              </a:xfrm>
              <a:custGeom>
                <a:avLst/>
                <a:gdLst/>
                <a:ahLst/>
                <a:cxnLst/>
                <a:rect l="l" t="t" r="r" b="b"/>
                <a:pathLst>
                  <a:path w="21816" h="28448" extrusionOk="0">
                    <a:moveTo>
                      <a:pt x="9569" y="1"/>
                    </a:moveTo>
                    <a:cubicBezTo>
                      <a:pt x="6277" y="1"/>
                      <a:pt x="4130" y="3425"/>
                      <a:pt x="3069" y="8121"/>
                    </a:cubicBezTo>
                    <a:cubicBezTo>
                      <a:pt x="1535" y="8555"/>
                      <a:pt x="367" y="9922"/>
                      <a:pt x="300" y="11623"/>
                    </a:cubicBezTo>
                    <a:cubicBezTo>
                      <a:pt x="267" y="12824"/>
                      <a:pt x="801" y="13925"/>
                      <a:pt x="1668" y="14659"/>
                    </a:cubicBezTo>
                    <a:lnTo>
                      <a:pt x="0" y="25300"/>
                    </a:lnTo>
                    <a:cubicBezTo>
                      <a:pt x="0" y="26167"/>
                      <a:pt x="1134" y="27768"/>
                      <a:pt x="1968" y="28002"/>
                    </a:cubicBezTo>
                    <a:cubicBezTo>
                      <a:pt x="2300" y="28088"/>
                      <a:pt x="2710" y="28123"/>
                      <a:pt x="3170" y="28123"/>
                    </a:cubicBezTo>
                    <a:cubicBezTo>
                      <a:pt x="5122" y="28123"/>
                      <a:pt x="7974" y="27497"/>
                      <a:pt x="9610" y="27497"/>
                    </a:cubicBezTo>
                    <a:cubicBezTo>
                      <a:pt x="9834" y="27497"/>
                      <a:pt x="10035" y="27508"/>
                      <a:pt x="10207" y="27535"/>
                    </a:cubicBezTo>
                    <a:cubicBezTo>
                      <a:pt x="12712" y="27934"/>
                      <a:pt x="14653" y="28447"/>
                      <a:pt x="16265" y="28447"/>
                    </a:cubicBezTo>
                    <a:cubicBezTo>
                      <a:pt x="18024" y="28447"/>
                      <a:pt x="19394" y="27836"/>
                      <a:pt x="20682" y="25800"/>
                    </a:cubicBezTo>
                    <a:cubicBezTo>
                      <a:pt x="20848" y="25567"/>
                      <a:pt x="20581" y="23999"/>
                      <a:pt x="20348" y="22731"/>
                    </a:cubicBezTo>
                    <a:cubicBezTo>
                      <a:pt x="20114" y="21431"/>
                      <a:pt x="20014" y="20130"/>
                      <a:pt x="20048" y="18862"/>
                    </a:cubicBezTo>
                    <a:lnTo>
                      <a:pt x="20081" y="18562"/>
                    </a:lnTo>
                    <a:cubicBezTo>
                      <a:pt x="20081" y="17961"/>
                      <a:pt x="20148" y="17328"/>
                      <a:pt x="20248" y="16727"/>
                    </a:cubicBezTo>
                    <a:cubicBezTo>
                      <a:pt x="21816" y="6220"/>
                      <a:pt x="19748" y="749"/>
                      <a:pt x="15444" y="449"/>
                    </a:cubicBezTo>
                    <a:lnTo>
                      <a:pt x="9941" y="15"/>
                    </a:lnTo>
                    <a:cubicBezTo>
                      <a:pt x="9815" y="6"/>
                      <a:pt x="9691" y="1"/>
                      <a:pt x="9569"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5"/>
              <p:cNvSpPr/>
              <p:nvPr/>
            </p:nvSpPr>
            <p:spPr>
              <a:xfrm>
                <a:off x="6009449" y="2109471"/>
                <a:ext cx="275260" cy="71152"/>
              </a:xfrm>
              <a:custGeom>
                <a:avLst/>
                <a:gdLst/>
                <a:ahLst/>
                <a:cxnLst/>
                <a:rect l="l" t="t" r="r" b="b"/>
                <a:pathLst>
                  <a:path w="14078" h="3639" extrusionOk="0">
                    <a:moveTo>
                      <a:pt x="14077" y="0"/>
                    </a:moveTo>
                    <a:lnTo>
                      <a:pt x="1" y="3269"/>
                    </a:lnTo>
                    <a:lnTo>
                      <a:pt x="10175" y="3636"/>
                    </a:lnTo>
                    <a:cubicBezTo>
                      <a:pt x="10220" y="3638"/>
                      <a:pt x="10265" y="3638"/>
                      <a:pt x="10311" y="3638"/>
                    </a:cubicBezTo>
                    <a:cubicBezTo>
                      <a:pt x="11263" y="3638"/>
                      <a:pt x="12176" y="3304"/>
                      <a:pt x="12876" y="2635"/>
                    </a:cubicBezTo>
                    <a:cubicBezTo>
                      <a:pt x="13610" y="1935"/>
                      <a:pt x="14044" y="1001"/>
                      <a:pt x="14077"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6009449" y="2109471"/>
                <a:ext cx="275260" cy="71758"/>
              </a:xfrm>
              <a:custGeom>
                <a:avLst/>
                <a:gdLst/>
                <a:ahLst/>
                <a:cxnLst/>
                <a:rect l="l" t="t" r="r" b="b"/>
                <a:pathLst>
                  <a:path w="14078" h="3670" fill="none" extrusionOk="0">
                    <a:moveTo>
                      <a:pt x="1" y="3269"/>
                    </a:moveTo>
                    <a:lnTo>
                      <a:pt x="10175" y="3636"/>
                    </a:lnTo>
                    <a:cubicBezTo>
                      <a:pt x="11175" y="3670"/>
                      <a:pt x="12143" y="3336"/>
                      <a:pt x="12876" y="2635"/>
                    </a:cubicBezTo>
                    <a:cubicBezTo>
                      <a:pt x="13610" y="1935"/>
                      <a:pt x="14044" y="1001"/>
                      <a:pt x="14077" y="0"/>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6262527" y="1950503"/>
                <a:ext cx="322851" cy="404971"/>
              </a:xfrm>
              <a:custGeom>
                <a:avLst/>
                <a:gdLst/>
                <a:ahLst/>
                <a:cxnLst/>
                <a:rect l="l" t="t" r="r" b="b"/>
                <a:pathLst>
                  <a:path w="16512" h="20712" extrusionOk="0">
                    <a:moveTo>
                      <a:pt x="3996" y="1"/>
                    </a:moveTo>
                    <a:cubicBezTo>
                      <a:pt x="3358" y="1"/>
                      <a:pt x="2713" y="171"/>
                      <a:pt x="2135" y="525"/>
                    </a:cubicBezTo>
                    <a:cubicBezTo>
                      <a:pt x="501" y="1559"/>
                      <a:pt x="0" y="3727"/>
                      <a:pt x="1034" y="5362"/>
                    </a:cubicBezTo>
                    <a:lnTo>
                      <a:pt x="9574" y="19071"/>
                    </a:lnTo>
                    <a:cubicBezTo>
                      <a:pt x="10242" y="20129"/>
                      <a:pt x="11372" y="20711"/>
                      <a:pt x="12537" y="20711"/>
                    </a:cubicBezTo>
                    <a:cubicBezTo>
                      <a:pt x="13174" y="20711"/>
                      <a:pt x="13821" y="20537"/>
                      <a:pt x="14410" y="20172"/>
                    </a:cubicBezTo>
                    <a:cubicBezTo>
                      <a:pt x="16045" y="19138"/>
                      <a:pt x="16512" y="16970"/>
                      <a:pt x="15478" y="15335"/>
                    </a:cubicBezTo>
                    <a:lnTo>
                      <a:pt x="6972" y="1626"/>
                    </a:lnTo>
                    <a:cubicBezTo>
                      <a:pt x="6304" y="569"/>
                      <a:pt x="5161" y="1"/>
                      <a:pt x="3996"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6175124" y="2242237"/>
                <a:ext cx="384168" cy="220278"/>
              </a:xfrm>
              <a:custGeom>
                <a:avLst/>
                <a:gdLst/>
                <a:ahLst/>
                <a:cxnLst/>
                <a:rect l="l" t="t" r="r" b="b"/>
                <a:pathLst>
                  <a:path w="19648" h="11266" extrusionOk="0">
                    <a:moveTo>
                      <a:pt x="16653" y="0"/>
                    </a:moveTo>
                    <a:cubicBezTo>
                      <a:pt x="16397" y="0"/>
                      <a:pt x="16137" y="37"/>
                      <a:pt x="15878" y="115"/>
                    </a:cubicBezTo>
                    <a:lnTo>
                      <a:pt x="7139" y="2817"/>
                    </a:lnTo>
                    <a:cubicBezTo>
                      <a:pt x="6552" y="2460"/>
                      <a:pt x="5867" y="2259"/>
                      <a:pt x="5159" y="2259"/>
                    </a:cubicBezTo>
                    <a:cubicBezTo>
                      <a:pt x="4942" y="2259"/>
                      <a:pt x="4723" y="2278"/>
                      <a:pt x="4504" y="2317"/>
                    </a:cubicBezTo>
                    <a:cubicBezTo>
                      <a:pt x="2836" y="2617"/>
                      <a:pt x="1601" y="3951"/>
                      <a:pt x="1335" y="5519"/>
                    </a:cubicBezTo>
                    <a:lnTo>
                      <a:pt x="200" y="8955"/>
                    </a:lnTo>
                    <a:cubicBezTo>
                      <a:pt x="0" y="9555"/>
                      <a:pt x="301" y="10189"/>
                      <a:pt x="901" y="10423"/>
                    </a:cubicBezTo>
                    <a:cubicBezTo>
                      <a:pt x="1024" y="10467"/>
                      <a:pt x="1150" y="10487"/>
                      <a:pt x="1273" y="10487"/>
                    </a:cubicBezTo>
                    <a:cubicBezTo>
                      <a:pt x="1618" y="10487"/>
                      <a:pt x="1948" y="10326"/>
                      <a:pt x="2169" y="10056"/>
                    </a:cubicBezTo>
                    <a:lnTo>
                      <a:pt x="2169" y="10056"/>
                    </a:lnTo>
                    <a:cubicBezTo>
                      <a:pt x="2135" y="10523"/>
                      <a:pt x="2402" y="11023"/>
                      <a:pt x="2902" y="11190"/>
                    </a:cubicBezTo>
                    <a:cubicBezTo>
                      <a:pt x="3035" y="11241"/>
                      <a:pt x="3168" y="11265"/>
                      <a:pt x="3299" y="11265"/>
                    </a:cubicBezTo>
                    <a:cubicBezTo>
                      <a:pt x="3762" y="11265"/>
                      <a:pt x="4188" y="10965"/>
                      <a:pt x="4370" y="10523"/>
                    </a:cubicBezTo>
                    <a:lnTo>
                      <a:pt x="4537" y="9989"/>
                    </a:lnTo>
                    <a:cubicBezTo>
                      <a:pt x="4537" y="10456"/>
                      <a:pt x="4837" y="10890"/>
                      <a:pt x="5304" y="11056"/>
                    </a:cubicBezTo>
                    <a:cubicBezTo>
                      <a:pt x="5422" y="11098"/>
                      <a:pt x="5545" y="11118"/>
                      <a:pt x="5667" y="11118"/>
                    </a:cubicBezTo>
                    <a:cubicBezTo>
                      <a:pt x="6129" y="11118"/>
                      <a:pt x="6580" y="10831"/>
                      <a:pt x="6738" y="10356"/>
                    </a:cubicBezTo>
                    <a:lnTo>
                      <a:pt x="7039" y="9489"/>
                    </a:lnTo>
                    <a:cubicBezTo>
                      <a:pt x="7672" y="9155"/>
                      <a:pt x="8173" y="8655"/>
                      <a:pt x="8506" y="8054"/>
                    </a:cubicBezTo>
                    <a:lnTo>
                      <a:pt x="17446" y="5286"/>
                    </a:lnTo>
                    <a:cubicBezTo>
                      <a:pt x="18847" y="4852"/>
                      <a:pt x="19648" y="3351"/>
                      <a:pt x="19247" y="1917"/>
                    </a:cubicBezTo>
                    <a:cubicBezTo>
                      <a:pt x="18892" y="768"/>
                      <a:pt x="17819" y="0"/>
                      <a:pt x="16653" y="0"/>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5903138" y="2478636"/>
                <a:ext cx="568098" cy="61336"/>
              </a:xfrm>
              <a:custGeom>
                <a:avLst/>
                <a:gdLst/>
                <a:ahLst/>
                <a:cxnLst/>
                <a:rect l="l" t="t" r="r" b="b"/>
                <a:pathLst>
                  <a:path w="29055" h="3137" extrusionOk="0">
                    <a:moveTo>
                      <a:pt x="0" y="0"/>
                    </a:moveTo>
                    <a:lnTo>
                      <a:pt x="0" y="3136"/>
                    </a:lnTo>
                    <a:lnTo>
                      <a:pt x="29054" y="3136"/>
                    </a:lnTo>
                    <a:lnTo>
                      <a:pt x="290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5954016" y="2416672"/>
                <a:ext cx="489829" cy="81553"/>
              </a:xfrm>
              <a:custGeom>
                <a:avLst/>
                <a:gdLst/>
                <a:ahLst/>
                <a:cxnLst/>
                <a:rect l="l" t="t" r="r" b="b"/>
                <a:pathLst>
                  <a:path w="25052" h="4171" extrusionOk="0">
                    <a:moveTo>
                      <a:pt x="2068" y="1"/>
                    </a:moveTo>
                    <a:cubicBezTo>
                      <a:pt x="934" y="1"/>
                      <a:pt x="0" y="901"/>
                      <a:pt x="0" y="2035"/>
                    </a:cubicBezTo>
                    <a:cubicBezTo>
                      <a:pt x="0" y="3169"/>
                      <a:pt x="901" y="4103"/>
                      <a:pt x="2035" y="4103"/>
                    </a:cubicBezTo>
                    <a:lnTo>
                      <a:pt x="23017" y="4170"/>
                    </a:lnTo>
                    <a:cubicBezTo>
                      <a:pt x="24117" y="4170"/>
                      <a:pt x="25051" y="3236"/>
                      <a:pt x="25051" y="2102"/>
                    </a:cubicBezTo>
                    <a:cubicBezTo>
                      <a:pt x="25051" y="968"/>
                      <a:pt x="24151" y="67"/>
                      <a:pt x="23017" y="67"/>
                    </a:cubicBezTo>
                    <a:lnTo>
                      <a:pt x="2068" y="1"/>
                    </a:lnTo>
                    <a:close/>
                  </a:path>
                </a:pathLst>
              </a:custGeom>
              <a:solidFill>
                <a:schemeClr val="accent5"/>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5"/>
              <p:cNvSpPr/>
              <p:nvPr/>
            </p:nvSpPr>
            <p:spPr>
              <a:xfrm>
                <a:off x="6078590" y="2454508"/>
                <a:ext cx="24147" cy="23502"/>
              </a:xfrm>
              <a:custGeom>
                <a:avLst/>
                <a:gdLst/>
                <a:ahLst/>
                <a:cxnLst/>
                <a:rect l="l" t="t" r="r" b="b"/>
                <a:pathLst>
                  <a:path w="1235" h="1202" extrusionOk="0">
                    <a:moveTo>
                      <a:pt x="601" y="0"/>
                    </a:moveTo>
                    <a:cubicBezTo>
                      <a:pt x="267" y="0"/>
                      <a:pt x="0" y="267"/>
                      <a:pt x="0" y="601"/>
                    </a:cubicBezTo>
                    <a:cubicBezTo>
                      <a:pt x="0" y="934"/>
                      <a:pt x="267" y="1201"/>
                      <a:pt x="601" y="1201"/>
                    </a:cubicBezTo>
                    <a:cubicBezTo>
                      <a:pt x="934"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5"/>
              <p:cNvSpPr/>
              <p:nvPr/>
            </p:nvSpPr>
            <p:spPr>
              <a:xfrm>
                <a:off x="5883565" y="2048816"/>
                <a:ext cx="610488" cy="375682"/>
              </a:xfrm>
              <a:custGeom>
                <a:avLst/>
                <a:gdLst/>
                <a:ahLst/>
                <a:cxnLst/>
                <a:rect l="l" t="t" r="r" b="b"/>
                <a:pathLst>
                  <a:path w="31223" h="19214" extrusionOk="0">
                    <a:moveTo>
                      <a:pt x="5771" y="0"/>
                    </a:moveTo>
                    <a:cubicBezTo>
                      <a:pt x="2502" y="0"/>
                      <a:pt x="1" y="2902"/>
                      <a:pt x="468" y="6104"/>
                    </a:cubicBezTo>
                    <a:lnTo>
                      <a:pt x="2035" y="14611"/>
                    </a:lnTo>
                    <a:cubicBezTo>
                      <a:pt x="2402" y="17246"/>
                      <a:pt x="4671" y="19214"/>
                      <a:pt x="7339" y="19214"/>
                    </a:cubicBezTo>
                    <a:lnTo>
                      <a:pt x="23918" y="19214"/>
                    </a:lnTo>
                    <a:cubicBezTo>
                      <a:pt x="26586" y="19214"/>
                      <a:pt x="28855" y="17246"/>
                      <a:pt x="29222" y="14611"/>
                    </a:cubicBezTo>
                    <a:lnTo>
                      <a:pt x="30789" y="6104"/>
                    </a:lnTo>
                    <a:cubicBezTo>
                      <a:pt x="31223" y="2902"/>
                      <a:pt x="28721" y="0"/>
                      <a:pt x="25486" y="0"/>
                    </a:cubicBezTo>
                    <a:close/>
                  </a:path>
                </a:pathLst>
              </a:custGeom>
              <a:solidFill>
                <a:schemeClr val="accent5"/>
              </a:solidFill>
              <a:ln w="10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5"/>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5"/>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5"/>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5"/>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5"/>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5"/>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5"/>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5"/>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5"/>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5"/>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5"/>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5"/>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5"/>
              <p:cNvSpPr/>
              <p:nvPr/>
            </p:nvSpPr>
            <p:spPr>
              <a:xfrm>
                <a:off x="6441889" y="2948247"/>
                <a:ext cx="1388579" cy="1387934"/>
              </a:xfrm>
              <a:custGeom>
                <a:avLst/>
                <a:gdLst/>
                <a:ahLst/>
                <a:cxnLst/>
                <a:rect l="l" t="t" r="r" b="b"/>
                <a:pathLst>
                  <a:path w="71018" h="70985" extrusionOk="0">
                    <a:moveTo>
                      <a:pt x="35492" y="1"/>
                    </a:moveTo>
                    <a:lnTo>
                      <a:pt x="0" y="35493"/>
                    </a:lnTo>
                    <a:lnTo>
                      <a:pt x="35492" y="70985"/>
                    </a:lnTo>
                    <a:lnTo>
                      <a:pt x="71018" y="35493"/>
                    </a:lnTo>
                    <a:lnTo>
                      <a:pt x="35492"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5"/>
              <p:cNvSpPr/>
              <p:nvPr/>
            </p:nvSpPr>
            <p:spPr>
              <a:xfrm>
                <a:off x="6372104" y="2878461"/>
                <a:ext cx="1528145" cy="1528165"/>
              </a:xfrm>
              <a:custGeom>
                <a:avLst/>
                <a:gdLst/>
                <a:ahLst/>
                <a:cxnLst/>
                <a:rect l="l" t="t" r="r" b="b"/>
                <a:pathLst>
                  <a:path w="78156" h="78157" fill="none" extrusionOk="0">
                    <a:moveTo>
                      <a:pt x="3202" y="42297"/>
                    </a:moveTo>
                    <a:lnTo>
                      <a:pt x="0" y="39062"/>
                    </a:lnTo>
                    <a:lnTo>
                      <a:pt x="9774" y="29288"/>
                    </a:lnTo>
                    <a:lnTo>
                      <a:pt x="19547" y="19514"/>
                    </a:lnTo>
                    <a:lnTo>
                      <a:pt x="29321" y="9741"/>
                    </a:lnTo>
                    <a:lnTo>
                      <a:pt x="39061" y="0"/>
                    </a:lnTo>
                    <a:lnTo>
                      <a:pt x="48835" y="9741"/>
                    </a:lnTo>
                    <a:lnTo>
                      <a:pt x="58609" y="19514"/>
                    </a:lnTo>
                    <a:lnTo>
                      <a:pt x="68382" y="29288"/>
                    </a:lnTo>
                    <a:lnTo>
                      <a:pt x="78156" y="39062"/>
                    </a:lnTo>
                    <a:lnTo>
                      <a:pt x="68382" y="48835"/>
                    </a:lnTo>
                    <a:lnTo>
                      <a:pt x="58609" y="58609"/>
                    </a:lnTo>
                    <a:lnTo>
                      <a:pt x="48835" y="68383"/>
                    </a:lnTo>
                    <a:lnTo>
                      <a:pt x="39061" y="78156"/>
                    </a:lnTo>
                    <a:lnTo>
                      <a:pt x="29321" y="68383"/>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5"/>
              <p:cNvSpPr/>
              <p:nvPr/>
            </p:nvSpPr>
            <p:spPr>
              <a:xfrm>
                <a:off x="6687127" y="4089023"/>
                <a:ext cx="706373" cy="81553"/>
              </a:xfrm>
              <a:custGeom>
                <a:avLst/>
                <a:gdLst/>
                <a:ahLst/>
                <a:cxnLst/>
                <a:rect l="l" t="t" r="r" b="b"/>
                <a:pathLst>
                  <a:path w="36127" h="4171" extrusionOk="0">
                    <a:moveTo>
                      <a:pt x="2069" y="0"/>
                    </a:moveTo>
                    <a:cubicBezTo>
                      <a:pt x="935" y="0"/>
                      <a:pt x="1" y="901"/>
                      <a:pt x="1" y="2035"/>
                    </a:cubicBezTo>
                    <a:cubicBezTo>
                      <a:pt x="1" y="3169"/>
                      <a:pt x="901" y="4103"/>
                      <a:pt x="2035" y="4103"/>
                    </a:cubicBezTo>
                    <a:lnTo>
                      <a:pt x="34058" y="4170"/>
                    </a:lnTo>
                    <a:cubicBezTo>
                      <a:pt x="34078" y="4171"/>
                      <a:pt x="34098" y="4171"/>
                      <a:pt x="34117" y="4171"/>
                    </a:cubicBezTo>
                    <a:cubicBezTo>
                      <a:pt x="35225" y="4171"/>
                      <a:pt x="36126" y="3250"/>
                      <a:pt x="36126" y="2135"/>
                    </a:cubicBezTo>
                    <a:cubicBezTo>
                      <a:pt x="36126" y="1001"/>
                      <a:pt x="35226" y="100"/>
                      <a:pt x="34092" y="100"/>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a:off x="6687127" y="4089023"/>
                <a:ext cx="489829" cy="80908"/>
              </a:xfrm>
              <a:custGeom>
                <a:avLst/>
                <a:gdLst/>
                <a:ahLst/>
                <a:cxnLst/>
                <a:rect l="l" t="t" r="r" b="b"/>
                <a:pathLst>
                  <a:path w="25052" h="4138" extrusionOk="0">
                    <a:moveTo>
                      <a:pt x="2069" y="0"/>
                    </a:moveTo>
                    <a:cubicBezTo>
                      <a:pt x="935" y="0"/>
                      <a:pt x="1" y="901"/>
                      <a:pt x="1" y="2035"/>
                    </a:cubicBezTo>
                    <a:cubicBezTo>
                      <a:pt x="1" y="3169"/>
                      <a:pt x="901" y="4103"/>
                      <a:pt x="2035" y="4103"/>
                    </a:cubicBezTo>
                    <a:lnTo>
                      <a:pt x="23017" y="4137"/>
                    </a:lnTo>
                    <a:cubicBezTo>
                      <a:pt x="23037" y="4137"/>
                      <a:pt x="23056" y="4138"/>
                      <a:pt x="23076" y="4138"/>
                    </a:cubicBezTo>
                    <a:cubicBezTo>
                      <a:pt x="24182" y="4138"/>
                      <a:pt x="25052" y="3216"/>
                      <a:pt x="25052" y="2102"/>
                    </a:cubicBezTo>
                    <a:cubicBezTo>
                      <a:pt x="25052" y="968"/>
                      <a:pt x="24151" y="67"/>
                      <a:pt x="23017" y="67"/>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a:off x="7215436" y="4120973"/>
                <a:ext cx="115477" cy="18946"/>
              </a:xfrm>
              <a:custGeom>
                <a:avLst/>
                <a:gdLst/>
                <a:ahLst/>
                <a:cxnLst/>
                <a:rect l="l" t="t" r="r" b="b"/>
                <a:pathLst>
                  <a:path w="5906" h="969" extrusionOk="0">
                    <a:moveTo>
                      <a:pt x="468" y="1"/>
                    </a:moveTo>
                    <a:cubicBezTo>
                      <a:pt x="201" y="1"/>
                      <a:pt x="1" y="201"/>
                      <a:pt x="1" y="468"/>
                    </a:cubicBezTo>
                    <a:cubicBezTo>
                      <a:pt x="1" y="735"/>
                      <a:pt x="201" y="968"/>
                      <a:pt x="468" y="968"/>
                    </a:cubicBezTo>
                    <a:lnTo>
                      <a:pt x="5405" y="968"/>
                    </a:lnTo>
                    <a:cubicBezTo>
                      <a:pt x="5672" y="968"/>
                      <a:pt x="5905" y="768"/>
                      <a:pt x="5905" y="501"/>
                    </a:cubicBezTo>
                    <a:cubicBezTo>
                      <a:pt x="5905" y="234"/>
                      <a:pt x="5672" y="1"/>
                      <a:pt x="5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5"/>
              <p:cNvSpPr/>
              <p:nvPr/>
            </p:nvSpPr>
            <p:spPr>
              <a:xfrm>
                <a:off x="6517541" y="3682022"/>
                <a:ext cx="639856" cy="425912"/>
              </a:xfrm>
              <a:custGeom>
                <a:avLst/>
                <a:gdLst/>
                <a:ahLst/>
                <a:cxnLst/>
                <a:rect l="l" t="t" r="r" b="b"/>
                <a:pathLst>
                  <a:path w="32725" h="21783" extrusionOk="0">
                    <a:moveTo>
                      <a:pt x="4504" y="1"/>
                    </a:moveTo>
                    <a:cubicBezTo>
                      <a:pt x="1835" y="1"/>
                      <a:pt x="1" y="2636"/>
                      <a:pt x="1068" y="5037"/>
                    </a:cubicBezTo>
                    <a:lnTo>
                      <a:pt x="7406" y="19514"/>
                    </a:lnTo>
                    <a:cubicBezTo>
                      <a:pt x="8007" y="20849"/>
                      <a:pt x="9341" y="21716"/>
                      <a:pt x="10842" y="21716"/>
                    </a:cubicBezTo>
                    <a:lnTo>
                      <a:pt x="28254" y="21783"/>
                    </a:lnTo>
                    <a:cubicBezTo>
                      <a:pt x="30923" y="21783"/>
                      <a:pt x="32724" y="19148"/>
                      <a:pt x="31690" y="16746"/>
                    </a:cubicBezTo>
                    <a:lnTo>
                      <a:pt x="25319" y="2235"/>
                    </a:lnTo>
                    <a:cubicBezTo>
                      <a:pt x="24752" y="901"/>
                      <a:pt x="23384" y="34"/>
                      <a:pt x="21916" y="34"/>
                    </a:cubicBezTo>
                    <a:lnTo>
                      <a:pt x="4504" y="1"/>
                    </a:lnTo>
                    <a:close/>
                  </a:path>
                </a:pathLst>
              </a:custGeom>
              <a:solidFill>
                <a:schemeClr val="accent6"/>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p:nvPr/>
            </p:nvSpPr>
            <p:spPr>
              <a:xfrm>
                <a:off x="6473976" y="3682022"/>
                <a:ext cx="618837" cy="425912"/>
              </a:xfrm>
              <a:custGeom>
                <a:avLst/>
                <a:gdLst/>
                <a:ahLst/>
                <a:cxnLst/>
                <a:rect l="l" t="t" r="r" b="b"/>
                <a:pathLst>
                  <a:path w="31650" h="21783" extrusionOk="0">
                    <a:moveTo>
                      <a:pt x="4414" y="0"/>
                    </a:moveTo>
                    <a:cubicBezTo>
                      <a:pt x="1773" y="0"/>
                      <a:pt x="0" y="2650"/>
                      <a:pt x="1028" y="5004"/>
                    </a:cubicBezTo>
                    <a:lnTo>
                      <a:pt x="7399" y="19514"/>
                    </a:lnTo>
                    <a:cubicBezTo>
                      <a:pt x="7966" y="20849"/>
                      <a:pt x="9301" y="21716"/>
                      <a:pt x="10802" y="21716"/>
                    </a:cubicBezTo>
                    <a:lnTo>
                      <a:pt x="28214" y="21783"/>
                    </a:lnTo>
                    <a:lnTo>
                      <a:pt x="31650" y="16746"/>
                    </a:lnTo>
                    <a:lnTo>
                      <a:pt x="25279" y="2235"/>
                    </a:lnTo>
                    <a:cubicBezTo>
                      <a:pt x="24712" y="901"/>
                      <a:pt x="23377" y="34"/>
                      <a:pt x="21876" y="34"/>
                    </a:cubicBezTo>
                    <a:lnTo>
                      <a:pt x="4464" y="1"/>
                    </a:lnTo>
                    <a:cubicBezTo>
                      <a:pt x="4447" y="0"/>
                      <a:pt x="4431" y="0"/>
                      <a:pt x="4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a:off x="6473839" y="3681377"/>
                <a:ext cx="618973" cy="426557"/>
              </a:xfrm>
              <a:custGeom>
                <a:avLst/>
                <a:gdLst/>
                <a:ahLst/>
                <a:cxnLst/>
                <a:rect l="l" t="t" r="r" b="b"/>
                <a:pathLst>
                  <a:path w="31657" h="21816" fill="none" extrusionOk="0">
                    <a:moveTo>
                      <a:pt x="31657" y="16779"/>
                    </a:moveTo>
                    <a:lnTo>
                      <a:pt x="25286" y="2268"/>
                    </a:lnTo>
                    <a:cubicBezTo>
                      <a:pt x="24719" y="934"/>
                      <a:pt x="23384" y="67"/>
                      <a:pt x="21883" y="67"/>
                    </a:cubicBezTo>
                    <a:lnTo>
                      <a:pt x="4471" y="34"/>
                    </a:lnTo>
                    <a:cubicBezTo>
                      <a:pt x="1802" y="0"/>
                      <a:pt x="1" y="2669"/>
                      <a:pt x="1035" y="5037"/>
                    </a:cubicBezTo>
                    <a:lnTo>
                      <a:pt x="7406" y="19547"/>
                    </a:lnTo>
                    <a:cubicBezTo>
                      <a:pt x="7973" y="20882"/>
                      <a:pt x="9308" y="21749"/>
                      <a:pt x="10809" y="21749"/>
                    </a:cubicBezTo>
                    <a:lnTo>
                      <a:pt x="28221" y="21816"/>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a:off x="6811700" y="4126859"/>
                <a:ext cx="24167" cy="23483"/>
              </a:xfrm>
              <a:custGeom>
                <a:avLst/>
                <a:gdLst/>
                <a:ahLst/>
                <a:cxnLst/>
                <a:rect l="l" t="t" r="r" b="b"/>
                <a:pathLst>
                  <a:path w="1236" h="1201" extrusionOk="0">
                    <a:moveTo>
                      <a:pt x="601" y="0"/>
                    </a:moveTo>
                    <a:cubicBezTo>
                      <a:pt x="268" y="0"/>
                      <a:pt x="1" y="267"/>
                      <a:pt x="1" y="601"/>
                    </a:cubicBezTo>
                    <a:cubicBezTo>
                      <a:pt x="1" y="934"/>
                      <a:pt x="268" y="1201"/>
                      <a:pt x="601" y="1201"/>
                    </a:cubicBezTo>
                    <a:cubicBezTo>
                      <a:pt x="935"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5"/>
              <p:cNvSpPr/>
              <p:nvPr/>
            </p:nvSpPr>
            <p:spPr>
              <a:xfrm>
                <a:off x="4452559" y="3059779"/>
                <a:ext cx="1256835" cy="1256854"/>
              </a:xfrm>
              <a:custGeom>
                <a:avLst/>
                <a:gdLst/>
                <a:ahLst/>
                <a:cxnLst/>
                <a:rect l="l" t="t" r="r" b="b"/>
                <a:pathLst>
                  <a:path w="64280" h="64281" fill="none" extrusionOk="0">
                    <a:moveTo>
                      <a:pt x="54839" y="54840"/>
                    </a:moveTo>
                    <a:cubicBezTo>
                      <a:pt x="49035" y="60678"/>
                      <a:pt x="40996" y="64280"/>
                      <a:pt x="32123" y="64280"/>
                    </a:cubicBezTo>
                    <a:cubicBezTo>
                      <a:pt x="23283" y="64280"/>
                      <a:pt x="15244" y="60678"/>
                      <a:pt x="9440" y="54840"/>
                    </a:cubicBezTo>
                    <a:cubicBezTo>
                      <a:pt x="3603" y="49036"/>
                      <a:pt x="0" y="40997"/>
                      <a:pt x="0" y="32124"/>
                    </a:cubicBezTo>
                    <a:cubicBezTo>
                      <a:pt x="0" y="23284"/>
                      <a:pt x="3603" y="15245"/>
                      <a:pt x="9440" y="9441"/>
                    </a:cubicBezTo>
                    <a:cubicBezTo>
                      <a:pt x="15244" y="3603"/>
                      <a:pt x="23283" y="1"/>
                      <a:pt x="32123" y="1"/>
                    </a:cubicBezTo>
                    <a:cubicBezTo>
                      <a:pt x="40996" y="1"/>
                      <a:pt x="49035" y="3603"/>
                      <a:pt x="54839" y="9441"/>
                    </a:cubicBezTo>
                    <a:cubicBezTo>
                      <a:pt x="60677" y="15245"/>
                      <a:pt x="64279" y="23284"/>
                      <a:pt x="64279" y="32124"/>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5"/>
              <p:cNvSpPr/>
              <p:nvPr/>
            </p:nvSpPr>
            <p:spPr>
              <a:xfrm>
                <a:off x="4458425" y="3115173"/>
                <a:ext cx="1245103" cy="1145894"/>
              </a:xfrm>
              <a:custGeom>
                <a:avLst/>
                <a:gdLst/>
                <a:ahLst/>
                <a:cxnLst/>
                <a:rect l="l" t="t" r="r" b="b"/>
                <a:pathLst>
                  <a:path w="63680" h="58606" extrusionOk="0">
                    <a:moveTo>
                      <a:pt x="31804" y="0"/>
                    </a:moveTo>
                    <a:cubicBezTo>
                      <a:pt x="18032" y="0"/>
                      <a:pt x="5776" y="9749"/>
                      <a:pt x="3069" y="23753"/>
                    </a:cubicBezTo>
                    <a:cubicBezTo>
                      <a:pt x="0" y="39631"/>
                      <a:pt x="10408" y="55009"/>
                      <a:pt x="26286" y="58078"/>
                    </a:cubicBezTo>
                    <a:cubicBezTo>
                      <a:pt x="28151" y="58434"/>
                      <a:pt x="30008" y="58605"/>
                      <a:pt x="31839" y="58605"/>
                    </a:cubicBezTo>
                    <a:cubicBezTo>
                      <a:pt x="45626" y="58605"/>
                      <a:pt x="57901" y="48874"/>
                      <a:pt x="60610" y="34828"/>
                    </a:cubicBezTo>
                    <a:cubicBezTo>
                      <a:pt x="63679" y="18950"/>
                      <a:pt x="53272" y="3606"/>
                      <a:pt x="37394" y="537"/>
                    </a:cubicBezTo>
                    <a:cubicBezTo>
                      <a:pt x="35516" y="175"/>
                      <a:pt x="33647" y="0"/>
                      <a:pt x="3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5"/>
              <p:cNvSpPr/>
              <p:nvPr/>
            </p:nvSpPr>
            <p:spPr>
              <a:xfrm>
                <a:off x="4697796" y="3970961"/>
                <a:ext cx="174819" cy="343733"/>
              </a:xfrm>
              <a:custGeom>
                <a:avLst/>
                <a:gdLst/>
                <a:ahLst/>
                <a:cxnLst/>
                <a:rect l="l" t="t" r="r" b="b"/>
                <a:pathLst>
                  <a:path w="8941" h="17580" fill="none" extrusionOk="0">
                    <a:moveTo>
                      <a:pt x="8940" y="17580"/>
                    </a:moveTo>
                    <a:lnTo>
                      <a:pt x="6772" y="17580"/>
                    </a:lnTo>
                    <a:cubicBezTo>
                      <a:pt x="3036" y="17580"/>
                      <a:pt x="0" y="14578"/>
                      <a:pt x="0" y="10842"/>
                    </a:cubicBezTo>
                    <a:lnTo>
                      <a:pt x="0"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a:off x="4618879" y="3561359"/>
                <a:ext cx="184595" cy="485919"/>
              </a:xfrm>
              <a:custGeom>
                <a:avLst/>
                <a:gdLst/>
                <a:ahLst/>
                <a:cxnLst/>
                <a:rect l="l" t="t" r="r" b="b"/>
                <a:pathLst>
                  <a:path w="9441" h="24852" extrusionOk="0">
                    <a:moveTo>
                      <a:pt x="4737" y="0"/>
                    </a:moveTo>
                    <a:cubicBezTo>
                      <a:pt x="2135" y="0"/>
                      <a:pt x="0" y="2135"/>
                      <a:pt x="0" y="4737"/>
                    </a:cubicBezTo>
                    <a:lnTo>
                      <a:pt x="0" y="20148"/>
                    </a:lnTo>
                    <a:cubicBezTo>
                      <a:pt x="0" y="22750"/>
                      <a:pt x="2135" y="24852"/>
                      <a:pt x="4737" y="24852"/>
                    </a:cubicBezTo>
                    <a:cubicBezTo>
                      <a:pt x="7339" y="24852"/>
                      <a:pt x="9440" y="22750"/>
                      <a:pt x="9440" y="20148"/>
                    </a:cubicBezTo>
                    <a:lnTo>
                      <a:pt x="9440" y="4737"/>
                    </a:lnTo>
                    <a:cubicBezTo>
                      <a:pt x="9440" y="2135"/>
                      <a:pt x="7339" y="0"/>
                      <a:pt x="4737"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a:off x="4731056" y="3633765"/>
                <a:ext cx="53496" cy="320896"/>
              </a:xfrm>
              <a:custGeom>
                <a:avLst/>
                <a:gdLst/>
                <a:ahLst/>
                <a:cxnLst/>
                <a:rect l="l" t="t" r="r" b="b"/>
                <a:pathLst>
                  <a:path w="2736" h="16412" extrusionOk="0">
                    <a:moveTo>
                      <a:pt x="1368" y="0"/>
                    </a:moveTo>
                    <a:cubicBezTo>
                      <a:pt x="601" y="0"/>
                      <a:pt x="1" y="3669"/>
                      <a:pt x="1" y="8206"/>
                    </a:cubicBezTo>
                    <a:cubicBezTo>
                      <a:pt x="1" y="12743"/>
                      <a:pt x="601" y="16412"/>
                      <a:pt x="1368" y="16412"/>
                    </a:cubicBezTo>
                    <a:cubicBezTo>
                      <a:pt x="2135" y="16412"/>
                      <a:pt x="2736" y="12743"/>
                      <a:pt x="2736" y="8206"/>
                    </a:cubicBezTo>
                    <a:cubicBezTo>
                      <a:pt x="2736" y="3669"/>
                      <a:pt x="2135" y="0"/>
                      <a:pt x="136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a:off x="4892156" y="3845233"/>
                <a:ext cx="656162" cy="551087"/>
              </a:xfrm>
              <a:custGeom>
                <a:avLst/>
                <a:gdLst/>
                <a:ahLst/>
                <a:cxnLst/>
                <a:rect l="l" t="t" r="r" b="b"/>
                <a:pathLst>
                  <a:path w="33559" h="28185" extrusionOk="0">
                    <a:moveTo>
                      <a:pt x="27429" y="0"/>
                    </a:moveTo>
                    <a:cubicBezTo>
                      <a:pt x="26539" y="0"/>
                      <a:pt x="25636" y="201"/>
                      <a:pt x="24785" y="627"/>
                    </a:cubicBezTo>
                    <a:lnTo>
                      <a:pt x="11342" y="7131"/>
                    </a:lnTo>
                    <a:cubicBezTo>
                      <a:pt x="10340" y="6638"/>
                      <a:pt x="9237" y="6379"/>
                      <a:pt x="8127" y="6379"/>
                    </a:cubicBezTo>
                    <a:cubicBezTo>
                      <a:pt x="6761" y="6379"/>
                      <a:pt x="5385" y="6770"/>
                      <a:pt x="4170" y="7598"/>
                    </a:cubicBezTo>
                    <a:cubicBezTo>
                      <a:pt x="868" y="9833"/>
                      <a:pt x="1" y="14270"/>
                      <a:pt x="2236" y="17539"/>
                    </a:cubicBezTo>
                    <a:cubicBezTo>
                      <a:pt x="3203" y="19040"/>
                      <a:pt x="4671" y="20007"/>
                      <a:pt x="6239" y="20441"/>
                    </a:cubicBezTo>
                    <a:cubicBezTo>
                      <a:pt x="6997" y="20796"/>
                      <a:pt x="7834" y="20979"/>
                      <a:pt x="8685" y="20979"/>
                    </a:cubicBezTo>
                    <a:cubicBezTo>
                      <a:pt x="9592" y="20979"/>
                      <a:pt x="10515" y="20771"/>
                      <a:pt x="11376" y="20341"/>
                    </a:cubicBezTo>
                    <a:lnTo>
                      <a:pt x="23618" y="14403"/>
                    </a:lnTo>
                    <a:lnTo>
                      <a:pt x="25052" y="24610"/>
                    </a:lnTo>
                    <a:cubicBezTo>
                      <a:pt x="25149" y="26617"/>
                      <a:pt x="26816" y="28184"/>
                      <a:pt x="28805" y="28184"/>
                    </a:cubicBezTo>
                    <a:cubicBezTo>
                      <a:pt x="28865" y="28184"/>
                      <a:pt x="28927" y="28183"/>
                      <a:pt x="28988" y="28180"/>
                    </a:cubicBezTo>
                    <a:cubicBezTo>
                      <a:pt x="30990" y="28080"/>
                      <a:pt x="32557" y="26445"/>
                      <a:pt x="32557" y="24444"/>
                    </a:cubicBezTo>
                    <a:lnTo>
                      <a:pt x="32991" y="8065"/>
                    </a:lnTo>
                    <a:cubicBezTo>
                      <a:pt x="33558" y="6564"/>
                      <a:pt x="33525" y="4830"/>
                      <a:pt x="32758" y="3295"/>
                    </a:cubicBezTo>
                    <a:cubicBezTo>
                      <a:pt x="31715" y="1210"/>
                      <a:pt x="29612" y="0"/>
                      <a:pt x="27429" y="0"/>
                    </a:cubicBezTo>
                    <a:close/>
                  </a:path>
                </a:pathLst>
              </a:custGeom>
              <a:solidFill>
                <a:srgbClr val="68D3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a:off x="5459377" y="4467320"/>
                <a:ext cx="396153" cy="174213"/>
              </a:xfrm>
              <a:custGeom>
                <a:avLst/>
                <a:gdLst/>
                <a:ahLst/>
                <a:cxnLst/>
                <a:rect l="l" t="t" r="r" b="b"/>
                <a:pathLst>
                  <a:path w="20261" h="8910" extrusionOk="0">
                    <a:moveTo>
                      <a:pt x="4049" y="1"/>
                    </a:moveTo>
                    <a:lnTo>
                      <a:pt x="1414" y="3703"/>
                    </a:lnTo>
                    <a:cubicBezTo>
                      <a:pt x="1" y="5708"/>
                      <a:pt x="1112" y="8909"/>
                      <a:pt x="3186" y="8909"/>
                    </a:cubicBezTo>
                    <a:cubicBezTo>
                      <a:pt x="3218" y="8909"/>
                      <a:pt x="3249" y="8908"/>
                      <a:pt x="3282" y="8907"/>
                    </a:cubicBezTo>
                    <a:lnTo>
                      <a:pt x="20260" y="8273"/>
                    </a:lnTo>
                    <a:cubicBezTo>
                      <a:pt x="20260" y="7539"/>
                      <a:pt x="19960" y="6906"/>
                      <a:pt x="19593" y="6739"/>
                    </a:cubicBezTo>
                    <a:lnTo>
                      <a:pt x="40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a:off x="5458966" y="4539061"/>
                <a:ext cx="396564" cy="104391"/>
              </a:xfrm>
              <a:custGeom>
                <a:avLst/>
                <a:gdLst/>
                <a:ahLst/>
                <a:cxnLst/>
                <a:rect l="l" t="t" r="r" b="b"/>
                <a:pathLst>
                  <a:path w="20282" h="5339" fill="none" extrusionOk="0">
                    <a:moveTo>
                      <a:pt x="20281" y="4604"/>
                    </a:moveTo>
                    <a:lnTo>
                      <a:pt x="3303" y="5238"/>
                    </a:lnTo>
                    <a:cubicBezTo>
                      <a:pt x="1168" y="5338"/>
                      <a:pt x="0" y="2036"/>
                      <a:pt x="1435" y="1"/>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a:off x="5756391" y="4570385"/>
                <a:ext cx="100461" cy="60007"/>
              </a:xfrm>
              <a:custGeom>
                <a:avLst/>
                <a:gdLst/>
                <a:ahLst/>
                <a:cxnLst/>
                <a:rect l="l" t="t" r="r" b="b"/>
                <a:pathLst>
                  <a:path w="5138" h="3069" extrusionOk="0">
                    <a:moveTo>
                      <a:pt x="2368" y="0"/>
                    </a:moveTo>
                    <a:cubicBezTo>
                      <a:pt x="1101" y="0"/>
                      <a:pt x="33" y="1001"/>
                      <a:pt x="33" y="2268"/>
                    </a:cubicBezTo>
                    <a:lnTo>
                      <a:pt x="0" y="2969"/>
                    </a:lnTo>
                    <a:lnTo>
                      <a:pt x="5104" y="3069"/>
                    </a:lnTo>
                    <a:lnTo>
                      <a:pt x="5104" y="2869"/>
                    </a:lnTo>
                    <a:cubicBezTo>
                      <a:pt x="5137" y="1334"/>
                      <a:pt x="3903" y="33"/>
                      <a:pt x="23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5"/>
              <p:cNvSpPr/>
              <p:nvPr/>
            </p:nvSpPr>
            <p:spPr>
              <a:xfrm>
                <a:off x="5670943" y="4527974"/>
                <a:ext cx="58071" cy="63291"/>
              </a:xfrm>
              <a:custGeom>
                <a:avLst/>
                <a:gdLst/>
                <a:ahLst/>
                <a:cxnLst/>
                <a:rect l="l" t="t" r="r" b="b"/>
                <a:pathLst>
                  <a:path w="2970" h="3237" fill="none" extrusionOk="0">
                    <a:moveTo>
                      <a:pt x="0" y="1936"/>
                    </a:moveTo>
                    <a:lnTo>
                      <a:pt x="1902" y="1"/>
                    </a:lnTo>
                    <a:lnTo>
                      <a:pt x="1234" y="3236"/>
                    </a:lnTo>
                    <a:lnTo>
                      <a:pt x="2969" y="1102"/>
                    </a:lnTo>
                  </a:path>
                </a:pathLst>
              </a:custGeom>
              <a:noFill/>
              <a:ln w="1250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5"/>
              <p:cNvSpPr/>
              <p:nvPr/>
            </p:nvSpPr>
            <p:spPr>
              <a:xfrm>
                <a:off x="4759761" y="3973855"/>
                <a:ext cx="900080" cy="595432"/>
              </a:xfrm>
              <a:custGeom>
                <a:avLst/>
                <a:gdLst/>
                <a:ahLst/>
                <a:cxnLst/>
                <a:rect l="l" t="t" r="r" b="b"/>
                <a:pathLst>
                  <a:path w="46034" h="30453" extrusionOk="0">
                    <a:moveTo>
                      <a:pt x="8666" y="1"/>
                    </a:moveTo>
                    <a:cubicBezTo>
                      <a:pt x="8107" y="1"/>
                      <a:pt x="7539" y="61"/>
                      <a:pt x="6972" y="186"/>
                    </a:cubicBezTo>
                    <a:cubicBezTo>
                      <a:pt x="2702" y="1154"/>
                      <a:pt x="0" y="5390"/>
                      <a:pt x="968" y="9660"/>
                    </a:cubicBezTo>
                    <a:cubicBezTo>
                      <a:pt x="1401" y="11561"/>
                      <a:pt x="2469" y="13162"/>
                      <a:pt x="3936" y="14230"/>
                    </a:cubicBezTo>
                    <a:cubicBezTo>
                      <a:pt x="5134" y="15457"/>
                      <a:pt x="6789" y="16228"/>
                      <a:pt x="8611" y="16228"/>
                    </a:cubicBezTo>
                    <a:cubicBezTo>
                      <a:pt x="8819" y="16228"/>
                      <a:pt x="9029" y="16218"/>
                      <a:pt x="9240" y="16198"/>
                    </a:cubicBezTo>
                    <a:lnTo>
                      <a:pt x="29255" y="14663"/>
                    </a:lnTo>
                    <a:lnTo>
                      <a:pt x="37627" y="28173"/>
                    </a:lnTo>
                    <a:cubicBezTo>
                      <a:pt x="38359" y="29614"/>
                      <a:pt x="39827" y="30452"/>
                      <a:pt x="41344" y="30452"/>
                    </a:cubicBezTo>
                    <a:cubicBezTo>
                      <a:pt x="41970" y="30452"/>
                      <a:pt x="42604" y="30310"/>
                      <a:pt x="43198" y="30008"/>
                    </a:cubicBezTo>
                    <a:cubicBezTo>
                      <a:pt x="45166" y="29040"/>
                      <a:pt x="46033" y="26672"/>
                      <a:pt x="45133" y="24671"/>
                    </a:cubicBezTo>
                    <a:lnTo>
                      <a:pt x="38128" y="7525"/>
                    </a:lnTo>
                    <a:cubicBezTo>
                      <a:pt x="38128" y="7425"/>
                      <a:pt x="38128" y="7358"/>
                      <a:pt x="38128" y="7291"/>
                    </a:cubicBezTo>
                    <a:cubicBezTo>
                      <a:pt x="37811" y="3845"/>
                      <a:pt x="34917" y="1297"/>
                      <a:pt x="31548" y="1297"/>
                    </a:cubicBezTo>
                    <a:cubicBezTo>
                      <a:pt x="31363" y="1297"/>
                      <a:pt x="31177" y="1305"/>
                      <a:pt x="30989" y="1320"/>
                    </a:cubicBezTo>
                    <a:lnTo>
                      <a:pt x="14544" y="2621"/>
                    </a:lnTo>
                    <a:cubicBezTo>
                      <a:pt x="13072" y="989"/>
                      <a:pt x="10935" y="1"/>
                      <a:pt x="8666"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a:off x="4764981" y="3969748"/>
                <a:ext cx="899415" cy="603879"/>
              </a:xfrm>
              <a:custGeom>
                <a:avLst/>
                <a:gdLst/>
                <a:ahLst/>
                <a:cxnLst/>
                <a:rect l="l" t="t" r="r" b="b"/>
                <a:pathLst>
                  <a:path w="46000" h="30885" extrusionOk="0">
                    <a:moveTo>
                      <a:pt x="8408" y="447"/>
                    </a:moveTo>
                    <a:cubicBezTo>
                      <a:pt x="10563" y="447"/>
                      <a:pt x="12659" y="1347"/>
                      <a:pt x="14144" y="2965"/>
                    </a:cubicBezTo>
                    <a:lnTo>
                      <a:pt x="14210" y="3065"/>
                    </a:lnTo>
                    <a:lnTo>
                      <a:pt x="30722" y="1764"/>
                    </a:lnTo>
                    <a:cubicBezTo>
                      <a:pt x="30909" y="1748"/>
                      <a:pt x="31094" y="1740"/>
                      <a:pt x="31278" y="1740"/>
                    </a:cubicBezTo>
                    <a:cubicBezTo>
                      <a:pt x="34547" y="1740"/>
                      <a:pt x="37343" y="4217"/>
                      <a:pt x="37627" y="7501"/>
                    </a:cubicBezTo>
                    <a:cubicBezTo>
                      <a:pt x="37627" y="7568"/>
                      <a:pt x="37627" y="7601"/>
                      <a:pt x="37627" y="7635"/>
                    </a:cubicBezTo>
                    <a:lnTo>
                      <a:pt x="37627" y="7768"/>
                    </a:lnTo>
                    <a:lnTo>
                      <a:pt x="44665" y="24947"/>
                    </a:lnTo>
                    <a:cubicBezTo>
                      <a:pt x="45499" y="26882"/>
                      <a:pt x="44699" y="29084"/>
                      <a:pt x="42831" y="30018"/>
                    </a:cubicBezTo>
                    <a:cubicBezTo>
                      <a:pt x="42279" y="30313"/>
                      <a:pt x="41682" y="30457"/>
                      <a:pt x="41078" y="30457"/>
                    </a:cubicBezTo>
                    <a:cubicBezTo>
                      <a:pt x="40660" y="30457"/>
                      <a:pt x="40239" y="30388"/>
                      <a:pt x="39829" y="30251"/>
                    </a:cubicBezTo>
                    <a:cubicBezTo>
                      <a:pt x="38861" y="29917"/>
                      <a:pt x="38061" y="29217"/>
                      <a:pt x="37560" y="28283"/>
                    </a:cubicBezTo>
                    <a:lnTo>
                      <a:pt x="29121" y="14640"/>
                    </a:lnTo>
                    <a:lnTo>
                      <a:pt x="8973" y="16208"/>
                    </a:lnTo>
                    <a:cubicBezTo>
                      <a:pt x="8785" y="16224"/>
                      <a:pt x="8598" y="16232"/>
                      <a:pt x="8412" y="16232"/>
                    </a:cubicBezTo>
                    <a:cubicBezTo>
                      <a:pt x="6681" y="16232"/>
                      <a:pt x="5038" y="15538"/>
                      <a:pt x="3803" y="14273"/>
                    </a:cubicBezTo>
                    <a:cubicBezTo>
                      <a:pt x="2335" y="13172"/>
                      <a:pt x="1334" y="11604"/>
                      <a:pt x="934" y="9803"/>
                    </a:cubicBezTo>
                    <a:cubicBezTo>
                      <a:pt x="467" y="7802"/>
                      <a:pt x="834" y="5733"/>
                      <a:pt x="1935" y="3999"/>
                    </a:cubicBezTo>
                    <a:cubicBezTo>
                      <a:pt x="3036" y="2264"/>
                      <a:pt x="4737" y="1063"/>
                      <a:pt x="6738" y="630"/>
                    </a:cubicBezTo>
                    <a:cubicBezTo>
                      <a:pt x="7293" y="507"/>
                      <a:pt x="7852" y="447"/>
                      <a:pt x="8408" y="447"/>
                    </a:cubicBezTo>
                    <a:close/>
                    <a:moveTo>
                      <a:pt x="8408" y="1"/>
                    </a:moveTo>
                    <a:cubicBezTo>
                      <a:pt x="7820" y="1"/>
                      <a:pt x="7227" y="65"/>
                      <a:pt x="6638" y="196"/>
                    </a:cubicBezTo>
                    <a:cubicBezTo>
                      <a:pt x="4537" y="663"/>
                      <a:pt x="2702" y="1931"/>
                      <a:pt x="1568" y="3765"/>
                    </a:cubicBezTo>
                    <a:cubicBezTo>
                      <a:pt x="400" y="5600"/>
                      <a:pt x="0" y="7768"/>
                      <a:pt x="467" y="9903"/>
                    </a:cubicBezTo>
                    <a:cubicBezTo>
                      <a:pt x="901" y="11771"/>
                      <a:pt x="1968" y="13472"/>
                      <a:pt x="3503" y="14607"/>
                    </a:cubicBezTo>
                    <a:cubicBezTo>
                      <a:pt x="4803" y="15937"/>
                      <a:pt x="6570" y="16665"/>
                      <a:pt x="8429" y="16665"/>
                    </a:cubicBezTo>
                    <a:cubicBezTo>
                      <a:pt x="8621" y="16665"/>
                      <a:pt x="8813" y="16657"/>
                      <a:pt x="9007" y="16641"/>
                    </a:cubicBezTo>
                    <a:lnTo>
                      <a:pt x="28887" y="15074"/>
                    </a:lnTo>
                    <a:lnTo>
                      <a:pt x="37160" y="28483"/>
                    </a:lnTo>
                    <a:cubicBezTo>
                      <a:pt x="37694" y="29517"/>
                      <a:pt x="38594" y="30318"/>
                      <a:pt x="39695" y="30685"/>
                    </a:cubicBezTo>
                    <a:cubicBezTo>
                      <a:pt x="40162" y="30818"/>
                      <a:pt x="40629" y="30885"/>
                      <a:pt x="41096" y="30885"/>
                    </a:cubicBezTo>
                    <a:cubicBezTo>
                      <a:pt x="41763" y="30885"/>
                      <a:pt x="42430" y="30751"/>
                      <a:pt x="43031" y="30451"/>
                    </a:cubicBezTo>
                    <a:cubicBezTo>
                      <a:pt x="45099" y="29384"/>
                      <a:pt x="46000" y="26915"/>
                      <a:pt x="45066" y="24780"/>
                    </a:cubicBezTo>
                    <a:lnTo>
                      <a:pt x="38094" y="7668"/>
                    </a:lnTo>
                    <a:lnTo>
                      <a:pt x="38094" y="7635"/>
                    </a:lnTo>
                    <a:cubicBezTo>
                      <a:pt x="38061" y="7568"/>
                      <a:pt x="38061" y="7535"/>
                      <a:pt x="38061" y="7468"/>
                    </a:cubicBezTo>
                    <a:cubicBezTo>
                      <a:pt x="37746" y="3939"/>
                      <a:pt x="34781" y="1303"/>
                      <a:pt x="31305" y="1303"/>
                    </a:cubicBezTo>
                    <a:cubicBezTo>
                      <a:pt x="31101" y="1303"/>
                      <a:pt x="30896" y="1312"/>
                      <a:pt x="30689" y="1330"/>
                    </a:cubicBezTo>
                    <a:lnTo>
                      <a:pt x="14377" y="2598"/>
                    </a:lnTo>
                    <a:cubicBezTo>
                      <a:pt x="12818" y="933"/>
                      <a:pt x="10651" y="1"/>
                      <a:pt x="84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a:off x="4926081" y="4179027"/>
                <a:ext cx="15662" cy="5885"/>
              </a:xfrm>
              <a:custGeom>
                <a:avLst/>
                <a:gdLst/>
                <a:ahLst/>
                <a:cxnLst/>
                <a:rect l="l" t="t" r="r" b="b"/>
                <a:pathLst>
                  <a:path w="801" h="301" extrusionOk="0">
                    <a:moveTo>
                      <a:pt x="634" y="1"/>
                    </a:moveTo>
                    <a:lnTo>
                      <a:pt x="100" y="34"/>
                    </a:lnTo>
                    <a:cubicBezTo>
                      <a:pt x="34" y="34"/>
                      <a:pt x="0" y="101"/>
                      <a:pt x="0" y="167"/>
                    </a:cubicBezTo>
                    <a:cubicBezTo>
                      <a:pt x="0" y="234"/>
                      <a:pt x="67" y="301"/>
                      <a:pt x="134" y="301"/>
                    </a:cubicBezTo>
                    <a:lnTo>
                      <a:pt x="668" y="268"/>
                    </a:lnTo>
                    <a:cubicBezTo>
                      <a:pt x="734" y="268"/>
                      <a:pt x="801" y="201"/>
                      <a:pt x="768" y="101"/>
                    </a:cubicBezTo>
                    <a:cubicBezTo>
                      <a:pt x="768" y="34"/>
                      <a:pt x="701" y="1"/>
                      <a:pt x="6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p:nvPr/>
            </p:nvSpPr>
            <p:spPr>
              <a:xfrm>
                <a:off x="4956740" y="4143166"/>
                <a:ext cx="600711" cy="332647"/>
              </a:xfrm>
              <a:custGeom>
                <a:avLst/>
                <a:gdLst/>
                <a:ahLst/>
                <a:cxnLst/>
                <a:rect l="l" t="t" r="r" b="b"/>
                <a:pathLst>
                  <a:path w="30723" h="17013" extrusionOk="0">
                    <a:moveTo>
                      <a:pt x="21082" y="0"/>
                    </a:moveTo>
                    <a:cubicBezTo>
                      <a:pt x="21015" y="0"/>
                      <a:pt x="20948" y="67"/>
                      <a:pt x="20948" y="133"/>
                    </a:cubicBezTo>
                    <a:cubicBezTo>
                      <a:pt x="20982" y="234"/>
                      <a:pt x="21049" y="267"/>
                      <a:pt x="21115" y="267"/>
                    </a:cubicBezTo>
                    <a:lnTo>
                      <a:pt x="21315" y="267"/>
                    </a:lnTo>
                    <a:cubicBezTo>
                      <a:pt x="21582" y="267"/>
                      <a:pt x="21849" y="300"/>
                      <a:pt x="22083" y="367"/>
                    </a:cubicBezTo>
                    <a:lnTo>
                      <a:pt x="22149" y="367"/>
                    </a:lnTo>
                    <a:cubicBezTo>
                      <a:pt x="22183" y="367"/>
                      <a:pt x="22249" y="334"/>
                      <a:pt x="22249" y="300"/>
                    </a:cubicBezTo>
                    <a:cubicBezTo>
                      <a:pt x="22283" y="200"/>
                      <a:pt x="22249" y="133"/>
                      <a:pt x="22183" y="133"/>
                    </a:cubicBezTo>
                    <a:cubicBezTo>
                      <a:pt x="21882" y="33"/>
                      <a:pt x="21616" y="0"/>
                      <a:pt x="21315" y="0"/>
                    </a:cubicBezTo>
                    <a:close/>
                    <a:moveTo>
                      <a:pt x="20066" y="91"/>
                    </a:moveTo>
                    <a:cubicBezTo>
                      <a:pt x="20050" y="91"/>
                      <a:pt x="20033" y="94"/>
                      <a:pt x="20014" y="100"/>
                    </a:cubicBezTo>
                    <a:lnTo>
                      <a:pt x="18980" y="167"/>
                    </a:lnTo>
                    <a:cubicBezTo>
                      <a:pt x="18914" y="167"/>
                      <a:pt x="18847" y="234"/>
                      <a:pt x="18880" y="334"/>
                    </a:cubicBezTo>
                    <a:cubicBezTo>
                      <a:pt x="18880" y="400"/>
                      <a:pt x="18914" y="434"/>
                      <a:pt x="19014" y="434"/>
                    </a:cubicBezTo>
                    <a:lnTo>
                      <a:pt x="20048" y="367"/>
                    </a:lnTo>
                    <a:cubicBezTo>
                      <a:pt x="20115" y="334"/>
                      <a:pt x="20181" y="267"/>
                      <a:pt x="20181" y="200"/>
                    </a:cubicBezTo>
                    <a:cubicBezTo>
                      <a:pt x="20181" y="146"/>
                      <a:pt x="20137" y="91"/>
                      <a:pt x="20066" y="91"/>
                    </a:cubicBezTo>
                    <a:close/>
                    <a:moveTo>
                      <a:pt x="17946" y="267"/>
                    </a:moveTo>
                    <a:lnTo>
                      <a:pt x="16879" y="367"/>
                    </a:lnTo>
                    <a:cubicBezTo>
                      <a:pt x="16812" y="367"/>
                      <a:pt x="16779" y="434"/>
                      <a:pt x="16779" y="500"/>
                    </a:cubicBezTo>
                    <a:cubicBezTo>
                      <a:pt x="16779" y="567"/>
                      <a:pt x="16846" y="600"/>
                      <a:pt x="16912" y="600"/>
                    </a:cubicBezTo>
                    <a:lnTo>
                      <a:pt x="17946" y="534"/>
                    </a:lnTo>
                    <a:cubicBezTo>
                      <a:pt x="18013" y="534"/>
                      <a:pt x="18080" y="467"/>
                      <a:pt x="18080" y="400"/>
                    </a:cubicBezTo>
                    <a:cubicBezTo>
                      <a:pt x="18080" y="300"/>
                      <a:pt x="18013" y="267"/>
                      <a:pt x="17946" y="267"/>
                    </a:cubicBezTo>
                    <a:close/>
                    <a:moveTo>
                      <a:pt x="15845" y="434"/>
                    </a:moveTo>
                    <a:lnTo>
                      <a:pt x="14811" y="534"/>
                    </a:lnTo>
                    <a:cubicBezTo>
                      <a:pt x="14711" y="534"/>
                      <a:pt x="14677" y="600"/>
                      <a:pt x="14677" y="667"/>
                    </a:cubicBezTo>
                    <a:cubicBezTo>
                      <a:pt x="14677" y="734"/>
                      <a:pt x="14744" y="801"/>
                      <a:pt x="14811" y="801"/>
                    </a:cubicBezTo>
                    <a:lnTo>
                      <a:pt x="15878" y="701"/>
                    </a:lnTo>
                    <a:cubicBezTo>
                      <a:pt x="15945" y="701"/>
                      <a:pt x="15978" y="634"/>
                      <a:pt x="15978" y="567"/>
                    </a:cubicBezTo>
                    <a:cubicBezTo>
                      <a:pt x="15978" y="500"/>
                      <a:pt x="15912" y="434"/>
                      <a:pt x="15845" y="434"/>
                    </a:cubicBezTo>
                    <a:close/>
                    <a:moveTo>
                      <a:pt x="13743" y="600"/>
                    </a:moveTo>
                    <a:lnTo>
                      <a:pt x="12709" y="701"/>
                    </a:lnTo>
                    <a:cubicBezTo>
                      <a:pt x="12643" y="701"/>
                      <a:pt x="12576" y="767"/>
                      <a:pt x="12576" y="834"/>
                    </a:cubicBezTo>
                    <a:cubicBezTo>
                      <a:pt x="12576" y="901"/>
                      <a:pt x="12643" y="967"/>
                      <a:pt x="12709" y="967"/>
                    </a:cubicBezTo>
                    <a:lnTo>
                      <a:pt x="13777" y="867"/>
                    </a:lnTo>
                    <a:cubicBezTo>
                      <a:pt x="13843" y="867"/>
                      <a:pt x="13877" y="801"/>
                      <a:pt x="13877" y="734"/>
                    </a:cubicBezTo>
                    <a:cubicBezTo>
                      <a:pt x="13877" y="667"/>
                      <a:pt x="13810" y="600"/>
                      <a:pt x="13743" y="600"/>
                    </a:cubicBezTo>
                    <a:close/>
                    <a:moveTo>
                      <a:pt x="11642" y="767"/>
                    </a:moveTo>
                    <a:lnTo>
                      <a:pt x="10608" y="867"/>
                    </a:lnTo>
                    <a:cubicBezTo>
                      <a:pt x="10541" y="867"/>
                      <a:pt x="10474" y="934"/>
                      <a:pt x="10474" y="1001"/>
                    </a:cubicBezTo>
                    <a:cubicBezTo>
                      <a:pt x="10474" y="1067"/>
                      <a:pt x="10541" y="1134"/>
                      <a:pt x="10608" y="1134"/>
                    </a:cubicBezTo>
                    <a:lnTo>
                      <a:pt x="11675" y="1034"/>
                    </a:lnTo>
                    <a:cubicBezTo>
                      <a:pt x="11742" y="1034"/>
                      <a:pt x="11809" y="967"/>
                      <a:pt x="11775" y="901"/>
                    </a:cubicBezTo>
                    <a:cubicBezTo>
                      <a:pt x="11775" y="834"/>
                      <a:pt x="11709" y="767"/>
                      <a:pt x="11642" y="767"/>
                    </a:cubicBezTo>
                    <a:close/>
                    <a:moveTo>
                      <a:pt x="9589" y="959"/>
                    </a:moveTo>
                    <a:cubicBezTo>
                      <a:pt x="9575" y="959"/>
                      <a:pt x="9559" y="961"/>
                      <a:pt x="9540" y="967"/>
                    </a:cubicBezTo>
                    <a:lnTo>
                      <a:pt x="8506" y="1034"/>
                    </a:lnTo>
                    <a:cubicBezTo>
                      <a:pt x="8440" y="1034"/>
                      <a:pt x="8373" y="1101"/>
                      <a:pt x="8373" y="1201"/>
                    </a:cubicBezTo>
                    <a:cubicBezTo>
                      <a:pt x="8406" y="1268"/>
                      <a:pt x="8440" y="1301"/>
                      <a:pt x="8506" y="1301"/>
                    </a:cubicBezTo>
                    <a:lnTo>
                      <a:pt x="8540" y="1301"/>
                    </a:lnTo>
                    <a:lnTo>
                      <a:pt x="9574" y="1234"/>
                    </a:lnTo>
                    <a:cubicBezTo>
                      <a:pt x="9640" y="1201"/>
                      <a:pt x="9707" y="1168"/>
                      <a:pt x="9707" y="1067"/>
                    </a:cubicBezTo>
                    <a:cubicBezTo>
                      <a:pt x="9680" y="1013"/>
                      <a:pt x="9653" y="959"/>
                      <a:pt x="9589" y="959"/>
                    </a:cubicBezTo>
                    <a:close/>
                    <a:moveTo>
                      <a:pt x="7472" y="1134"/>
                    </a:moveTo>
                    <a:lnTo>
                      <a:pt x="6405" y="1234"/>
                    </a:lnTo>
                    <a:cubicBezTo>
                      <a:pt x="6338" y="1234"/>
                      <a:pt x="6271" y="1301"/>
                      <a:pt x="6305" y="1368"/>
                    </a:cubicBezTo>
                    <a:cubicBezTo>
                      <a:pt x="6305" y="1434"/>
                      <a:pt x="6338" y="1468"/>
                      <a:pt x="6438" y="1468"/>
                    </a:cubicBezTo>
                    <a:lnTo>
                      <a:pt x="7472" y="1401"/>
                    </a:lnTo>
                    <a:cubicBezTo>
                      <a:pt x="7539" y="1401"/>
                      <a:pt x="7606" y="1334"/>
                      <a:pt x="7606" y="1268"/>
                    </a:cubicBezTo>
                    <a:cubicBezTo>
                      <a:pt x="7606" y="1168"/>
                      <a:pt x="7539" y="1134"/>
                      <a:pt x="7472" y="1134"/>
                    </a:cubicBezTo>
                    <a:close/>
                    <a:moveTo>
                      <a:pt x="23067" y="579"/>
                    </a:moveTo>
                    <a:cubicBezTo>
                      <a:pt x="23028" y="579"/>
                      <a:pt x="22989" y="595"/>
                      <a:pt x="22950" y="634"/>
                    </a:cubicBezTo>
                    <a:cubicBezTo>
                      <a:pt x="22917" y="701"/>
                      <a:pt x="22917" y="767"/>
                      <a:pt x="22983" y="801"/>
                    </a:cubicBezTo>
                    <a:cubicBezTo>
                      <a:pt x="23250" y="1034"/>
                      <a:pt x="23484" y="1268"/>
                      <a:pt x="23650" y="1568"/>
                    </a:cubicBezTo>
                    <a:cubicBezTo>
                      <a:pt x="23684" y="1601"/>
                      <a:pt x="23717" y="1601"/>
                      <a:pt x="23784" y="1601"/>
                    </a:cubicBezTo>
                    <a:lnTo>
                      <a:pt x="23851" y="1601"/>
                    </a:lnTo>
                    <a:cubicBezTo>
                      <a:pt x="23917" y="1568"/>
                      <a:pt x="23917" y="1468"/>
                      <a:pt x="23884" y="1401"/>
                    </a:cubicBezTo>
                    <a:cubicBezTo>
                      <a:pt x="23684" y="1101"/>
                      <a:pt x="23450" y="834"/>
                      <a:pt x="23150" y="600"/>
                    </a:cubicBezTo>
                    <a:cubicBezTo>
                      <a:pt x="23122" y="587"/>
                      <a:pt x="23095" y="579"/>
                      <a:pt x="23067" y="579"/>
                    </a:cubicBezTo>
                    <a:close/>
                    <a:moveTo>
                      <a:pt x="5371" y="1301"/>
                    </a:moveTo>
                    <a:lnTo>
                      <a:pt x="4303" y="1401"/>
                    </a:lnTo>
                    <a:cubicBezTo>
                      <a:pt x="4237" y="1401"/>
                      <a:pt x="4203" y="1468"/>
                      <a:pt x="4203" y="1534"/>
                    </a:cubicBezTo>
                    <a:cubicBezTo>
                      <a:pt x="4203" y="1601"/>
                      <a:pt x="4270" y="1668"/>
                      <a:pt x="4337" y="1668"/>
                    </a:cubicBezTo>
                    <a:lnTo>
                      <a:pt x="5371" y="1568"/>
                    </a:lnTo>
                    <a:cubicBezTo>
                      <a:pt x="5437" y="1568"/>
                      <a:pt x="5504" y="1501"/>
                      <a:pt x="5504" y="1434"/>
                    </a:cubicBezTo>
                    <a:cubicBezTo>
                      <a:pt x="5504" y="1368"/>
                      <a:pt x="5437" y="1301"/>
                      <a:pt x="5371" y="1301"/>
                    </a:cubicBezTo>
                    <a:close/>
                    <a:moveTo>
                      <a:pt x="3269" y="1468"/>
                    </a:moveTo>
                    <a:lnTo>
                      <a:pt x="2202" y="1568"/>
                    </a:lnTo>
                    <a:cubicBezTo>
                      <a:pt x="2135" y="1568"/>
                      <a:pt x="2102" y="1635"/>
                      <a:pt x="2102" y="1701"/>
                    </a:cubicBezTo>
                    <a:cubicBezTo>
                      <a:pt x="2102" y="1768"/>
                      <a:pt x="2168" y="1835"/>
                      <a:pt x="2235" y="1835"/>
                    </a:cubicBezTo>
                    <a:lnTo>
                      <a:pt x="3269" y="1735"/>
                    </a:lnTo>
                    <a:cubicBezTo>
                      <a:pt x="3369" y="1735"/>
                      <a:pt x="3403" y="1668"/>
                      <a:pt x="3403" y="1601"/>
                    </a:cubicBezTo>
                    <a:cubicBezTo>
                      <a:pt x="3403" y="1534"/>
                      <a:pt x="3336" y="1468"/>
                      <a:pt x="3269" y="1468"/>
                    </a:cubicBezTo>
                    <a:close/>
                    <a:moveTo>
                      <a:pt x="1168" y="1635"/>
                    </a:moveTo>
                    <a:lnTo>
                      <a:pt x="134" y="1735"/>
                    </a:lnTo>
                    <a:cubicBezTo>
                      <a:pt x="67" y="1735"/>
                      <a:pt x="0" y="1801"/>
                      <a:pt x="0" y="1868"/>
                    </a:cubicBezTo>
                    <a:cubicBezTo>
                      <a:pt x="0" y="1935"/>
                      <a:pt x="67" y="2001"/>
                      <a:pt x="134" y="2001"/>
                    </a:cubicBezTo>
                    <a:lnTo>
                      <a:pt x="1201" y="1901"/>
                    </a:lnTo>
                    <a:cubicBezTo>
                      <a:pt x="1268" y="1901"/>
                      <a:pt x="1301" y="1835"/>
                      <a:pt x="1301" y="1768"/>
                    </a:cubicBezTo>
                    <a:cubicBezTo>
                      <a:pt x="1301" y="1701"/>
                      <a:pt x="1234" y="1635"/>
                      <a:pt x="1168" y="1635"/>
                    </a:cubicBezTo>
                    <a:close/>
                    <a:moveTo>
                      <a:pt x="24210" y="2289"/>
                    </a:moveTo>
                    <a:cubicBezTo>
                      <a:pt x="24189" y="2289"/>
                      <a:pt x="24169" y="2293"/>
                      <a:pt x="24151" y="2302"/>
                    </a:cubicBezTo>
                    <a:cubicBezTo>
                      <a:pt x="24084" y="2335"/>
                      <a:pt x="24084" y="2402"/>
                      <a:pt x="24084" y="2502"/>
                    </a:cubicBezTo>
                    <a:lnTo>
                      <a:pt x="24518" y="3436"/>
                    </a:lnTo>
                    <a:cubicBezTo>
                      <a:pt x="24551" y="3503"/>
                      <a:pt x="24584" y="3536"/>
                      <a:pt x="24651" y="3536"/>
                    </a:cubicBezTo>
                    <a:cubicBezTo>
                      <a:pt x="24651" y="3536"/>
                      <a:pt x="24684" y="3536"/>
                      <a:pt x="24684" y="3503"/>
                    </a:cubicBezTo>
                    <a:cubicBezTo>
                      <a:pt x="24751" y="3503"/>
                      <a:pt x="24785" y="3402"/>
                      <a:pt x="24751" y="3336"/>
                    </a:cubicBezTo>
                    <a:lnTo>
                      <a:pt x="24351" y="2368"/>
                    </a:lnTo>
                    <a:cubicBezTo>
                      <a:pt x="24326" y="2320"/>
                      <a:pt x="24266" y="2289"/>
                      <a:pt x="24210" y="2289"/>
                    </a:cubicBezTo>
                    <a:close/>
                    <a:moveTo>
                      <a:pt x="25071" y="4223"/>
                    </a:moveTo>
                    <a:cubicBezTo>
                      <a:pt x="25054" y="4223"/>
                      <a:pt x="25036" y="4227"/>
                      <a:pt x="25018" y="4236"/>
                    </a:cubicBezTo>
                    <a:cubicBezTo>
                      <a:pt x="24951" y="4270"/>
                      <a:pt x="24918" y="4337"/>
                      <a:pt x="24951" y="4403"/>
                    </a:cubicBezTo>
                    <a:lnTo>
                      <a:pt x="25385" y="5371"/>
                    </a:lnTo>
                    <a:cubicBezTo>
                      <a:pt x="25385" y="5437"/>
                      <a:pt x="25452" y="5471"/>
                      <a:pt x="25485" y="5471"/>
                    </a:cubicBezTo>
                    <a:cubicBezTo>
                      <a:pt x="25518" y="5471"/>
                      <a:pt x="25518" y="5437"/>
                      <a:pt x="25552" y="5437"/>
                    </a:cubicBezTo>
                    <a:cubicBezTo>
                      <a:pt x="25618" y="5404"/>
                      <a:pt x="25652" y="5337"/>
                      <a:pt x="25618" y="5271"/>
                    </a:cubicBezTo>
                    <a:lnTo>
                      <a:pt x="25185" y="4303"/>
                    </a:lnTo>
                    <a:cubicBezTo>
                      <a:pt x="25160" y="4254"/>
                      <a:pt x="25118" y="4223"/>
                      <a:pt x="25071" y="4223"/>
                    </a:cubicBezTo>
                    <a:close/>
                    <a:moveTo>
                      <a:pt x="25905" y="6158"/>
                    </a:moveTo>
                    <a:cubicBezTo>
                      <a:pt x="25888" y="6158"/>
                      <a:pt x="25870" y="6162"/>
                      <a:pt x="25852" y="6171"/>
                    </a:cubicBezTo>
                    <a:cubicBezTo>
                      <a:pt x="25785" y="6205"/>
                      <a:pt x="25752" y="6271"/>
                      <a:pt x="25785" y="6338"/>
                    </a:cubicBezTo>
                    <a:lnTo>
                      <a:pt x="26219" y="7305"/>
                    </a:lnTo>
                    <a:cubicBezTo>
                      <a:pt x="26219" y="7339"/>
                      <a:pt x="26286" y="7372"/>
                      <a:pt x="26352" y="7372"/>
                    </a:cubicBezTo>
                    <a:lnTo>
                      <a:pt x="26386" y="7372"/>
                    </a:lnTo>
                    <a:cubicBezTo>
                      <a:pt x="26452" y="7339"/>
                      <a:pt x="26486" y="7272"/>
                      <a:pt x="26452" y="7205"/>
                    </a:cubicBezTo>
                    <a:lnTo>
                      <a:pt x="26019" y="6238"/>
                    </a:lnTo>
                    <a:cubicBezTo>
                      <a:pt x="25994" y="6189"/>
                      <a:pt x="25952" y="6158"/>
                      <a:pt x="25905" y="6158"/>
                    </a:cubicBezTo>
                    <a:close/>
                    <a:moveTo>
                      <a:pt x="26719" y="8073"/>
                    </a:moveTo>
                    <a:cubicBezTo>
                      <a:pt x="26653" y="8106"/>
                      <a:pt x="26619" y="8206"/>
                      <a:pt x="26653" y="8273"/>
                    </a:cubicBezTo>
                    <a:lnTo>
                      <a:pt x="27053" y="9240"/>
                    </a:lnTo>
                    <a:cubicBezTo>
                      <a:pt x="27086" y="9273"/>
                      <a:pt x="27120" y="9307"/>
                      <a:pt x="27186" y="9307"/>
                    </a:cubicBezTo>
                    <a:lnTo>
                      <a:pt x="27253" y="9307"/>
                    </a:lnTo>
                    <a:cubicBezTo>
                      <a:pt x="27286" y="9273"/>
                      <a:pt x="27320" y="9173"/>
                      <a:pt x="27286" y="9107"/>
                    </a:cubicBezTo>
                    <a:lnTo>
                      <a:pt x="26886" y="8139"/>
                    </a:lnTo>
                    <a:cubicBezTo>
                      <a:pt x="26853" y="8073"/>
                      <a:pt x="26753" y="8073"/>
                      <a:pt x="26719" y="8073"/>
                    </a:cubicBezTo>
                    <a:close/>
                    <a:moveTo>
                      <a:pt x="27606" y="9994"/>
                    </a:moveTo>
                    <a:cubicBezTo>
                      <a:pt x="27589" y="9994"/>
                      <a:pt x="27571" y="9998"/>
                      <a:pt x="27553" y="10007"/>
                    </a:cubicBezTo>
                    <a:cubicBezTo>
                      <a:pt x="27486" y="10041"/>
                      <a:pt x="27453" y="10107"/>
                      <a:pt x="27486" y="10174"/>
                    </a:cubicBezTo>
                    <a:lnTo>
                      <a:pt x="27920" y="11141"/>
                    </a:lnTo>
                    <a:cubicBezTo>
                      <a:pt x="27920" y="11208"/>
                      <a:pt x="27987" y="11241"/>
                      <a:pt x="28020" y="11241"/>
                    </a:cubicBezTo>
                    <a:cubicBezTo>
                      <a:pt x="28054" y="11241"/>
                      <a:pt x="28054" y="11241"/>
                      <a:pt x="28087" y="11208"/>
                    </a:cubicBezTo>
                    <a:cubicBezTo>
                      <a:pt x="28154" y="11175"/>
                      <a:pt x="28187" y="11108"/>
                      <a:pt x="28154" y="11041"/>
                    </a:cubicBezTo>
                    <a:lnTo>
                      <a:pt x="27720" y="10074"/>
                    </a:lnTo>
                    <a:cubicBezTo>
                      <a:pt x="27696" y="10025"/>
                      <a:pt x="27653" y="9994"/>
                      <a:pt x="27606" y="9994"/>
                    </a:cubicBezTo>
                    <a:close/>
                    <a:moveTo>
                      <a:pt x="28445" y="11929"/>
                    </a:moveTo>
                    <a:cubicBezTo>
                      <a:pt x="28425" y="11929"/>
                      <a:pt x="28405" y="11933"/>
                      <a:pt x="28387" y="11942"/>
                    </a:cubicBezTo>
                    <a:cubicBezTo>
                      <a:pt x="28320" y="11975"/>
                      <a:pt x="28287" y="12042"/>
                      <a:pt x="28320" y="12109"/>
                    </a:cubicBezTo>
                    <a:lnTo>
                      <a:pt x="28754" y="13076"/>
                    </a:lnTo>
                    <a:cubicBezTo>
                      <a:pt x="28787" y="13143"/>
                      <a:pt x="28821" y="13143"/>
                      <a:pt x="28887" y="13143"/>
                    </a:cubicBezTo>
                    <a:lnTo>
                      <a:pt x="28921" y="13143"/>
                    </a:lnTo>
                    <a:cubicBezTo>
                      <a:pt x="28988" y="13109"/>
                      <a:pt x="29021" y="13043"/>
                      <a:pt x="28988" y="12976"/>
                    </a:cubicBezTo>
                    <a:lnTo>
                      <a:pt x="28554" y="12009"/>
                    </a:lnTo>
                    <a:cubicBezTo>
                      <a:pt x="28554" y="11960"/>
                      <a:pt x="28500" y="11929"/>
                      <a:pt x="28445" y="11929"/>
                    </a:cubicBezTo>
                    <a:close/>
                    <a:moveTo>
                      <a:pt x="29307" y="13864"/>
                    </a:moveTo>
                    <a:cubicBezTo>
                      <a:pt x="29290" y="13864"/>
                      <a:pt x="29272" y="13868"/>
                      <a:pt x="29254" y="13877"/>
                    </a:cubicBezTo>
                    <a:cubicBezTo>
                      <a:pt x="29188" y="13877"/>
                      <a:pt x="29154" y="13977"/>
                      <a:pt x="29188" y="14043"/>
                    </a:cubicBezTo>
                    <a:lnTo>
                      <a:pt x="29588" y="15011"/>
                    </a:lnTo>
                    <a:cubicBezTo>
                      <a:pt x="29621" y="15044"/>
                      <a:pt x="29688" y="15078"/>
                      <a:pt x="29721" y="15078"/>
                    </a:cubicBezTo>
                    <a:lnTo>
                      <a:pt x="29788" y="15078"/>
                    </a:lnTo>
                    <a:cubicBezTo>
                      <a:pt x="29855" y="15044"/>
                      <a:pt x="29855" y="14944"/>
                      <a:pt x="29855" y="14877"/>
                    </a:cubicBezTo>
                    <a:lnTo>
                      <a:pt x="29421" y="13943"/>
                    </a:lnTo>
                    <a:cubicBezTo>
                      <a:pt x="29397" y="13895"/>
                      <a:pt x="29354" y="13864"/>
                      <a:pt x="29307" y="13864"/>
                    </a:cubicBezTo>
                    <a:close/>
                    <a:moveTo>
                      <a:pt x="30147" y="15765"/>
                    </a:moveTo>
                    <a:cubicBezTo>
                      <a:pt x="30126" y="15765"/>
                      <a:pt x="30106" y="15769"/>
                      <a:pt x="30088" y="15778"/>
                    </a:cubicBezTo>
                    <a:cubicBezTo>
                      <a:pt x="30022" y="15811"/>
                      <a:pt x="29988" y="15878"/>
                      <a:pt x="30022" y="15978"/>
                    </a:cubicBezTo>
                    <a:lnTo>
                      <a:pt x="30455" y="16912"/>
                    </a:lnTo>
                    <a:cubicBezTo>
                      <a:pt x="30489" y="16979"/>
                      <a:pt x="30522" y="17012"/>
                      <a:pt x="30589" y="17012"/>
                    </a:cubicBezTo>
                    <a:cubicBezTo>
                      <a:pt x="30589" y="17012"/>
                      <a:pt x="30622" y="17012"/>
                      <a:pt x="30622" y="16979"/>
                    </a:cubicBezTo>
                    <a:cubicBezTo>
                      <a:pt x="30689" y="16979"/>
                      <a:pt x="30722" y="16879"/>
                      <a:pt x="30689" y="16812"/>
                    </a:cubicBezTo>
                    <a:lnTo>
                      <a:pt x="30255" y="15845"/>
                    </a:lnTo>
                    <a:cubicBezTo>
                      <a:pt x="30255" y="15796"/>
                      <a:pt x="30201" y="15765"/>
                      <a:pt x="30147" y="15765"/>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5"/>
              <p:cNvSpPr/>
              <p:nvPr/>
            </p:nvSpPr>
            <p:spPr>
              <a:xfrm>
                <a:off x="5560056" y="4489239"/>
                <a:ext cx="9796" cy="14625"/>
              </a:xfrm>
              <a:custGeom>
                <a:avLst/>
                <a:gdLst/>
                <a:ahLst/>
                <a:cxnLst/>
                <a:rect l="l" t="t" r="r" b="b"/>
                <a:pathLst>
                  <a:path w="501" h="748" extrusionOk="0">
                    <a:moveTo>
                      <a:pt x="154" y="1"/>
                    </a:moveTo>
                    <a:cubicBezTo>
                      <a:pt x="136" y="1"/>
                      <a:pt x="118" y="5"/>
                      <a:pt x="101" y="14"/>
                    </a:cubicBezTo>
                    <a:cubicBezTo>
                      <a:pt x="34" y="47"/>
                      <a:pt x="1" y="114"/>
                      <a:pt x="34" y="181"/>
                    </a:cubicBezTo>
                    <a:lnTo>
                      <a:pt x="234" y="681"/>
                    </a:lnTo>
                    <a:cubicBezTo>
                      <a:pt x="267" y="748"/>
                      <a:pt x="301" y="748"/>
                      <a:pt x="367" y="748"/>
                    </a:cubicBezTo>
                    <a:lnTo>
                      <a:pt x="401" y="748"/>
                    </a:lnTo>
                    <a:cubicBezTo>
                      <a:pt x="468" y="714"/>
                      <a:pt x="501" y="648"/>
                      <a:pt x="468" y="581"/>
                    </a:cubicBezTo>
                    <a:lnTo>
                      <a:pt x="267" y="80"/>
                    </a:lnTo>
                    <a:cubicBezTo>
                      <a:pt x="243" y="32"/>
                      <a:pt x="201" y="1"/>
                      <a:pt x="15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5"/>
              <p:cNvSpPr/>
              <p:nvPr/>
            </p:nvSpPr>
            <p:spPr>
              <a:xfrm>
                <a:off x="5012174" y="3550272"/>
                <a:ext cx="198301" cy="466347"/>
              </a:xfrm>
              <a:custGeom>
                <a:avLst/>
                <a:gdLst/>
                <a:ahLst/>
                <a:cxnLst/>
                <a:rect l="l" t="t" r="r" b="b"/>
                <a:pathLst>
                  <a:path w="10142" h="23851" extrusionOk="0">
                    <a:moveTo>
                      <a:pt x="1" y="0"/>
                    </a:moveTo>
                    <a:lnTo>
                      <a:pt x="1" y="0"/>
                    </a:lnTo>
                    <a:cubicBezTo>
                      <a:pt x="1" y="1"/>
                      <a:pt x="5317" y="23832"/>
                      <a:pt x="5861" y="23832"/>
                    </a:cubicBezTo>
                    <a:cubicBezTo>
                      <a:pt x="5886" y="23832"/>
                      <a:pt x="5900" y="23784"/>
                      <a:pt x="5905" y="23684"/>
                    </a:cubicBezTo>
                    <a:cubicBezTo>
                      <a:pt x="6238" y="23784"/>
                      <a:pt x="6639" y="23851"/>
                      <a:pt x="7006" y="23851"/>
                    </a:cubicBezTo>
                    <a:cubicBezTo>
                      <a:pt x="8874" y="23851"/>
                      <a:pt x="10141" y="22283"/>
                      <a:pt x="9841" y="20348"/>
                    </a:cubicBezTo>
                    <a:lnTo>
                      <a:pt x="7006" y="4770"/>
                    </a:lnTo>
                    <a:cubicBezTo>
                      <a:pt x="6672" y="2869"/>
                      <a:pt x="4904" y="1335"/>
                      <a:pt x="3036" y="1335"/>
                    </a:cubicBezTo>
                    <a:lnTo>
                      <a:pt x="2836" y="1335"/>
                    </a:lnTo>
                    <a:cubicBezTo>
                      <a:pt x="2035" y="634"/>
                      <a:pt x="1068" y="167"/>
                      <a:pt x="1" y="0"/>
                    </a:cubicBez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5"/>
              <p:cNvSpPr/>
              <p:nvPr/>
            </p:nvSpPr>
            <p:spPr>
              <a:xfrm>
                <a:off x="4764981" y="3529389"/>
                <a:ext cx="367861" cy="617096"/>
              </a:xfrm>
              <a:custGeom>
                <a:avLst/>
                <a:gdLst/>
                <a:ahLst/>
                <a:cxnLst/>
                <a:rect l="l" t="t" r="r" b="b"/>
                <a:pathLst>
                  <a:path w="18814" h="31561" extrusionOk="0">
                    <a:moveTo>
                      <a:pt x="8306" y="1"/>
                    </a:moveTo>
                    <a:cubicBezTo>
                      <a:pt x="3936" y="1"/>
                      <a:pt x="0" y="5705"/>
                      <a:pt x="867" y="15612"/>
                    </a:cubicBezTo>
                    <a:lnTo>
                      <a:pt x="400" y="27454"/>
                    </a:lnTo>
                    <a:cubicBezTo>
                      <a:pt x="234" y="27854"/>
                      <a:pt x="267" y="28288"/>
                      <a:pt x="467" y="28655"/>
                    </a:cubicBezTo>
                    <a:cubicBezTo>
                      <a:pt x="1735" y="30802"/>
                      <a:pt x="4105" y="31561"/>
                      <a:pt x="6746" y="31561"/>
                    </a:cubicBezTo>
                    <a:cubicBezTo>
                      <a:pt x="10218" y="31561"/>
                      <a:pt x="14159" y="30249"/>
                      <a:pt x="16679" y="29055"/>
                    </a:cubicBezTo>
                    <a:cubicBezTo>
                      <a:pt x="17479" y="28655"/>
                      <a:pt x="18213" y="28221"/>
                      <a:pt x="18247" y="27387"/>
                    </a:cubicBezTo>
                    <a:cubicBezTo>
                      <a:pt x="18280" y="27387"/>
                      <a:pt x="18780" y="14345"/>
                      <a:pt x="18814" y="10308"/>
                    </a:cubicBezTo>
                    <a:cubicBezTo>
                      <a:pt x="18814" y="8807"/>
                      <a:pt x="18613" y="7273"/>
                      <a:pt x="18146" y="5838"/>
                    </a:cubicBezTo>
                    <a:cubicBezTo>
                      <a:pt x="17146" y="2703"/>
                      <a:pt x="15311" y="601"/>
                      <a:pt x="12509" y="601"/>
                    </a:cubicBezTo>
                    <a:lnTo>
                      <a:pt x="8306" y="1"/>
                    </a:ln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5"/>
              <p:cNvSpPr/>
              <p:nvPr/>
            </p:nvSpPr>
            <p:spPr>
              <a:xfrm>
                <a:off x="4697151" y="3570881"/>
                <a:ext cx="220454" cy="451878"/>
              </a:xfrm>
              <a:custGeom>
                <a:avLst/>
                <a:gdLst/>
                <a:ahLst/>
                <a:cxnLst/>
                <a:rect l="l" t="t" r="r" b="b"/>
                <a:pathLst>
                  <a:path w="11275" h="23111" extrusionOk="0">
                    <a:moveTo>
                      <a:pt x="7736" y="0"/>
                    </a:moveTo>
                    <a:cubicBezTo>
                      <a:pt x="6092" y="0"/>
                      <a:pt x="4593" y="1117"/>
                      <a:pt x="4170" y="2782"/>
                    </a:cubicBezTo>
                    <a:lnTo>
                      <a:pt x="500" y="18560"/>
                    </a:lnTo>
                    <a:cubicBezTo>
                      <a:pt x="0" y="20495"/>
                      <a:pt x="1201" y="22497"/>
                      <a:pt x="3136" y="22997"/>
                    </a:cubicBezTo>
                    <a:cubicBezTo>
                      <a:pt x="3438" y="23074"/>
                      <a:pt x="3741" y="23111"/>
                      <a:pt x="4038" y="23111"/>
                    </a:cubicBezTo>
                    <a:cubicBezTo>
                      <a:pt x="5674" y="23111"/>
                      <a:pt x="7149" y="21999"/>
                      <a:pt x="7572" y="20362"/>
                    </a:cubicBezTo>
                    <a:lnTo>
                      <a:pt x="11275" y="4517"/>
                    </a:lnTo>
                    <a:lnTo>
                      <a:pt x="8640" y="114"/>
                    </a:lnTo>
                    <a:cubicBezTo>
                      <a:pt x="8337" y="37"/>
                      <a:pt x="8034" y="0"/>
                      <a:pt x="7736" y="0"/>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5"/>
              <p:cNvSpPr/>
              <p:nvPr/>
            </p:nvSpPr>
            <p:spPr>
              <a:xfrm>
                <a:off x="4697151" y="3563314"/>
                <a:ext cx="220454" cy="467011"/>
              </a:xfrm>
              <a:custGeom>
                <a:avLst/>
                <a:gdLst/>
                <a:ahLst/>
                <a:cxnLst/>
                <a:rect l="l" t="t" r="r" b="b"/>
                <a:pathLst>
                  <a:path w="11275" h="23885" fill="none" extrusionOk="0">
                    <a:moveTo>
                      <a:pt x="8640" y="501"/>
                    </a:moveTo>
                    <a:lnTo>
                      <a:pt x="8640" y="501"/>
                    </a:lnTo>
                    <a:cubicBezTo>
                      <a:pt x="6671" y="1"/>
                      <a:pt x="4670" y="1201"/>
                      <a:pt x="4170" y="3169"/>
                    </a:cubicBezTo>
                    <a:lnTo>
                      <a:pt x="500" y="18947"/>
                    </a:lnTo>
                    <a:cubicBezTo>
                      <a:pt x="0" y="20882"/>
                      <a:pt x="1201" y="22884"/>
                      <a:pt x="3136" y="23384"/>
                    </a:cubicBezTo>
                    <a:lnTo>
                      <a:pt x="3136" y="23384"/>
                    </a:lnTo>
                    <a:cubicBezTo>
                      <a:pt x="5104" y="23884"/>
                      <a:pt x="7072" y="22683"/>
                      <a:pt x="7572" y="20749"/>
                    </a:cubicBezTo>
                    <a:lnTo>
                      <a:pt x="11275" y="490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a:off x="4750629" y="3867641"/>
                <a:ext cx="511357" cy="162911"/>
              </a:xfrm>
              <a:custGeom>
                <a:avLst/>
                <a:gdLst/>
                <a:ahLst/>
                <a:cxnLst/>
                <a:rect l="l" t="t" r="r" b="b"/>
                <a:pathLst>
                  <a:path w="26153" h="8332" extrusionOk="0">
                    <a:moveTo>
                      <a:pt x="20635" y="1"/>
                    </a:moveTo>
                    <a:cubicBezTo>
                      <a:pt x="20517" y="1"/>
                      <a:pt x="20399" y="24"/>
                      <a:pt x="20281" y="48"/>
                    </a:cubicBezTo>
                    <a:cubicBezTo>
                      <a:pt x="20281" y="81"/>
                      <a:pt x="20281" y="81"/>
                      <a:pt x="20248" y="81"/>
                    </a:cubicBezTo>
                    <a:lnTo>
                      <a:pt x="18780" y="548"/>
                    </a:lnTo>
                    <a:cubicBezTo>
                      <a:pt x="18520" y="494"/>
                      <a:pt x="18259" y="468"/>
                      <a:pt x="18001" y="468"/>
                    </a:cubicBezTo>
                    <a:cubicBezTo>
                      <a:pt x="17469" y="468"/>
                      <a:pt x="16951" y="579"/>
                      <a:pt x="16479" y="782"/>
                    </a:cubicBezTo>
                    <a:lnTo>
                      <a:pt x="3236" y="915"/>
                    </a:lnTo>
                    <a:cubicBezTo>
                      <a:pt x="3216" y="915"/>
                      <a:pt x="3196" y="914"/>
                      <a:pt x="3176" y="914"/>
                    </a:cubicBezTo>
                    <a:cubicBezTo>
                      <a:pt x="1435" y="914"/>
                      <a:pt x="34" y="2336"/>
                      <a:pt x="34" y="4084"/>
                    </a:cubicBezTo>
                    <a:cubicBezTo>
                      <a:pt x="0" y="5818"/>
                      <a:pt x="1435" y="7253"/>
                      <a:pt x="3169" y="7286"/>
                    </a:cubicBezTo>
                    <a:lnTo>
                      <a:pt x="15245" y="7153"/>
                    </a:lnTo>
                    <a:cubicBezTo>
                      <a:pt x="15578" y="7520"/>
                      <a:pt x="16012" y="7820"/>
                      <a:pt x="16545" y="8020"/>
                    </a:cubicBezTo>
                    <a:cubicBezTo>
                      <a:pt x="17041" y="8231"/>
                      <a:pt x="17552" y="8331"/>
                      <a:pt x="18053" y="8331"/>
                    </a:cubicBezTo>
                    <a:cubicBezTo>
                      <a:pt x="19372" y="8331"/>
                      <a:pt x="20623" y="7637"/>
                      <a:pt x="21349" y="6452"/>
                    </a:cubicBezTo>
                    <a:lnTo>
                      <a:pt x="22450" y="6386"/>
                    </a:lnTo>
                    <a:lnTo>
                      <a:pt x="24384" y="6752"/>
                    </a:lnTo>
                    <a:cubicBezTo>
                      <a:pt x="24470" y="6769"/>
                      <a:pt x="24554" y="6777"/>
                      <a:pt x="24636" y="6777"/>
                    </a:cubicBezTo>
                    <a:cubicBezTo>
                      <a:pt x="25232" y="6777"/>
                      <a:pt x="25735" y="6367"/>
                      <a:pt x="25852" y="5752"/>
                    </a:cubicBezTo>
                    <a:cubicBezTo>
                      <a:pt x="25986" y="5085"/>
                      <a:pt x="25552" y="4451"/>
                      <a:pt x="24885" y="4317"/>
                    </a:cubicBezTo>
                    <a:lnTo>
                      <a:pt x="23317" y="3984"/>
                    </a:lnTo>
                    <a:cubicBezTo>
                      <a:pt x="23083" y="3850"/>
                      <a:pt x="23284" y="3750"/>
                      <a:pt x="22983" y="3750"/>
                    </a:cubicBezTo>
                    <a:lnTo>
                      <a:pt x="23017" y="3617"/>
                    </a:lnTo>
                    <a:cubicBezTo>
                      <a:pt x="23117" y="3584"/>
                      <a:pt x="23184" y="3517"/>
                      <a:pt x="23284" y="3483"/>
                    </a:cubicBezTo>
                    <a:lnTo>
                      <a:pt x="24751" y="3717"/>
                    </a:lnTo>
                    <a:cubicBezTo>
                      <a:pt x="24797" y="3722"/>
                      <a:pt x="24843" y="3724"/>
                      <a:pt x="24888" y="3724"/>
                    </a:cubicBezTo>
                    <a:cubicBezTo>
                      <a:pt x="25465" y="3724"/>
                      <a:pt x="25959" y="3337"/>
                      <a:pt x="26052" y="2750"/>
                    </a:cubicBezTo>
                    <a:cubicBezTo>
                      <a:pt x="26152" y="2149"/>
                      <a:pt x="25719" y="1549"/>
                      <a:pt x="25118" y="1449"/>
                    </a:cubicBezTo>
                    <a:lnTo>
                      <a:pt x="23417" y="1215"/>
                    </a:lnTo>
                    <a:cubicBezTo>
                      <a:pt x="23417" y="748"/>
                      <a:pt x="23083" y="348"/>
                      <a:pt x="22616" y="281"/>
                    </a:cubicBezTo>
                    <a:lnTo>
                      <a:pt x="20782" y="14"/>
                    </a:lnTo>
                    <a:cubicBezTo>
                      <a:pt x="20733" y="5"/>
                      <a:pt x="20684" y="1"/>
                      <a:pt x="20635"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a:off x="5093711" y="3268647"/>
                <a:ext cx="146116" cy="181056"/>
              </a:xfrm>
              <a:custGeom>
                <a:avLst/>
                <a:gdLst/>
                <a:ahLst/>
                <a:cxnLst/>
                <a:rect l="l" t="t" r="r" b="b"/>
                <a:pathLst>
                  <a:path w="7473" h="9260" extrusionOk="0">
                    <a:moveTo>
                      <a:pt x="4080" y="1"/>
                    </a:moveTo>
                    <a:cubicBezTo>
                      <a:pt x="2370" y="1"/>
                      <a:pt x="744" y="1759"/>
                      <a:pt x="400" y="4129"/>
                    </a:cubicBezTo>
                    <a:cubicBezTo>
                      <a:pt x="0" y="6664"/>
                      <a:pt x="1201" y="8933"/>
                      <a:pt x="3036" y="9233"/>
                    </a:cubicBezTo>
                    <a:cubicBezTo>
                      <a:pt x="3157" y="9251"/>
                      <a:pt x="3277" y="9259"/>
                      <a:pt x="3398" y="9259"/>
                    </a:cubicBezTo>
                    <a:cubicBezTo>
                      <a:pt x="5106" y="9259"/>
                      <a:pt x="6729" y="7529"/>
                      <a:pt x="7072" y="5130"/>
                    </a:cubicBezTo>
                    <a:cubicBezTo>
                      <a:pt x="7472" y="2595"/>
                      <a:pt x="6305" y="327"/>
                      <a:pt x="4437" y="26"/>
                    </a:cubicBezTo>
                    <a:cubicBezTo>
                      <a:pt x="4318" y="9"/>
                      <a:pt x="4199" y="1"/>
                      <a:pt x="40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a:off x="4884980" y="3213956"/>
                <a:ext cx="127209" cy="261573"/>
              </a:xfrm>
              <a:custGeom>
                <a:avLst/>
                <a:gdLst/>
                <a:ahLst/>
                <a:cxnLst/>
                <a:rect l="l" t="t" r="r" b="b"/>
                <a:pathLst>
                  <a:path w="6506" h="13378" extrusionOk="0">
                    <a:moveTo>
                      <a:pt x="4375" y="0"/>
                    </a:moveTo>
                    <a:cubicBezTo>
                      <a:pt x="2636" y="0"/>
                      <a:pt x="910" y="2187"/>
                      <a:pt x="468" y="5092"/>
                    </a:cubicBezTo>
                    <a:cubicBezTo>
                      <a:pt x="1" y="8161"/>
                      <a:pt x="2236" y="13097"/>
                      <a:pt x="4070" y="13364"/>
                    </a:cubicBezTo>
                    <a:cubicBezTo>
                      <a:pt x="4127" y="13373"/>
                      <a:pt x="4181" y="13378"/>
                      <a:pt x="4233" y="13378"/>
                    </a:cubicBezTo>
                    <a:cubicBezTo>
                      <a:pt x="5883" y="13378"/>
                      <a:pt x="5552" y="8867"/>
                      <a:pt x="6005" y="5892"/>
                    </a:cubicBezTo>
                    <a:cubicBezTo>
                      <a:pt x="6472" y="2823"/>
                      <a:pt x="6506" y="322"/>
                      <a:pt x="4671" y="21"/>
                    </a:cubicBezTo>
                    <a:cubicBezTo>
                      <a:pt x="4573" y="7"/>
                      <a:pt x="4474" y="0"/>
                      <a:pt x="437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4931301" y="3258049"/>
                <a:ext cx="283081" cy="374763"/>
              </a:xfrm>
              <a:custGeom>
                <a:avLst/>
                <a:gdLst/>
                <a:ahLst/>
                <a:cxnLst/>
                <a:rect l="l" t="t" r="r" b="b"/>
                <a:pathLst>
                  <a:path w="14478" h="19167" extrusionOk="0">
                    <a:moveTo>
                      <a:pt x="7883" y="0"/>
                    </a:moveTo>
                    <a:cubicBezTo>
                      <a:pt x="4504" y="0"/>
                      <a:pt x="1767" y="2711"/>
                      <a:pt x="1701" y="6072"/>
                    </a:cubicBezTo>
                    <a:lnTo>
                      <a:pt x="1635" y="10142"/>
                    </a:lnTo>
                    <a:cubicBezTo>
                      <a:pt x="1635" y="10842"/>
                      <a:pt x="1735" y="11543"/>
                      <a:pt x="1935" y="12177"/>
                    </a:cubicBezTo>
                    <a:lnTo>
                      <a:pt x="734" y="14645"/>
                    </a:lnTo>
                    <a:cubicBezTo>
                      <a:pt x="0" y="16213"/>
                      <a:pt x="667" y="18114"/>
                      <a:pt x="2235" y="18848"/>
                    </a:cubicBezTo>
                    <a:cubicBezTo>
                      <a:pt x="2678" y="19065"/>
                      <a:pt x="3144" y="19167"/>
                      <a:pt x="3603" y="19167"/>
                    </a:cubicBezTo>
                    <a:cubicBezTo>
                      <a:pt x="4770" y="19167"/>
                      <a:pt x="5888" y="18506"/>
                      <a:pt x="6438" y="17380"/>
                    </a:cubicBezTo>
                    <a:lnTo>
                      <a:pt x="6905" y="16380"/>
                    </a:lnTo>
                    <a:cubicBezTo>
                      <a:pt x="7172" y="16413"/>
                      <a:pt x="7439" y="16446"/>
                      <a:pt x="7706" y="16446"/>
                    </a:cubicBezTo>
                    <a:lnTo>
                      <a:pt x="8039" y="16446"/>
                    </a:lnTo>
                    <a:cubicBezTo>
                      <a:pt x="8080" y="16447"/>
                      <a:pt x="8121" y="16448"/>
                      <a:pt x="8162" y="16448"/>
                    </a:cubicBezTo>
                    <a:cubicBezTo>
                      <a:pt x="11542" y="16448"/>
                      <a:pt x="14278" y="13737"/>
                      <a:pt x="14344" y="10375"/>
                    </a:cubicBezTo>
                    <a:lnTo>
                      <a:pt x="14411" y="6306"/>
                    </a:lnTo>
                    <a:cubicBezTo>
                      <a:pt x="14477" y="2870"/>
                      <a:pt x="11775" y="68"/>
                      <a:pt x="8340" y="1"/>
                    </a:cubicBezTo>
                    <a:lnTo>
                      <a:pt x="8006" y="1"/>
                    </a:lnTo>
                    <a:cubicBezTo>
                      <a:pt x="7965" y="1"/>
                      <a:pt x="7924" y="0"/>
                      <a:pt x="7883"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5"/>
              <p:cNvSpPr/>
              <p:nvPr/>
            </p:nvSpPr>
            <p:spPr>
              <a:xfrm>
                <a:off x="4963252" y="3257990"/>
                <a:ext cx="250468" cy="321639"/>
              </a:xfrm>
              <a:custGeom>
                <a:avLst/>
                <a:gdLst/>
                <a:ahLst/>
                <a:cxnLst/>
                <a:rect l="l" t="t" r="r" b="b"/>
                <a:pathLst>
                  <a:path w="12810" h="16450" extrusionOk="0">
                    <a:moveTo>
                      <a:pt x="6153" y="0"/>
                    </a:moveTo>
                    <a:cubicBezTo>
                      <a:pt x="5370" y="0"/>
                      <a:pt x="4642" y="163"/>
                      <a:pt x="3970" y="438"/>
                    </a:cubicBezTo>
                    <a:cubicBezTo>
                      <a:pt x="3203" y="738"/>
                      <a:pt x="2536" y="1172"/>
                      <a:pt x="1969" y="1739"/>
                    </a:cubicBezTo>
                    <a:cubicBezTo>
                      <a:pt x="1402" y="2273"/>
                      <a:pt x="935" y="2940"/>
                      <a:pt x="601" y="3674"/>
                    </a:cubicBezTo>
                    <a:cubicBezTo>
                      <a:pt x="268" y="4407"/>
                      <a:pt x="101" y="5241"/>
                      <a:pt x="67" y="6075"/>
                    </a:cubicBezTo>
                    <a:lnTo>
                      <a:pt x="67" y="7109"/>
                    </a:lnTo>
                    <a:lnTo>
                      <a:pt x="34" y="8110"/>
                    </a:lnTo>
                    <a:lnTo>
                      <a:pt x="34" y="9144"/>
                    </a:lnTo>
                    <a:lnTo>
                      <a:pt x="1" y="10145"/>
                    </a:lnTo>
                    <a:cubicBezTo>
                      <a:pt x="1" y="11012"/>
                      <a:pt x="168" y="11813"/>
                      <a:pt x="468" y="12580"/>
                    </a:cubicBezTo>
                    <a:lnTo>
                      <a:pt x="3703" y="15916"/>
                    </a:lnTo>
                    <a:cubicBezTo>
                      <a:pt x="4437" y="16249"/>
                      <a:pt x="5238" y="16416"/>
                      <a:pt x="6105" y="16449"/>
                    </a:cubicBezTo>
                    <a:lnTo>
                      <a:pt x="6439" y="16449"/>
                    </a:lnTo>
                    <a:cubicBezTo>
                      <a:pt x="7273" y="16449"/>
                      <a:pt x="8107" y="16316"/>
                      <a:pt x="8840" y="16016"/>
                    </a:cubicBezTo>
                    <a:cubicBezTo>
                      <a:pt x="9574" y="15716"/>
                      <a:pt x="10275" y="15249"/>
                      <a:pt x="10842" y="14715"/>
                    </a:cubicBezTo>
                    <a:cubicBezTo>
                      <a:pt x="11409" y="14148"/>
                      <a:pt x="11876" y="13514"/>
                      <a:pt x="12176" y="12747"/>
                    </a:cubicBezTo>
                    <a:cubicBezTo>
                      <a:pt x="12510" y="12013"/>
                      <a:pt x="12710" y="11212"/>
                      <a:pt x="12710" y="10345"/>
                    </a:cubicBezTo>
                    <a:lnTo>
                      <a:pt x="12743" y="9344"/>
                    </a:lnTo>
                    <a:lnTo>
                      <a:pt x="12743" y="8310"/>
                    </a:lnTo>
                    <a:lnTo>
                      <a:pt x="12777" y="7310"/>
                    </a:lnTo>
                    <a:lnTo>
                      <a:pt x="12777" y="6309"/>
                    </a:lnTo>
                    <a:cubicBezTo>
                      <a:pt x="12810" y="5442"/>
                      <a:pt x="12643" y="4608"/>
                      <a:pt x="12343" y="3874"/>
                    </a:cubicBezTo>
                    <a:cubicBezTo>
                      <a:pt x="12043" y="3140"/>
                      <a:pt x="11609" y="2439"/>
                      <a:pt x="11042" y="1872"/>
                    </a:cubicBezTo>
                    <a:cubicBezTo>
                      <a:pt x="10508" y="1305"/>
                      <a:pt x="9841" y="838"/>
                      <a:pt x="9107" y="538"/>
                    </a:cubicBezTo>
                    <a:cubicBezTo>
                      <a:pt x="8373" y="204"/>
                      <a:pt x="7573" y="4"/>
                      <a:pt x="6706" y="4"/>
                    </a:cubicBezTo>
                    <a:lnTo>
                      <a:pt x="6372" y="4"/>
                    </a:lnTo>
                    <a:cubicBezTo>
                      <a:pt x="6299" y="2"/>
                      <a:pt x="6226" y="0"/>
                      <a:pt x="615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5"/>
              <p:cNvSpPr/>
              <p:nvPr/>
            </p:nvSpPr>
            <p:spPr>
              <a:xfrm>
                <a:off x="4963252" y="3257404"/>
                <a:ext cx="250468" cy="322225"/>
              </a:xfrm>
              <a:custGeom>
                <a:avLst/>
                <a:gdLst/>
                <a:ahLst/>
                <a:cxnLst/>
                <a:rect l="l" t="t" r="r" b="b"/>
                <a:pathLst>
                  <a:path w="12810" h="16480" fill="none" extrusionOk="0">
                    <a:moveTo>
                      <a:pt x="3703" y="15946"/>
                    </a:moveTo>
                    <a:cubicBezTo>
                      <a:pt x="4437" y="16279"/>
                      <a:pt x="5238" y="16446"/>
                      <a:pt x="6105" y="16479"/>
                    </a:cubicBezTo>
                    <a:lnTo>
                      <a:pt x="6172" y="16479"/>
                    </a:lnTo>
                    <a:lnTo>
                      <a:pt x="6272" y="16479"/>
                    </a:lnTo>
                    <a:lnTo>
                      <a:pt x="6339" y="16479"/>
                    </a:lnTo>
                    <a:lnTo>
                      <a:pt x="6439" y="16479"/>
                    </a:lnTo>
                    <a:cubicBezTo>
                      <a:pt x="7273" y="16479"/>
                      <a:pt x="8107" y="16346"/>
                      <a:pt x="8840" y="16046"/>
                    </a:cubicBezTo>
                    <a:cubicBezTo>
                      <a:pt x="9574" y="15746"/>
                      <a:pt x="10275" y="15279"/>
                      <a:pt x="10842" y="14745"/>
                    </a:cubicBezTo>
                    <a:cubicBezTo>
                      <a:pt x="11409" y="14178"/>
                      <a:pt x="11876" y="13544"/>
                      <a:pt x="12176" y="12777"/>
                    </a:cubicBezTo>
                    <a:cubicBezTo>
                      <a:pt x="12510" y="12043"/>
                      <a:pt x="12710" y="11242"/>
                      <a:pt x="12710" y="10375"/>
                    </a:cubicBezTo>
                    <a:lnTo>
                      <a:pt x="12743" y="9374"/>
                    </a:lnTo>
                    <a:lnTo>
                      <a:pt x="12743" y="8340"/>
                    </a:lnTo>
                    <a:lnTo>
                      <a:pt x="12777" y="7340"/>
                    </a:lnTo>
                    <a:lnTo>
                      <a:pt x="12777" y="6339"/>
                    </a:lnTo>
                    <a:cubicBezTo>
                      <a:pt x="12810" y="5472"/>
                      <a:pt x="12643" y="4638"/>
                      <a:pt x="12343" y="3904"/>
                    </a:cubicBezTo>
                    <a:cubicBezTo>
                      <a:pt x="12043" y="3170"/>
                      <a:pt x="11609" y="2469"/>
                      <a:pt x="11042" y="1902"/>
                    </a:cubicBezTo>
                    <a:cubicBezTo>
                      <a:pt x="10508" y="1335"/>
                      <a:pt x="9841" y="868"/>
                      <a:pt x="9107" y="568"/>
                    </a:cubicBezTo>
                    <a:cubicBezTo>
                      <a:pt x="8373" y="234"/>
                      <a:pt x="7573" y="34"/>
                      <a:pt x="6706" y="34"/>
                    </a:cubicBezTo>
                    <a:lnTo>
                      <a:pt x="6639" y="34"/>
                    </a:lnTo>
                    <a:lnTo>
                      <a:pt x="6539" y="34"/>
                    </a:lnTo>
                    <a:lnTo>
                      <a:pt x="6472" y="34"/>
                    </a:lnTo>
                    <a:lnTo>
                      <a:pt x="6372" y="34"/>
                    </a:lnTo>
                    <a:cubicBezTo>
                      <a:pt x="5505" y="1"/>
                      <a:pt x="4704" y="168"/>
                      <a:pt x="3970" y="468"/>
                    </a:cubicBezTo>
                    <a:cubicBezTo>
                      <a:pt x="3203" y="768"/>
                      <a:pt x="2536" y="1202"/>
                      <a:pt x="1969" y="1769"/>
                    </a:cubicBezTo>
                    <a:cubicBezTo>
                      <a:pt x="1402" y="2303"/>
                      <a:pt x="935" y="2970"/>
                      <a:pt x="601" y="3704"/>
                    </a:cubicBezTo>
                    <a:cubicBezTo>
                      <a:pt x="268" y="4437"/>
                      <a:pt x="101" y="5271"/>
                      <a:pt x="67" y="6105"/>
                    </a:cubicBezTo>
                    <a:lnTo>
                      <a:pt x="67" y="7139"/>
                    </a:lnTo>
                    <a:lnTo>
                      <a:pt x="34" y="8140"/>
                    </a:lnTo>
                    <a:lnTo>
                      <a:pt x="34" y="9174"/>
                    </a:lnTo>
                    <a:lnTo>
                      <a:pt x="1" y="10175"/>
                    </a:lnTo>
                    <a:cubicBezTo>
                      <a:pt x="1" y="11042"/>
                      <a:pt x="168" y="11843"/>
                      <a:pt x="468" y="12610"/>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4982824" y="3177040"/>
                <a:ext cx="200902" cy="141853"/>
              </a:xfrm>
              <a:custGeom>
                <a:avLst/>
                <a:gdLst/>
                <a:ahLst/>
                <a:cxnLst/>
                <a:rect l="l" t="t" r="r" b="b"/>
                <a:pathLst>
                  <a:path w="10275" h="7255" extrusionOk="0">
                    <a:moveTo>
                      <a:pt x="4796" y="0"/>
                    </a:moveTo>
                    <a:cubicBezTo>
                      <a:pt x="2410" y="0"/>
                      <a:pt x="416" y="1294"/>
                      <a:pt x="234" y="3110"/>
                    </a:cubicBezTo>
                    <a:cubicBezTo>
                      <a:pt x="0" y="5078"/>
                      <a:pt x="2035" y="6913"/>
                      <a:pt x="4737" y="7213"/>
                    </a:cubicBezTo>
                    <a:cubicBezTo>
                      <a:pt x="4991" y="7241"/>
                      <a:pt x="5241" y="7255"/>
                      <a:pt x="5487" y="7255"/>
                    </a:cubicBezTo>
                    <a:cubicBezTo>
                      <a:pt x="7893" y="7255"/>
                      <a:pt x="9859" y="5963"/>
                      <a:pt x="10041" y="4178"/>
                    </a:cubicBezTo>
                    <a:cubicBezTo>
                      <a:pt x="10274" y="2210"/>
                      <a:pt x="8240" y="342"/>
                      <a:pt x="5538" y="41"/>
                    </a:cubicBezTo>
                    <a:cubicBezTo>
                      <a:pt x="5287" y="14"/>
                      <a:pt x="5040" y="0"/>
                      <a:pt x="47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4931301" y="3381176"/>
                <a:ext cx="76333" cy="75179"/>
              </a:xfrm>
              <a:custGeom>
                <a:avLst/>
                <a:gdLst/>
                <a:ahLst/>
                <a:cxnLst/>
                <a:rect l="l" t="t" r="r" b="b"/>
                <a:pathLst>
                  <a:path w="3904" h="3845" extrusionOk="0">
                    <a:moveTo>
                      <a:pt x="2021" y="0"/>
                    </a:moveTo>
                    <a:cubicBezTo>
                      <a:pt x="1031" y="0"/>
                      <a:pt x="195" y="768"/>
                      <a:pt x="100" y="1743"/>
                    </a:cubicBezTo>
                    <a:cubicBezTo>
                      <a:pt x="0" y="2777"/>
                      <a:pt x="767" y="3711"/>
                      <a:pt x="1835" y="3845"/>
                    </a:cubicBezTo>
                    <a:lnTo>
                      <a:pt x="3803" y="2010"/>
                    </a:lnTo>
                    <a:cubicBezTo>
                      <a:pt x="3903" y="1010"/>
                      <a:pt x="3169" y="109"/>
                      <a:pt x="2202" y="9"/>
                    </a:cubicBezTo>
                    <a:cubicBezTo>
                      <a:pt x="2141" y="3"/>
                      <a:pt x="2081" y="0"/>
                      <a:pt x="202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4931301" y="3379377"/>
                <a:ext cx="76333" cy="76978"/>
              </a:xfrm>
              <a:custGeom>
                <a:avLst/>
                <a:gdLst/>
                <a:ahLst/>
                <a:cxnLst/>
                <a:rect l="l" t="t" r="r" b="b"/>
                <a:pathLst>
                  <a:path w="3904" h="3937" fill="none" extrusionOk="0">
                    <a:moveTo>
                      <a:pt x="3803" y="2102"/>
                    </a:moveTo>
                    <a:cubicBezTo>
                      <a:pt x="3903" y="1102"/>
                      <a:pt x="3169" y="201"/>
                      <a:pt x="2202" y="101"/>
                    </a:cubicBezTo>
                    <a:lnTo>
                      <a:pt x="2202" y="101"/>
                    </a:lnTo>
                    <a:cubicBezTo>
                      <a:pt x="1134" y="1"/>
                      <a:pt x="200" y="801"/>
                      <a:pt x="100" y="1835"/>
                    </a:cubicBezTo>
                    <a:lnTo>
                      <a:pt x="100" y="1835"/>
                    </a:lnTo>
                    <a:cubicBezTo>
                      <a:pt x="0" y="2869"/>
                      <a:pt x="767" y="3803"/>
                      <a:pt x="1835" y="3937"/>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a:off x="5179139" y="3412637"/>
                <a:ext cx="16991" cy="22212"/>
              </a:xfrm>
              <a:custGeom>
                <a:avLst/>
                <a:gdLst/>
                <a:ahLst/>
                <a:cxnLst/>
                <a:rect l="l" t="t" r="r" b="b"/>
                <a:pathLst>
                  <a:path w="869" h="1136" extrusionOk="0">
                    <a:moveTo>
                      <a:pt x="535" y="1"/>
                    </a:moveTo>
                    <a:cubicBezTo>
                      <a:pt x="301" y="1"/>
                      <a:pt x="101" y="201"/>
                      <a:pt x="68" y="535"/>
                    </a:cubicBezTo>
                    <a:cubicBezTo>
                      <a:pt x="1" y="835"/>
                      <a:pt x="168" y="1102"/>
                      <a:pt x="368" y="1135"/>
                    </a:cubicBezTo>
                    <a:cubicBezTo>
                      <a:pt x="601" y="1135"/>
                      <a:pt x="802" y="935"/>
                      <a:pt x="835" y="601"/>
                    </a:cubicBezTo>
                    <a:cubicBezTo>
                      <a:pt x="868" y="301"/>
                      <a:pt x="735" y="34"/>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5"/>
              <p:cNvSpPr/>
              <p:nvPr/>
            </p:nvSpPr>
            <p:spPr>
              <a:xfrm>
                <a:off x="5178494" y="3378086"/>
                <a:ext cx="21547" cy="6531"/>
              </a:xfrm>
              <a:custGeom>
                <a:avLst/>
                <a:gdLst/>
                <a:ahLst/>
                <a:cxnLst/>
                <a:rect l="l" t="t" r="r" b="b"/>
                <a:pathLst>
                  <a:path w="1102" h="334" fill="none" extrusionOk="0">
                    <a:moveTo>
                      <a:pt x="1101" y="334"/>
                    </a:moveTo>
                    <a:cubicBezTo>
                      <a:pt x="868" y="200"/>
                      <a:pt x="534" y="33"/>
                      <a:pt x="1" y="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5"/>
              <p:cNvSpPr/>
              <p:nvPr/>
            </p:nvSpPr>
            <p:spPr>
              <a:xfrm>
                <a:off x="5106088" y="3408726"/>
                <a:ext cx="16326" cy="22270"/>
              </a:xfrm>
              <a:custGeom>
                <a:avLst/>
                <a:gdLst/>
                <a:ahLst/>
                <a:cxnLst/>
                <a:rect l="l" t="t" r="r" b="b"/>
                <a:pathLst>
                  <a:path w="835" h="1139" extrusionOk="0">
                    <a:moveTo>
                      <a:pt x="501" y="1"/>
                    </a:moveTo>
                    <a:cubicBezTo>
                      <a:pt x="268" y="1"/>
                      <a:pt x="68" y="201"/>
                      <a:pt x="34" y="535"/>
                    </a:cubicBezTo>
                    <a:cubicBezTo>
                      <a:pt x="1" y="835"/>
                      <a:pt x="134" y="1102"/>
                      <a:pt x="335" y="1135"/>
                    </a:cubicBezTo>
                    <a:cubicBezTo>
                      <a:pt x="349" y="1137"/>
                      <a:pt x="364" y="1138"/>
                      <a:pt x="379" y="1138"/>
                    </a:cubicBezTo>
                    <a:cubicBezTo>
                      <a:pt x="593" y="1138"/>
                      <a:pt x="770" y="914"/>
                      <a:pt x="802" y="601"/>
                    </a:cubicBezTo>
                    <a:cubicBezTo>
                      <a:pt x="835" y="301"/>
                      <a:pt x="701" y="34"/>
                      <a:pt x="5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5"/>
              <p:cNvSpPr/>
              <p:nvPr/>
            </p:nvSpPr>
            <p:spPr>
              <a:xfrm>
                <a:off x="5090446" y="3365689"/>
                <a:ext cx="21547" cy="2620"/>
              </a:xfrm>
              <a:custGeom>
                <a:avLst/>
                <a:gdLst/>
                <a:ahLst/>
                <a:cxnLst/>
                <a:rect l="l" t="t" r="r" b="b"/>
                <a:pathLst>
                  <a:path w="1102" h="134" fill="none" extrusionOk="0">
                    <a:moveTo>
                      <a:pt x="0" y="134"/>
                    </a:moveTo>
                    <a:cubicBezTo>
                      <a:pt x="234" y="67"/>
                      <a:pt x="601" y="0"/>
                      <a:pt x="1101" y="10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5"/>
              <p:cNvSpPr/>
              <p:nvPr/>
            </p:nvSpPr>
            <p:spPr>
              <a:xfrm>
                <a:off x="5111309" y="3457003"/>
                <a:ext cx="70467" cy="43055"/>
              </a:xfrm>
              <a:custGeom>
                <a:avLst/>
                <a:gdLst/>
                <a:ahLst/>
                <a:cxnLst/>
                <a:rect l="l" t="t" r="r" b="b"/>
                <a:pathLst>
                  <a:path w="3604" h="2202" fill="none" extrusionOk="0">
                    <a:moveTo>
                      <a:pt x="168" y="0"/>
                    </a:moveTo>
                    <a:cubicBezTo>
                      <a:pt x="1" y="968"/>
                      <a:pt x="635" y="1868"/>
                      <a:pt x="1569" y="2035"/>
                    </a:cubicBezTo>
                    <a:cubicBezTo>
                      <a:pt x="2536" y="2202"/>
                      <a:pt x="3437" y="1568"/>
                      <a:pt x="3603" y="6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5"/>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5"/>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5"/>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5"/>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5"/>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5"/>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5"/>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5"/>
              <p:cNvSpPr/>
              <p:nvPr/>
            </p:nvSpPr>
            <p:spPr>
              <a:xfrm>
                <a:off x="4884335" y="3101329"/>
                <a:ext cx="425912" cy="263705"/>
              </a:xfrm>
              <a:custGeom>
                <a:avLst/>
                <a:gdLst/>
                <a:ahLst/>
                <a:cxnLst/>
                <a:rect l="l" t="t" r="r" b="b"/>
                <a:pathLst>
                  <a:path w="21783" h="13487" extrusionOk="0">
                    <a:moveTo>
                      <a:pt x="16595" y="0"/>
                    </a:moveTo>
                    <a:cubicBezTo>
                      <a:pt x="13509" y="0"/>
                      <a:pt x="9564" y="1873"/>
                      <a:pt x="7539" y="4114"/>
                    </a:cubicBezTo>
                    <a:cubicBezTo>
                      <a:pt x="6766" y="3804"/>
                      <a:pt x="5906" y="3610"/>
                      <a:pt x="4987" y="3610"/>
                    </a:cubicBezTo>
                    <a:cubicBezTo>
                      <a:pt x="4915" y="3610"/>
                      <a:pt x="4843" y="3611"/>
                      <a:pt x="4771" y="3613"/>
                    </a:cubicBezTo>
                    <a:cubicBezTo>
                      <a:pt x="1969" y="3647"/>
                      <a:pt x="1" y="5348"/>
                      <a:pt x="367" y="7416"/>
                    </a:cubicBezTo>
                    <a:cubicBezTo>
                      <a:pt x="764" y="9464"/>
                      <a:pt x="3319" y="11119"/>
                      <a:pt x="6121" y="11119"/>
                    </a:cubicBezTo>
                    <a:cubicBezTo>
                      <a:pt x="6149" y="11119"/>
                      <a:pt x="6177" y="11119"/>
                      <a:pt x="6205" y="11119"/>
                    </a:cubicBezTo>
                    <a:cubicBezTo>
                      <a:pt x="6905" y="11085"/>
                      <a:pt x="7539" y="10985"/>
                      <a:pt x="8106" y="10785"/>
                    </a:cubicBezTo>
                    <a:cubicBezTo>
                      <a:pt x="9641" y="12153"/>
                      <a:pt x="11876" y="13187"/>
                      <a:pt x="14044" y="13420"/>
                    </a:cubicBezTo>
                    <a:cubicBezTo>
                      <a:pt x="14416" y="13465"/>
                      <a:pt x="14773" y="13487"/>
                      <a:pt x="15116" y="13487"/>
                    </a:cubicBezTo>
                    <a:cubicBezTo>
                      <a:pt x="18586" y="13487"/>
                      <a:pt x="20572" y="11252"/>
                      <a:pt x="21149" y="8216"/>
                    </a:cubicBezTo>
                    <a:cubicBezTo>
                      <a:pt x="21783" y="4881"/>
                      <a:pt x="21483" y="544"/>
                      <a:pt x="17380" y="44"/>
                    </a:cubicBezTo>
                    <a:cubicBezTo>
                      <a:pt x="17126" y="15"/>
                      <a:pt x="16864" y="0"/>
                      <a:pt x="1659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5"/>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5"/>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5"/>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5"/>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5"/>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5"/>
              <p:cNvSpPr/>
              <p:nvPr/>
            </p:nvSpPr>
            <p:spPr>
              <a:xfrm>
                <a:off x="7422857" y="4084448"/>
                <a:ext cx="181995" cy="365260"/>
              </a:xfrm>
              <a:custGeom>
                <a:avLst/>
                <a:gdLst/>
                <a:ahLst/>
                <a:cxnLst/>
                <a:rect l="l" t="t" r="r" b="b"/>
                <a:pathLst>
                  <a:path w="9308" h="18681" fill="none" extrusionOk="0">
                    <a:moveTo>
                      <a:pt x="1" y="18681"/>
                    </a:moveTo>
                    <a:lnTo>
                      <a:pt x="2302" y="18614"/>
                    </a:lnTo>
                    <a:cubicBezTo>
                      <a:pt x="6205" y="18514"/>
                      <a:pt x="9307" y="15279"/>
                      <a:pt x="9207" y="11376"/>
                    </a:cubicBezTo>
                    <a:lnTo>
                      <a:pt x="8940" y="1"/>
                    </a:lnTo>
                  </a:path>
                </a:pathLst>
              </a:custGeom>
              <a:no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5"/>
              <p:cNvSpPr/>
              <p:nvPr/>
            </p:nvSpPr>
            <p:spPr>
              <a:xfrm>
                <a:off x="7477000" y="3655254"/>
                <a:ext cx="203502" cy="510105"/>
              </a:xfrm>
              <a:custGeom>
                <a:avLst/>
                <a:gdLst/>
                <a:ahLst/>
                <a:cxnLst/>
                <a:rect l="l" t="t" r="r" b="b"/>
                <a:pathLst>
                  <a:path w="10408" h="26089" extrusionOk="0">
                    <a:moveTo>
                      <a:pt x="5027" y="0"/>
                    </a:moveTo>
                    <a:cubicBezTo>
                      <a:pt x="4986" y="0"/>
                      <a:pt x="4945" y="1"/>
                      <a:pt x="4904" y="2"/>
                    </a:cubicBezTo>
                    <a:cubicBezTo>
                      <a:pt x="2168" y="69"/>
                      <a:pt x="0" y="2337"/>
                      <a:pt x="67" y="5072"/>
                    </a:cubicBezTo>
                    <a:lnTo>
                      <a:pt x="467" y="21250"/>
                    </a:lnTo>
                    <a:cubicBezTo>
                      <a:pt x="533" y="23945"/>
                      <a:pt x="2735" y="26089"/>
                      <a:pt x="5415" y="26089"/>
                    </a:cubicBezTo>
                    <a:cubicBezTo>
                      <a:pt x="5455" y="26089"/>
                      <a:pt x="5496" y="26088"/>
                      <a:pt x="5537" y="26087"/>
                    </a:cubicBezTo>
                    <a:cubicBezTo>
                      <a:pt x="8273" y="26020"/>
                      <a:pt x="10408" y="23752"/>
                      <a:pt x="10374" y="21017"/>
                    </a:cubicBezTo>
                    <a:lnTo>
                      <a:pt x="9974" y="4839"/>
                    </a:lnTo>
                    <a:cubicBezTo>
                      <a:pt x="9908" y="2144"/>
                      <a:pt x="7707" y="0"/>
                      <a:pt x="5027"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a:off x="7499174" y="3732235"/>
                <a:ext cx="61317" cy="336577"/>
              </a:xfrm>
              <a:custGeom>
                <a:avLst/>
                <a:gdLst/>
                <a:ahLst/>
                <a:cxnLst/>
                <a:rect l="l" t="t" r="r" b="b"/>
                <a:pathLst>
                  <a:path w="3136" h="17214" extrusionOk="0">
                    <a:moveTo>
                      <a:pt x="1378" y="1"/>
                    </a:moveTo>
                    <a:cubicBezTo>
                      <a:pt x="1375" y="1"/>
                      <a:pt x="1371" y="1"/>
                      <a:pt x="1368" y="1"/>
                    </a:cubicBezTo>
                    <a:cubicBezTo>
                      <a:pt x="567" y="34"/>
                      <a:pt x="0" y="3870"/>
                      <a:pt x="134" y="8641"/>
                    </a:cubicBezTo>
                    <a:cubicBezTo>
                      <a:pt x="234" y="13377"/>
                      <a:pt x="968" y="17213"/>
                      <a:pt x="1768" y="17213"/>
                    </a:cubicBezTo>
                    <a:cubicBezTo>
                      <a:pt x="2569" y="17180"/>
                      <a:pt x="3136" y="13311"/>
                      <a:pt x="3002" y="8574"/>
                    </a:cubicBezTo>
                    <a:cubicBezTo>
                      <a:pt x="2903" y="3824"/>
                      <a:pt x="2175" y="1"/>
                      <a:pt x="137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a:off x="7060262" y="3650717"/>
                <a:ext cx="216974" cy="600203"/>
              </a:xfrm>
              <a:custGeom>
                <a:avLst/>
                <a:gdLst/>
                <a:ahLst/>
                <a:cxnLst/>
                <a:rect l="l" t="t" r="r" b="b"/>
                <a:pathLst>
                  <a:path w="11097" h="30697" extrusionOk="0">
                    <a:moveTo>
                      <a:pt x="10072" y="0"/>
                    </a:moveTo>
                    <a:cubicBezTo>
                      <a:pt x="8938" y="234"/>
                      <a:pt x="7970" y="734"/>
                      <a:pt x="7136" y="1501"/>
                    </a:cubicBezTo>
                    <a:lnTo>
                      <a:pt x="6936" y="1501"/>
                    </a:lnTo>
                    <a:cubicBezTo>
                      <a:pt x="4968" y="1535"/>
                      <a:pt x="3134" y="3169"/>
                      <a:pt x="2833" y="5204"/>
                    </a:cubicBezTo>
                    <a:lnTo>
                      <a:pt x="265" y="21582"/>
                    </a:lnTo>
                    <a:cubicBezTo>
                      <a:pt x="1" y="23597"/>
                      <a:pt x="1338" y="25219"/>
                      <a:pt x="3275" y="25219"/>
                    </a:cubicBezTo>
                    <a:cubicBezTo>
                      <a:pt x="3294" y="25219"/>
                      <a:pt x="3314" y="25219"/>
                      <a:pt x="3334" y="25218"/>
                    </a:cubicBezTo>
                    <a:cubicBezTo>
                      <a:pt x="3734" y="25218"/>
                      <a:pt x="4101" y="25152"/>
                      <a:pt x="4501" y="25018"/>
                    </a:cubicBezTo>
                    <a:cubicBezTo>
                      <a:pt x="4635" y="27453"/>
                      <a:pt x="4735" y="29221"/>
                      <a:pt x="4735" y="29221"/>
                    </a:cubicBezTo>
                    <a:cubicBezTo>
                      <a:pt x="4835" y="30055"/>
                      <a:pt x="5602" y="30389"/>
                      <a:pt x="6436" y="30656"/>
                    </a:cubicBezTo>
                    <a:cubicBezTo>
                      <a:pt x="6532" y="30683"/>
                      <a:pt x="6626" y="30696"/>
                      <a:pt x="6717" y="30696"/>
                    </a:cubicBezTo>
                    <a:cubicBezTo>
                      <a:pt x="11096" y="30696"/>
                      <a:pt x="10072" y="1"/>
                      <a:pt x="10072" y="0"/>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7133919" y="3626550"/>
                <a:ext cx="390698" cy="646797"/>
              </a:xfrm>
              <a:custGeom>
                <a:avLst/>
                <a:gdLst/>
                <a:ahLst/>
                <a:cxnLst/>
                <a:rect l="l" t="t" r="r" b="b"/>
                <a:pathLst>
                  <a:path w="19982" h="33080" extrusionOk="0">
                    <a:moveTo>
                      <a:pt x="10924" y="1"/>
                    </a:moveTo>
                    <a:cubicBezTo>
                      <a:pt x="10885" y="1"/>
                      <a:pt x="10847" y="1"/>
                      <a:pt x="10808" y="2"/>
                    </a:cubicBezTo>
                    <a:lnTo>
                      <a:pt x="6438" y="769"/>
                    </a:lnTo>
                    <a:cubicBezTo>
                      <a:pt x="3503" y="836"/>
                      <a:pt x="1601" y="3071"/>
                      <a:pt x="634" y="6373"/>
                    </a:cubicBezTo>
                    <a:cubicBezTo>
                      <a:pt x="167" y="7908"/>
                      <a:pt x="0" y="9509"/>
                      <a:pt x="67" y="11110"/>
                    </a:cubicBezTo>
                    <a:cubicBezTo>
                      <a:pt x="200" y="15313"/>
                      <a:pt x="1068" y="28990"/>
                      <a:pt x="1068" y="28990"/>
                    </a:cubicBezTo>
                    <a:cubicBezTo>
                      <a:pt x="1134" y="29857"/>
                      <a:pt x="1902" y="30324"/>
                      <a:pt x="2769" y="30691"/>
                    </a:cubicBezTo>
                    <a:cubicBezTo>
                      <a:pt x="5352" y="31845"/>
                      <a:pt x="9334" y="33080"/>
                      <a:pt x="12885" y="33080"/>
                    </a:cubicBezTo>
                    <a:cubicBezTo>
                      <a:pt x="15800" y="33080"/>
                      <a:pt x="18425" y="32248"/>
                      <a:pt x="19748" y="29857"/>
                    </a:cubicBezTo>
                    <a:cubicBezTo>
                      <a:pt x="19948" y="29490"/>
                      <a:pt x="19981" y="29023"/>
                      <a:pt x="19814" y="28589"/>
                    </a:cubicBezTo>
                    <a:lnTo>
                      <a:pt x="19014" y="16180"/>
                    </a:lnTo>
                    <a:cubicBezTo>
                      <a:pt x="19642" y="5860"/>
                      <a:pt x="15482" y="1"/>
                      <a:pt x="10924" y="1"/>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7358938" y="3668237"/>
                <a:ext cx="239381" cy="472447"/>
              </a:xfrm>
              <a:custGeom>
                <a:avLst/>
                <a:gdLst/>
                <a:ahLst/>
                <a:cxnLst/>
                <a:rect l="l" t="t" r="r" b="b"/>
                <a:pathLst>
                  <a:path w="12243" h="24163" extrusionOk="0">
                    <a:moveTo>
                      <a:pt x="3677" y="0"/>
                    </a:moveTo>
                    <a:cubicBezTo>
                      <a:pt x="3343" y="0"/>
                      <a:pt x="3005" y="45"/>
                      <a:pt x="2669" y="138"/>
                    </a:cubicBezTo>
                    <a:lnTo>
                      <a:pt x="1" y="4842"/>
                    </a:lnTo>
                    <a:lnTo>
                      <a:pt x="4270" y="21354"/>
                    </a:lnTo>
                    <a:cubicBezTo>
                      <a:pt x="4742" y="23047"/>
                      <a:pt x="6300" y="24163"/>
                      <a:pt x="7982" y="24163"/>
                    </a:cubicBezTo>
                    <a:cubicBezTo>
                      <a:pt x="8321" y="24163"/>
                      <a:pt x="8666" y="24117"/>
                      <a:pt x="9007" y="24022"/>
                    </a:cubicBezTo>
                    <a:cubicBezTo>
                      <a:pt x="11042" y="23455"/>
                      <a:pt x="12243" y="21320"/>
                      <a:pt x="11676" y="19285"/>
                    </a:cubicBezTo>
                    <a:lnTo>
                      <a:pt x="7406" y="2840"/>
                    </a:lnTo>
                    <a:cubicBezTo>
                      <a:pt x="6932" y="1141"/>
                      <a:pt x="5366" y="0"/>
                      <a:pt x="3677"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7358938" y="3659849"/>
                <a:ext cx="239381" cy="489184"/>
              </a:xfrm>
              <a:custGeom>
                <a:avLst/>
                <a:gdLst/>
                <a:ahLst/>
                <a:cxnLst/>
                <a:rect l="l" t="t" r="r" b="b"/>
                <a:pathLst>
                  <a:path w="12243" h="25019" fill="none" extrusionOk="0">
                    <a:moveTo>
                      <a:pt x="2669" y="567"/>
                    </a:moveTo>
                    <a:lnTo>
                      <a:pt x="2669" y="567"/>
                    </a:lnTo>
                    <a:cubicBezTo>
                      <a:pt x="4704" y="0"/>
                      <a:pt x="6839" y="1235"/>
                      <a:pt x="7406" y="3269"/>
                    </a:cubicBezTo>
                    <a:lnTo>
                      <a:pt x="11676" y="19714"/>
                    </a:lnTo>
                    <a:cubicBezTo>
                      <a:pt x="12243" y="21749"/>
                      <a:pt x="11042" y="23884"/>
                      <a:pt x="9007" y="24451"/>
                    </a:cubicBezTo>
                    <a:lnTo>
                      <a:pt x="9007" y="24451"/>
                    </a:lnTo>
                    <a:cubicBezTo>
                      <a:pt x="6972" y="25018"/>
                      <a:pt x="4837" y="23817"/>
                      <a:pt x="4270" y="21783"/>
                    </a:cubicBezTo>
                    <a:lnTo>
                      <a:pt x="1" y="5271"/>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7004124" y="3987503"/>
                <a:ext cx="473522" cy="169442"/>
              </a:xfrm>
              <a:custGeom>
                <a:avLst/>
                <a:gdLst/>
                <a:ahLst/>
                <a:cxnLst/>
                <a:rect l="l" t="t" r="r" b="b"/>
                <a:pathLst>
                  <a:path w="24218" h="8666" extrusionOk="0">
                    <a:moveTo>
                      <a:pt x="5812" y="0"/>
                    </a:moveTo>
                    <a:cubicBezTo>
                      <a:pt x="5742" y="0"/>
                      <a:pt x="5673" y="8"/>
                      <a:pt x="5604" y="22"/>
                    </a:cubicBezTo>
                    <a:lnTo>
                      <a:pt x="3670" y="356"/>
                    </a:lnTo>
                    <a:cubicBezTo>
                      <a:pt x="3169" y="422"/>
                      <a:pt x="2836" y="856"/>
                      <a:pt x="2836" y="1323"/>
                    </a:cubicBezTo>
                    <a:lnTo>
                      <a:pt x="1068" y="1657"/>
                    </a:lnTo>
                    <a:cubicBezTo>
                      <a:pt x="434" y="1757"/>
                      <a:pt x="0" y="2390"/>
                      <a:pt x="134" y="3024"/>
                    </a:cubicBezTo>
                    <a:cubicBezTo>
                      <a:pt x="224" y="3597"/>
                      <a:pt x="723" y="4006"/>
                      <a:pt x="1310" y="4006"/>
                    </a:cubicBezTo>
                    <a:cubicBezTo>
                      <a:pt x="1373" y="4006"/>
                      <a:pt x="1437" y="4001"/>
                      <a:pt x="1501" y="3992"/>
                    </a:cubicBezTo>
                    <a:lnTo>
                      <a:pt x="3036" y="3725"/>
                    </a:lnTo>
                    <a:cubicBezTo>
                      <a:pt x="3136" y="3758"/>
                      <a:pt x="3236" y="3791"/>
                      <a:pt x="3336" y="3825"/>
                    </a:cubicBezTo>
                    <a:lnTo>
                      <a:pt x="3369" y="3992"/>
                    </a:lnTo>
                    <a:cubicBezTo>
                      <a:pt x="3069" y="3992"/>
                      <a:pt x="3269" y="4092"/>
                      <a:pt x="3036" y="4258"/>
                    </a:cubicBezTo>
                    <a:lnTo>
                      <a:pt x="1401" y="4625"/>
                    </a:lnTo>
                    <a:cubicBezTo>
                      <a:pt x="701" y="4759"/>
                      <a:pt x="267" y="5459"/>
                      <a:pt x="401" y="6160"/>
                    </a:cubicBezTo>
                    <a:cubicBezTo>
                      <a:pt x="543" y="6788"/>
                      <a:pt x="1077" y="7196"/>
                      <a:pt x="1667" y="7196"/>
                    </a:cubicBezTo>
                    <a:cubicBezTo>
                      <a:pt x="1766" y="7196"/>
                      <a:pt x="1867" y="7185"/>
                      <a:pt x="1968" y="7160"/>
                    </a:cubicBezTo>
                    <a:lnTo>
                      <a:pt x="4003" y="6727"/>
                    </a:lnTo>
                    <a:lnTo>
                      <a:pt x="5137" y="6794"/>
                    </a:lnTo>
                    <a:cubicBezTo>
                      <a:pt x="5924" y="7985"/>
                      <a:pt x="7237" y="8666"/>
                      <a:pt x="8605" y="8666"/>
                    </a:cubicBezTo>
                    <a:cubicBezTo>
                      <a:pt x="9152" y="8666"/>
                      <a:pt x="9707" y="8557"/>
                      <a:pt x="10241" y="8328"/>
                    </a:cubicBezTo>
                    <a:cubicBezTo>
                      <a:pt x="10775" y="8094"/>
                      <a:pt x="11208" y="7761"/>
                      <a:pt x="11575" y="7394"/>
                    </a:cubicBezTo>
                    <a:lnTo>
                      <a:pt x="24218" y="7194"/>
                    </a:lnTo>
                    <a:lnTo>
                      <a:pt x="24017" y="522"/>
                    </a:lnTo>
                    <a:lnTo>
                      <a:pt x="6138" y="55"/>
                    </a:lnTo>
                    <a:lnTo>
                      <a:pt x="6105" y="55"/>
                    </a:lnTo>
                    <a:cubicBezTo>
                      <a:pt x="6007" y="16"/>
                      <a:pt x="5909" y="0"/>
                      <a:pt x="5812"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7004124" y="3987268"/>
                <a:ext cx="473522" cy="178729"/>
              </a:xfrm>
              <a:custGeom>
                <a:avLst/>
                <a:gdLst/>
                <a:ahLst/>
                <a:cxnLst/>
                <a:rect l="l" t="t" r="r" b="b"/>
                <a:pathLst>
                  <a:path w="24218" h="9141" fill="none" extrusionOk="0">
                    <a:moveTo>
                      <a:pt x="24218" y="7206"/>
                    </a:moveTo>
                    <a:lnTo>
                      <a:pt x="11575" y="7406"/>
                    </a:lnTo>
                    <a:cubicBezTo>
                      <a:pt x="11208" y="7773"/>
                      <a:pt x="10775" y="8106"/>
                      <a:pt x="10241" y="8340"/>
                    </a:cubicBezTo>
                    <a:cubicBezTo>
                      <a:pt x="8373" y="9141"/>
                      <a:pt x="6238" y="8473"/>
                      <a:pt x="5137" y="6806"/>
                    </a:cubicBezTo>
                    <a:lnTo>
                      <a:pt x="4003" y="6739"/>
                    </a:lnTo>
                    <a:lnTo>
                      <a:pt x="1968" y="7172"/>
                    </a:lnTo>
                    <a:cubicBezTo>
                      <a:pt x="1268" y="7339"/>
                      <a:pt x="567" y="6906"/>
                      <a:pt x="401" y="6172"/>
                    </a:cubicBezTo>
                    <a:cubicBezTo>
                      <a:pt x="267" y="5471"/>
                      <a:pt x="701" y="4771"/>
                      <a:pt x="1401" y="4637"/>
                    </a:cubicBezTo>
                    <a:lnTo>
                      <a:pt x="3036" y="4270"/>
                    </a:lnTo>
                    <a:cubicBezTo>
                      <a:pt x="3269" y="4104"/>
                      <a:pt x="3069" y="4004"/>
                      <a:pt x="3369" y="4004"/>
                    </a:cubicBezTo>
                    <a:lnTo>
                      <a:pt x="3336" y="3837"/>
                    </a:lnTo>
                    <a:cubicBezTo>
                      <a:pt x="3236" y="3803"/>
                      <a:pt x="3136" y="3770"/>
                      <a:pt x="3036" y="3737"/>
                    </a:cubicBezTo>
                    <a:lnTo>
                      <a:pt x="1501" y="4004"/>
                    </a:lnTo>
                    <a:cubicBezTo>
                      <a:pt x="834" y="4104"/>
                      <a:pt x="234" y="3670"/>
                      <a:pt x="134" y="3036"/>
                    </a:cubicBezTo>
                    <a:cubicBezTo>
                      <a:pt x="0" y="2402"/>
                      <a:pt x="434" y="1769"/>
                      <a:pt x="1068" y="1669"/>
                    </a:cubicBezTo>
                    <a:lnTo>
                      <a:pt x="2836" y="1335"/>
                    </a:lnTo>
                    <a:cubicBezTo>
                      <a:pt x="2836" y="868"/>
                      <a:pt x="3169" y="434"/>
                      <a:pt x="3670" y="368"/>
                    </a:cubicBezTo>
                    <a:lnTo>
                      <a:pt x="5604" y="34"/>
                    </a:lnTo>
                    <a:cubicBezTo>
                      <a:pt x="5771" y="1"/>
                      <a:pt x="5938" y="1"/>
                      <a:pt x="6105" y="67"/>
                    </a:cubicBezTo>
                    <a:cubicBezTo>
                      <a:pt x="6105" y="67"/>
                      <a:pt x="6138" y="67"/>
                      <a:pt x="6138" y="67"/>
                    </a:cubicBezTo>
                    <a:lnTo>
                      <a:pt x="24017" y="534"/>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7336764" y="3421651"/>
                <a:ext cx="196327" cy="170517"/>
              </a:xfrm>
              <a:custGeom>
                <a:avLst/>
                <a:gdLst/>
                <a:ahLst/>
                <a:cxnLst/>
                <a:rect l="l" t="t" r="r" b="b"/>
                <a:pathLst>
                  <a:path w="10041" h="8721" extrusionOk="0">
                    <a:moveTo>
                      <a:pt x="5081" y="0"/>
                    </a:moveTo>
                    <a:cubicBezTo>
                      <a:pt x="4989" y="0"/>
                      <a:pt x="4897" y="2"/>
                      <a:pt x="4804" y="7"/>
                    </a:cubicBezTo>
                    <a:cubicBezTo>
                      <a:pt x="2102" y="174"/>
                      <a:pt x="0" y="2209"/>
                      <a:pt x="134" y="4610"/>
                    </a:cubicBezTo>
                    <a:cubicBezTo>
                      <a:pt x="263" y="6930"/>
                      <a:pt x="2382" y="8720"/>
                      <a:pt x="4961" y="8720"/>
                    </a:cubicBezTo>
                    <a:cubicBezTo>
                      <a:pt x="5053" y="8720"/>
                      <a:pt x="5145" y="8718"/>
                      <a:pt x="5237" y="8713"/>
                    </a:cubicBezTo>
                    <a:cubicBezTo>
                      <a:pt x="7973" y="8546"/>
                      <a:pt x="10041" y="6512"/>
                      <a:pt x="9941" y="4110"/>
                    </a:cubicBezTo>
                    <a:cubicBezTo>
                      <a:pt x="9812" y="1791"/>
                      <a:pt x="7661" y="0"/>
                      <a:pt x="50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6981951" y="3315692"/>
                <a:ext cx="406985" cy="256020"/>
              </a:xfrm>
              <a:custGeom>
                <a:avLst/>
                <a:gdLst/>
                <a:ahLst/>
                <a:cxnLst/>
                <a:rect l="l" t="t" r="r" b="b"/>
                <a:pathLst>
                  <a:path w="20815" h="13094" extrusionOk="0">
                    <a:moveTo>
                      <a:pt x="13622" y="1"/>
                    </a:moveTo>
                    <a:cubicBezTo>
                      <a:pt x="12934" y="1"/>
                      <a:pt x="12195" y="125"/>
                      <a:pt x="11408" y="389"/>
                    </a:cubicBezTo>
                    <a:cubicBezTo>
                      <a:pt x="9474" y="1056"/>
                      <a:pt x="7639" y="2457"/>
                      <a:pt x="6505" y="4092"/>
                    </a:cubicBezTo>
                    <a:cubicBezTo>
                      <a:pt x="6270" y="4064"/>
                      <a:pt x="6024" y="4048"/>
                      <a:pt x="5771" y="4048"/>
                    </a:cubicBezTo>
                    <a:cubicBezTo>
                      <a:pt x="5413" y="4048"/>
                      <a:pt x="5041" y="4080"/>
                      <a:pt x="4670" y="4158"/>
                    </a:cubicBezTo>
                    <a:cubicBezTo>
                      <a:pt x="2068" y="4659"/>
                      <a:pt x="0" y="6727"/>
                      <a:pt x="67" y="8828"/>
                    </a:cubicBezTo>
                    <a:cubicBezTo>
                      <a:pt x="124" y="10597"/>
                      <a:pt x="1693" y="11804"/>
                      <a:pt x="3773" y="11804"/>
                    </a:cubicBezTo>
                    <a:cubicBezTo>
                      <a:pt x="4126" y="11804"/>
                      <a:pt x="4493" y="11770"/>
                      <a:pt x="4870" y="11697"/>
                    </a:cubicBezTo>
                    <a:cubicBezTo>
                      <a:pt x="5771" y="11530"/>
                      <a:pt x="6605" y="11163"/>
                      <a:pt x="7305" y="10663"/>
                    </a:cubicBezTo>
                    <a:cubicBezTo>
                      <a:pt x="9192" y="12127"/>
                      <a:pt x="12149" y="13093"/>
                      <a:pt x="14707" y="13093"/>
                    </a:cubicBezTo>
                    <a:cubicBezTo>
                      <a:pt x="15587" y="13093"/>
                      <a:pt x="16420" y="12979"/>
                      <a:pt x="17146" y="12731"/>
                    </a:cubicBezTo>
                    <a:cubicBezTo>
                      <a:pt x="20815" y="11497"/>
                      <a:pt x="20215" y="7227"/>
                      <a:pt x="18980" y="4125"/>
                    </a:cubicBezTo>
                    <a:cubicBezTo>
                      <a:pt x="17984" y="1661"/>
                      <a:pt x="16144" y="1"/>
                      <a:pt x="136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7025652" y="3360097"/>
                <a:ext cx="346333" cy="371341"/>
              </a:xfrm>
              <a:custGeom>
                <a:avLst/>
                <a:gdLst/>
                <a:ahLst/>
                <a:cxnLst/>
                <a:rect l="l" t="t" r="r" b="b"/>
                <a:pathLst>
                  <a:path w="17713" h="18992" extrusionOk="0">
                    <a:moveTo>
                      <a:pt x="7440" y="0"/>
                    </a:moveTo>
                    <a:cubicBezTo>
                      <a:pt x="6978" y="0"/>
                      <a:pt x="6508" y="50"/>
                      <a:pt x="6038" y="153"/>
                    </a:cubicBezTo>
                    <a:lnTo>
                      <a:pt x="5704" y="220"/>
                    </a:lnTo>
                    <a:cubicBezTo>
                      <a:pt x="2202" y="1020"/>
                      <a:pt x="0" y="4489"/>
                      <a:pt x="801" y="7992"/>
                    </a:cubicBezTo>
                    <a:lnTo>
                      <a:pt x="1735" y="12161"/>
                    </a:lnTo>
                    <a:cubicBezTo>
                      <a:pt x="2395" y="15178"/>
                      <a:pt x="5060" y="17229"/>
                      <a:pt x="8024" y="17229"/>
                    </a:cubicBezTo>
                    <a:cubicBezTo>
                      <a:pt x="8502" y="17229"/>
                      <a:pt x="8987" y="17176"/>
                      <a:pt x="9473" y="17065"/>
                    </a:cubicBezTo>
                    <a:lnTo>
                      <a:pt x="9807" y="16998"/>
                    </a:lnTo>
                    <a:cubicBezTo>
                      <a:pt x="10107" y="16932"/>
                      <a:pt x="10374" y="16865"/>
                      <a:pt x="10608" y="16765"/>
                    </a:cubicBezTo>
                    <a:lnTo>
                      <a:pt x="11341" y="17699"/>
                    </a:lnTo>
                    <a:cubicBezTo>
                      <a:pt x="11987" y="18540"/>
                      <a:pt x="12966" y="18992"/>
                      <a:pt x="13962" y="18992"/>
                    </a:cubicBezTo>
                    <a:cubicBezTo>
                      <a:pt x="14663" y="18992"/>
                      <a:pt x="15372" y="18768"/>
                      <a:pt x="15978" y="18299"/>
                    </a:cubicBezTo>
                    <a:cubicBezTo>
                      <a:pt x="17412" y="17198"/>
                      <a:pt x="17713" y="15130"/>
                      <a:pt x="16612" y="13663"/>
                    </a:cubicBezTo>
                    <a:lnTo>
                      <a:pt x="14844" y="11361"/>
                    </a:lnTo>
                    <a:cubicBezTo>
                      <a:pt x="14944" y="10694"/>
                      <a:pt x="14911" y="9960"/>
                      <a:pt x="14744" y="9226"/>
                    </a:cubicBezTo>
                    <a:lnTo>
                      <a:pt x="13810" y="5090"/>
                    </a:lnTo>
                    <a:cubicBezTo>
                      <a:pt x="13117" y="2058"/>
                      <a:pt x="10424" y="0"/>
                      <a:pt x="7440"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a:off x="7036739" y="3359960"/>
                <a:ext cx="281126" cy="337202"/>
              </a:xfrm>
              <a:custGeom>
                <a:avLst/>
                <a:gdLst/>
                <a:ahLst/>
                <a:cxnLst/>
                <a:rect l="l" t="t" r="r" b="b"/>
                <a:pathLst>
                  <a:path w="14378" h="17246" extrusionOk="0">
                    <a:moveTo>
                      <a:pt x="6911" y="0"/>
                    </a:moveTo>
                    <a:cubicBezTo>
                      <a:pt x="6436" y="0"/>
                      <a:pt x="5948" y="50"/>
                      <a:pt x="5471" y="160"/>
                    </a:cubicBezTo>
                    <a:lnTo>
                      <a:pt x="5404" y="193"/>
                    </a:lnTo>
                    <a:lnTo>
                      <a:pt x="5304" y="193"/>
                    </a:lnTo>
                    <a:lnTo>
                      <a:pt x="5204" y="227"/>
                    </a:lnTo>
                    <a:lnTo>
                      <a:pt x="5137" y="260"/>
                    </a:lnTo>
                    <a:cubicBezTo>
                      <a:pt x="4236" y="427"/>
                      <a:pt x="3469" y="794"/>
                      <a:pt x="2769" y="1294"/>
                    </a:cubicBezTo>
                    <a:cubicBezTo>
                      <a:pt x="2068" y="1794"/>
                      <a:pt x="1501" y="2395"/>
                      <a:pt x="1068" y="3095"/>
                    </a:cubicBezTo>
                    <a:cubicBezTo>
                      <a:pt x="634" y="3796"/>
                      <a:pt x="300" y="4596"/>
                      <a:pt x="167" y="5430"/>
                    </a:cubicBezTo>
                    <a:cubicBezTo>
                      <a:pt x="0" y="6264"/>
                      <a:pt x="0" y="7131"/>
                      <a:pt x="200" y="7999"/>
                    </a:cubicBezTo>
                    <a:lnTo>
                      <a:pt x="434" y="9033"/>
                    </a:lnTo>
                    <a:lnTo>
                      <a:pt x="667" y="10100"/>
                    </a:lnTo>
                    <a:lnTo>
                      <a:pt x="901" y="11134"/>
                    </a:lnTo>
                    <a:lnTo>
                      <a:pt x="1134" y="12168"/>
                    </a:lnTo>
                    <a:cubicBezTo>
                      <a:pt x="1334" y="13036"/>
                      <a:pt x="1701" y="13836"/>
                      <a:pt x="2202" y="14537"/>
                    </a:cubicBezTo>
                    <a:cubicBezTo>
                      <a:pt x="2702" y="15204"/>
                      <a:pt x="3302" y="15804"/>
                      <a:pt x="4003" y="16238"/>
                    </a:cubicBezTo>
                    <a:cubicBezTo>
                      <a:pt x="4703" y="16672"/>
                      <a:pt x="5504" y="17005"/>
                      <a:pt x="6338" y="17139"/>
                    </a:cubicBezTo>
                    <a:cubicBezTo>
                      <a:pt x="6684" y="17211"/>
                      <a:pt x="7049" y="17245"/>
                      <a:pt x="7421" y="17245"/>
                    </a:cubicBezTo>
                    <a:cubicBezTo>
                      <a:pt x="7911" y="17245"/>
                      <a:pt x="8414" y="17186"/>
                      <a:pt x="8906" y="17072"/>
                    </a:cubicBezTo>
                    <a:lnTo>
                      <a:pt x="8973" y="17072"/>
                    </a:lnTo>
                    <a:lnTo>
                      <a:pt x="9073" y="17039"/>
                    </a:lnTo>
                    <a:lnTo>
                      <a:pt x="9173" y="17039"/>
                    </a:lnTo>
                    <a:lnTo>
                      <a:pt x="9240" y="17005"/>
                    </a:lnTo>
                    <a:cubicBezTo>
                      <a:pt x="10141" y="16805"/>
                      <a:pt x="10908" y="16438"/>
                      <a:pt x="11608" y="15938"/>
                    </a:cubicBezTo>
                    <a:lnTo>
                      <a:pt x="14210" y="11835"/>
                    </a:lnTo>
                    <a:cubicBezTo>
                      <a:pt x="14377" y="11001"/>
                      <a:pt x="14377" y="10134"/>
                      <a:pt x="14177" y="9233"/>
                    </a:cubicBezTo>
                    <a:lnTo>
                      <a:pt x="13943" y="8199"/>
                    </a:lnTo>
                    <a:lnTo>
                      <a:pt x="13710" y="7165"/>
                    </a:lnTo>
                    <a:lnTo>
                      <a:pt x="13476" y="6131"/>
                    </a:lnTo>
                    <a:lnTo>
                      <a:pt x="13243" y="5063"/>
                    </a:lnTo>
                    <a:cubicBezTo>
                      <a:pt x="13043" y="4196"/>
                      <a:pt x="12676" y="3395"/>
                      <a:pt x="12175" y="2728"/>
                    </a:cubicBezTo>
                    <a:cubicBezTo>
                      <a:pt x="11675" y="2028"/>
                      <a:pt x="11075" y="1461"/>
                      <a:pt x="10374" y="1027"/>
                    </a:cubicBezTo>
                    <a:cubicBezTo>
                      <a:pt x="9674" y="560"/>
                      <a:pt x="8873" y="260"/>
                      <a:pt x="8039" y="93"/>
                    </a:cubicBezTo>
                    <a:cubicBezTo>
                      <a:pt x="7679" y="33"/>
                      <a:pt x="7299" y="0"/>
                      <a:pt x="691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a:off x="7036739" y="3359159"/>
                <a:ext cx="281126" cy="339177"/>
              </a:xfrm>
              <a:custGeom>
                <a:avLst/>
                <a:gdLst/>
                <a:ahLst/>
                <a:cxnLst/>
                <a:rect l="l" t="t" r="r" b="b"/>
                <a:pathLst>
                  <a:path w="14378" h="17347" fill="none" extrusionOk="0">
                    <a:moveTo>
                      <a:pt x="11608" y="15979"/>
                    </a:moveTo>
                    <a:cubicBezTo>
                      <a:pt x="10908" y="16479"/>
                      <a:pt x="10141" y="16846"/>
                      <a:pt x="9240" y="17046"/>
                    </a:cubicBezTo>
                    <a:lnTo>
                      <a:pt x="9173" y="17080"/>
                    </a:lnTo>
                    <a:lnTo>
                      <a:pt x="9073" y="17080"/>
                    </a:lnTo>
                    <a:lnTo>
                      <a:pt x="8973" y="17113"/>
                    </a:lnTo>
                    <a:lnTo>
                      <a:pt x="8906" y="17113"/>
                    </a:lnTo>
                    <a:cubicBezTo>
                      <a:pt x="8039" y="17313"/>
                      <a:pt x="7139" y="17346"/>
                      <a:pt x="6338" y="17180"/>
                    </a:cubicBezTo>
                    <a:cubicBezTo>
                      <a:pt x="5504" y="17046"/>
                      <a:pt x="4703" y="16713"/>
                      <a:pt x="4003" y="16279"/>
                    </a:cubicBezTo>
                    <a:cubicBezTo>
                      <a:pt x="3302" y="15845"/>
                      <a:pt x="2702" y="15245"/>
                      <a:pt x="2202" y="14578"/>
                    </a:cubicBezTo>
                    <a:cubicBezTo>
                      <a:pt x="1701" y="13877"/>
                      <a:pt x="1334" y="13077"/>
                      <a:pt x="1134" y="12209"/>
                    </a:cubicBezTo>
                    <a:lnTo>
                      <a:pt x="901" y="11175"/>
                    </a:lnTo>
                    <a:lnTo>
                      <a:pt x="667" y="10141"/>
                    </a:lnTo>
                    <a:lnTo>
                      <a:pt x="434" y="9074"/>
                    </a:lnTo>
                    <a:lnTo>
                      <a:pt x="200" y="8040"/>
                    </a:lnTo>
                    <a:cubicBezTo>
                      <a:pt x="0" y="7172"/>
                      <a:pt x="0" y="6305"/>
                      <a:pt x="167" y="5471"/>
                    </a:cubicBezTo>
                    <a:cubicBezTo>
                      <a:pt x="300" y="4637"/>
                      <a:pt x="634" y="3837"/>
                      <a:pt x="1068" y="3136"/>
                    </a:cubicBezTo>
                    <a:cubicBezTo>
                      <a:pt x="1501" y="2436"/>
                      <a:pt x="2068" y="1835"/>
                      <a:pt x="2769" y="1335"/>
                    </a:cubicBezTo>
                    <a:cubicBezTo>
                      <a:pt x="3469" y="835"/>
                      <a:pt x="4236" y="468"/>
                      <a:pt x="5137" y="301"/>
                    </a:cubicBezTo>
                    <a:lnTo>
                      <a:pt x="5204" y="268"/>
                    </a:lnTo>
                    <a:lnTo>
                      <a:pt x="5304" y="234"/>
                    </a:lnTo>
                    <a:lnTo>
                      <a:pt x="5404" y="234"/>
                    </a:lnTo>
                    <a:lnTo>
                      <a:pt x="5471" y="201"/>
                    </a:lnTo>
                    <a:cubicBezTo>
                      <a:pt x="6338" y="1"/>
                      <a:pt x="7239" y="1"/>
                      <a:pt x="8039" y="134"/>
                    </a:cubicBezTo>
                    <a:cubicBezTo>
                      <a:pt x="8873" y="301"/>
                      <a:pt x="9674" y="601"/>
                      <a:pt x="10374" y="1068"/>
                    </a:cubicBezTo>
                    <a:cubicBezTo>
                      <a:pt x="11075" y="1502"/>
                      <a:pt x="11675" y="2069"/>
                      <a:pt x="12175" y="2769"/>
                    </a:cubicBezTo>
                    <a:cubicBezTo>
                      <a:pt x="12676" y="3436"/>
                      <a:pt x="13043" y="4237"/>
                      <a:pt x="13243" y="5104"/>
                    </a:cubicBezTo>
                    <a:lnTo>
                      <a:pt x="13476" y="6172"/>
                    </a:lnTo>
                    <a:lnTo>
                      <a:pt x="13710" y="7206"/>
                    </a:lnTo>
                    <a:lnTo>
                      <a:pt x="13943" y="8240"/>
                    </a:lnTo>
                    <a:lnTo>
                      <a:pt x="14177" y="9274"/>
                    </a:lnTo>
                    <a:cubicBezTo>
                      <a:pt x="14377" y="10175"/>
                      <a:pt x="14377" y="11042"/>
                      <a:pt x="14210" y="11876"/>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6870086" y="3272714"/>
                <a:ext cx="448886" cy="225949"/>
              </a:xfrm>
              <a:custGeom>
                <a:avLst/>
                <a:gdLst/>
                <a:ahLst/>
                <a:cxnLst/>
                <a:rect l="l" t="t" r="r" b="b"/>
                <a:pathLst>
                  <a:path w="22958" h="11556" extrusionOk="0">
                    <a:moveTo>
                      <a:pt x="10977" y="1"/>
                    </a:moveTo>
                    <a:cubicBezTo>
                      <a:pt x="6313" y="1"/>
                      <a:pt x="0" y="2115"/>
                      <a:pt x="1818" y="6923"/>
                    </a:cubicBezTo>
                    <a:cubicBezTo>
                      <a:pt x="2867" y="9628"/>
                      <a:pt x="4783" y="11556"/>
                      <a:pt x="7737" y="11556"/>
                    </a:cubicBezTo>
                    <a:cubicBezTo>
                      <a:pt x="8353" y="11556"/>
                      <a:pt x="9015" y="11472"/>
                      <a:pt x="9724" y="11293"/>
                    </a:cubicBezTo>
                    <a:cubicBezTo>
                      <a:pt x="11892" y="10760"/>
                      <a:pt x="14060" y="9425"/>
                      <a:pt x="15428" y="7824"/>
                    </a:cubicBezTo>
                    <a:cubicBezTo>
                      <a:pt x="15792" y="7905"/>
                      <a:pt x="16180" y="7949"/>
                      <a:pt x="16592" y="7949"/>
                    </a:cubicBezTo>
                    <a:cubicBezTo>
                      <a:pt x="16861" y="7949"/>
                      <a:pt x="17140" y="7930"/>
                      <a:pt x="17429" y="7891"/>
                    </a:cubicBezTo>
                    <a:cubicBezTo>
                      <a:pt x="20298" y="7557"/>
                      <a:pt x="22733" y="5556"/>
                      <a:pt x="22867" y="3388"/>
                    </a:cubicBezTo>
                    <a:cubicBezTo>
                      <a:pt x="22957" y="1426"/>
                      <a:pt x="21137" y="38"/>
                      <a:pt x="18665" y="38"/>
                    </a:cubicBezTo>
                    <a:cubicBezTo>
                      <a:pt x="18405" y="38"/>
                      <a:pt x="18137" y="53"/>
                      <a:pt x="17863" y="85"/>
                    </a:cubicBezTo>
                    <a:cubicBezTo>
                      <a:pt x="16896" y="185"/>
                      <a:pt x="15928" y="519"/>
                      <a:pt x="15128" y="953"/>
                    </a:cubicBezTo>
                    <a:cubicBezTo>
                      <a:pt x="14401" y="330"/>
                      <a:pt x="12818" y="1"/>
                      <a:pt x="10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7223277" y="3372103"/>
                <a:ext cx="105681" cy="122848"/>
              </a:xfrm>
              <a:custGeom>
                <a:avLst/>
                <a:gdLst/>
                <a:ahLst/>
                <a:cxnLst/>
                <a:rect l="l" t="t" r="r" b="b"/>
                <a:pathLst>
                  <a:path w="5405" h="6283" extrusionOk="0">
                    <a:moveTo>
                      <a:pt x="2351" y="0"/>
                    </a:moveTo>
                    <a:cubicBezTo>
                      <a:pt x="2224" y="0"/>
                      <a:pt x="2096" y="13"/>
                      <a:pt x="1968" y="39"/>
                    </a:cubicBezTo>
                    <a:cubicBezTo>
                      <a:pt x="701" y="339"/>
                      <a:pt x="0" y="1974"/>
                      <a:pt x="401" y="3675"/>
                    </a:cubicBezTo>
                    <a:cubicBezTo>
                      <a:pt x="731" y="5209"/>
                      <a:pt x="1876" y="6283"/>
                      <a:pt x="3028" y="6283"/>
                    </a:cubicBezTo>
                    <a:cubicBezTo>
                      <a:pt x="3153" y="6283"/>
                      <a:pt x="3278" y="6270"/>
                      <a:pt x="3403" y="6244"/>
                    </a:cubicBezTo>
                    <a:cubicBezTo>
                      <a:pt x="4670" y="5943"/>
                      <a:pt x="5404" y="4309"/>
                      <a:pt x="5004" y="2608"/>
                    </a:cubicBezTo>
                    <a:cubicBezTo>
                      <a:pt x="4643" y="1073"/>
                      <a:pt x="3522" y="0"/>
                      <a:pt x="2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7256537" y="3464336"/>
                <a:ext cx="86109" cy="76822"/>
              </a:xfrm>
              <a:custGeom>
                <a:avLst/>
                <a:gdLst/>
                <a:ahLst/>
                <a:cxnLst/>
                <a:rect l="l" t="t" r="r" b="b"/>
                <a:pathLst>
                  <a:path w="4404" h="3929" extrusionOk="0">
                    <a:moveTo>
                      <a:pt x="2154" y="0"/>
                    </a:moveTo>
                    <a:cubicBezTo>
                      <a:pt x="1959" y="0"/>
                      <a:pt x="1762" y="30"/>
                      <a:pt x="1568" y="92"/>
                    </a:cubicBezTo>
                    <a:cubicBezTo>
                      <a:pt x="568" y="392"/>
                      <a:pt x="0" y="1460"/>
                      <a:pt x="301" y="2461"/>
                    </a:cubicBezTo>
                    <a:lnTo>
                      <a:pt x="2736" y="3928"/>
                    </a:lnTo>
                    <a:cubicBezTo>
                      <a:pt x="3803" y="3595"/>
                      <a:pt x="4404" y="2461"/>
                      <a:pt x="4070" y="1427"/>
                    </a:cubicBezTo>
                    <a:cubicBezTo>
                      <a:pt x="3799" y="559"/>
                      <a:pt x="2999" y="0"/>
                      <a:pt x="21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7256537" y="3459604"/>
                <a:ext cx="86109" cy="81553"/>
              </a:xfrm>
              <a:custGeom>
                <a:avLst/>
                <a:gdLst/>
                <a:ahLst/>
                <a:cxnLst/>
                <a:rect l="l" t="t" r="r" b="b"/>
                <a:pathLst>
                  <a:path w="4404" h="4171" fill="none" extrusionOk="0">
                    <a:moveTo>
                      <a:pt x="301" y="2703"/>
                    </a:moveTo>
                    <a:cubicBezTo>
                      <a:pt x="0" y="1702"/>
                      <a:pt x="568" y="634"/>
                      <a:pt x="1568" y="334"/>
                    </a:cubicBezTo>
                    <a:lnTo>
                      <a:pt x="1568" y="334"/>
                    </a:lnTo>
                    <a:cubicBezTo>
                      <a:pt x="2602" y="1"/>
                      <a:pt x="3736" y="601"/>
                      <a:pt x="4070" y="1669"/>
                    </a:cubicBezTo>
                    <a:lnTo>
                      <a:pt x="4070" y="1669"/>
                    </a:lnTo>
                    <a:cubicBezTo>
                      <a:pt x="4404" y="2703"/>
                      <a:pt x="3803" y="3837"/>
                      <a:pt x="2736" y="417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7066088" y="3543468"/>
                <a:ext cx="19572" cy="22329"/>
              </a:xfrm>
              <a:custGeom>
                <a:avLst/>
                <a:gdLst/>
                <a:ahLst/>
                <a:cxnLst/>
                <a:rect l="l" t="t" r="r" b="b"/>
                <a:pathLst>
                  <a:path w="1001" h="1142" extrusionOk="0">
                    <a:moveTo>
                      <a:pt x="425" y="0"/>
                    </a:moveTo>
                    <a:cubicBezTo>
                      <a:pt x="394" y="0"/>
                      <a:pt x="363" y="5"/>
                      <a:pt x="334" y="15"/>
                    </a:cubicBezTo>
                    <a:cubicBezTo>
                      <a:pt x="100" y="82"/>
                      <a:pt x="0" y="382"/>
                      <a:pt x="134" y="715"/>
                    </a:cubicBezTo>
                    <a:cubicBezTo>
                      <a:pt x="216" y="962"/>
                      <a:pt x="411" y="1142"/>
                      <a:pt x="589" y="1142"/>
                    </a:cubicBezTo>
                    <a:cubicBezTo>
                      <a:pt x="628" y="1142"/>
                      <a:pt x="665" y="1133"/>
                      <a:pt x="701" y="1116"/>
                    </a:cubicBezTo>
                    <a:cubicBezTo>
                      <a:pt x="934" y="1049"/>
                      <a:pt x="1001" y="749"/>
                      <a:pt x="901" y="448"/>
                    </a:cubicBezTo>
                    <a:cubicBezTo>
                      <a:pt x="815" y="164"/>
                      <a:pt x="608" y="0"/>
                      <a:pt x="4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7055647" y="3505925"/>
                <a:ext cx="20237" cy="11106"/>
              </a:xfrm>
              <a:custGeom>
                <a:avLst/>
                <a:gdLst/>
                <a:ahLst/>
                <a:cxnLst/>
                <a:rect l="l" t="t" r="r" b="b"/>
                <a:pathLst>
                  <a:path w="1035" h="568" fill="none" extrusionOk="0">
                    <a:moveTo>
                      <a:pt x="0" y="567"/>
                    </a:moveTo>
                    <a:cubicBezTo>
                      <a:pt x="201" y="367"/>
                      <a:pt x="501" y="167"/>
                      <a:pt x="1035" y="0"/>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7141095" y="3523895"/>
                <a:ext cx="19572" cy="22329"/>
              </a:xfrm>
              <a:custGeom>
                <a:avLst/>
                <a:gdLst/>
                <a:ahLst/>
                <a:cxnLst/>
                <a:rect l="l" t="t" r="r" b="b"/>
                <a:pathLst>
                  <a:path w="1001" h="1142" extrusionOk="0">
                    <a:moveTo>
                      <a:pt x="425" y="1"/>
                    </a:moveTo>
                    <a:cubicBezTo>
                      <a:pt x="394" y="1"/>
                      <a:pt x="363" y="5"/>
                      <a:pt x="334" y="15"/>
                    </a:cubicBezTo>
                    <a:cubicBezTo>
                      <a:pt x="100" y="82"/>
                      <a:pt x="0" y="382"/>
                      <a:pt x="100" y="716"/>
                    </a:cubicBezTo>
                    <a:cubicBezTo>
                      <a:pt x="210" y="963"/>
                      <a:pt x="388" y="1142"/>
                      <a:pt x="577" y="1142"/>
                    </a:cubicBezTo>
                    <a:cubicBezTo>
                      <a:pt x="618" y="1142"/>
                      <a:pt x="659" y="1134"/>
                      <a:pt x="701" y="1116"/>
                    </a:cubicBezTo>
                    <a:cubicBezTo>
                      <a:pt x="901" y="1049"/>
                      <a:pt x="1001" y="749"/>
                      <a:pt x="901" y="449"/>
                    </a:cubicBezTo>
                    <a:cubicBezTo>
                      <a:pt x="815" y="164"/>
                      <a:pt x="608"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7142385" y="3476556"/>
                <a:ext cx="22857" cy="3950"/>
              </a:xfrm>
              <a:custGeom>
                <a:avLst/>
                <a:gdLst/>
                <a:ahLst/>
                <a:cxnLst/>
                <a:rect l="l" t="t" r="r" b="b"/>
                <a:pathLst>
                  <a:path w="1169" h="202" fill="none" extrusionOk="0">
                    <a:moveTo>
                      <a:pt x="1168" y="34"/>
                    </a:moveTo>
                    <a:cubicBezTo>
                      <a:pt x="868" y="1"/>
                      <a:pt x="468" y="1"/>
                      <a:pt x="1" y="201"/>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7138475" y="3573091"/>
                <a:ext cx="27413" cy="46985"/>
              </a:xfrm>
              <a:custGeom>
                <a:avLst/>
                <a:gdLst/>
                <a:ahLst/>
                <a:cxnLst/>
                <a:rect l="l" t="t" r="r" b="b"/>
                <a:pathLst>
                  <a:path w="1402" h="2403" fill="none" extrusionOk="0">
                    <a:moveTo>
                      <a:pt x="1035" y="1"/>
                    </a:moveTo>
                    <a:cubicBezTo>
                      <a:pt x="1402" y="968"/>
                      <a:pt x="935" y="2002"/>
                      <a:pt x="1" y="2403"/>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6595813" y="3971039"/>
                <a:ext cx="801594" cy="772832"/>
              </a:xfrm>
              <a:custGeom>
                <a:avLst/>
                <a:gdLst/>
                <a:ahLst/>
                <a:cxnLst/>
                <a:rect l="l" t="t" r="r" b="b"/>
                <a:pathLst>
                  <a:path w="40997" h="39526" extrusionOk="0">
                    <a:moveTo>
                      <a:pt x="12011" y="1"/>
                    </a:moveTo>
                    <a:cubicBezTo>
                      <a:pt x="9669" y="1"/>
                      <a:pt x="7435" y="1320"/>
                      <a:pt x="6372" y="3566"/>
                    </a:cubicBezTo>
                    <a:cubicBezTo>
                      <a:pt x="5605" y="5234"/>
                      <a:pt x="5605" y="7035"/>
                      <a:pt x="6238" y="8603"/>
                    </a:cubicBezTo>
                    <a:lnTo>
                      <a:pt x="7106" y="25749"/>
                    </a:lnTo>
                    <a:cubicBezTo>
                      <a:pt x="7139" y="26115"/>
                      <a:pt x="7172" y="26482"/>
                      <a:pt x="7306" y="26816"/>
                    </a:cubicBezTo>
                    <a:cubicBezTo>
                      <a:pt x="7172" y="26916"/>
                      <a:pt x="7039" y="27049"/>
                      <a:pt x="6972" y="27216"/>
                    </a:cubicBezTo>
                    <a:lnTo>
                      <a:pt x="1969" y="35722"/>
                    </a:lnTo>
                    <a:lnTo>
                      <a:pt x="1368" y="36123"/>
                    </a:lnTo>
                    <a:cubicBezTo>
                      <a:pt x="268" y="36856"/>
                      <a:pt x="1" y="38324"/>
                      <a:pt x="735" y="39425"/>
                    </a:cubicBezTo>
                    <a:lnTo>
                      <a:pt x="801" y="39525"/>
                    </a:lnTo>
                    <a:lnTo>
                      <a:pt x="1802" y="38858"/>
                    </a:lnTo>
                    <a:lnTo>
                      <a:pt x="13277" y="31953"/>
                    </a:lnTo>
                    <a:cubicBezTo>
                      <a:pt x="14378" y="31286"/>
                      <a:pt x="14411" y="29718"/>
                      <a:pt x="13644" y="28584"/>
                    </a:cubicBezTo>
                    <a:cubicBezTo>
                      <a:pt x="14444" y="27883"/>
                      <a:pt x="14945" y="26883"/>
                      <a:pt x="14978" y="25749"/>
                    </a:cubicBezTo>
                    <a:lnTo>
                      <a:pt x="16212" y="15008"/>
                    </a:lnTo>
                    <a:lnTo>
                      <a:pt x="29222" y="20945"/>
                    </a:lnTo>
                    <a:cubicBezTo>
                      <a:pt x="30069" y="21345"/>
                      <a:pt x="30962" y="21530"/>
                      <a:pt x="31842" y="21530"/>
                    </a:cubicBezTo>
                    <a:cubicBezTo>
                      <a:pt x="32799" y="21530"/>
                      <a:pt x="33741" y="21311"/>
                      <a:pt x="34592" y="20912"/>
                    </a:cubicBezTo>
                    <a:cubicBezTo>
                      <a:pt x="36260" y="20411"/>
                      <a:pt x="37728" y="19344"/>
                      <a:pt x="38728" y="17776"/>
                    </a:cubicBezTo>
                    <a:cubicBezTo>
                      <a:pt x="40997" y="14274"/>
                      <a:pt x="39963" y="9604"/>
                      <a:pt x="36460" y="7369"/>
                    </a:cubicBezTo>
                    <a:cubicBezTo>
                      <a:pt x="35221" y="6572"/>
                      <a:pt x="33823" y="6189"/>
                      <a:pt x="32439" y="6189"/>
                    </a:cubicBezTo>
                    <a:cubicBezTo>
                      <a:pt x="31215" y="6189"/>
                      <a:pt x="30002" y="6489"/>
                      <a:pt x="28921" y="7068"/>
                    </a:cubicBezTo>
                    <a:lnTo>
                      <a:pt x="14678" y="597"/>
                    </a:lnTo>
                    <a:cubicBezTo>
                      <a:pt x="13813" y="192"/>
                      <a:pt x="12904" y="1"/>
                      <a:pt x="12011"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6399498" y="4625819"/>
                <a:ext cx="414669" cy="182640"/>
              </a:xfrm>
              <a:custGeom>
                <a:avLst/>
                <a:gdLst/>
                <a:ahLst/>
                <a:cxnLst/>
                <a:rect l="l" t="t" r="r" b="b"/>
                <a:pathLst>
                  <a:path w="21208" h="9341" extrusionOk="0">
                    <a:moveTo>
                      <a:pt x="16812" y="0"/>
                    </a:moveTo>
                    <a:lnTo>
                      <a:pt x="667" y="7472"/>
                    </a:lnTo>
                    <a:cubicBezTo>
                      <a:pt x="267" y="7673"/>
                      <a:pt x="0" y="8340"/>
                      <a:pt x="0" y="9074"/>
                    </a:cubicBezTo>
                    <a:lnTo>
                      <a:pt x="17846" y="9340"/>
                    </a:lnTo>
                    <a:cubicBezTo>
                      <a:pt x="17857" y="9341"/>
                      <a:pt x="17868" y="9341"/>
                      <a:pt x="17878" y="9341"/>
                    </a:cubicBezTo>
                    <a:cubicBezTo>
                      <a:pt x="20092" y="9341"/>
                      <a:pt x="21208" y="5895"/>
                      <a:pt x="19648" y="3803"/>
                    </a:cubicBezTo>
                    <a:lnTo>
                      <a:pt x="16812"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6399498" y="4700180"/>
                <a:ext cx="414826" cy="108927"/>
              </a:xfrm>
              <a:custGeom>
                <a:avLst/>
                <a:gdLst/>
                <a:ahLst/>
                <a:cxnLst/>
                <a:rect l="l" t="t" r="r" b="b"/>
                <a:pathLst>
                  <a:path w="21216" h="5571" fill="none" extrusionOk="0">
                    <a:moveTo>
                      <a:pt x="0" y="5271"/>
                    </a:moveTo>
                    <a:lnTo>
                      <a:pt x="17846" y="5537"/>
                    </a:lnTo>
                    <a:cubicBezTo>
                      <a:pt x="20081" y="5571"/>
                      <a:pt x="21215" y="2102"/>
                      <a:pt x="19681" y="0"/>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6397543" y="4741203"/>
                <a:ext cx="105662" cy="63995"/>
              </a:xfrm>
              <a:custGeom>
                <a:avLst/>
                <a:gdLst/>
                <a:ahLst/>
                <a:cxnLst/>
                <a:rect l="l" t="t" r="r" b="b"/>
                <a:pathLst>
                  <a:path w="5404" h="3273" extrusionOk="0">
                    <a:moveTo>
                      <a:pt x="2991" y="1"/>
                    </a:moveTo>
                    <a:cubicBezTo>
                      <a:pt x="2950" y="1"/>
                      <a:pt x="2910" y="2"/>
                      <a:pt x="2869" y="4"/>
                    </a:cubicBezTo>
                    <a:cubicBezTo>
                      <a:pt x="1268" y="70"/>
                      <a:pt x="0" y="1438"/>
                      <a:pt x="67" y="3072"/>
                    </a:cubicBezTo>
                    <a:lnTo>
                      <a:pt x="67" y="3273"/>
                    </a:lnTo>
                    <a:lnTo>
                      <a:pt x="5404" y="3039"/>
                    </a:lnTo>
                    <a:lnTo>
                      <a:pt x="5371" y="2305"/>
                    </a:lnTo>
                    <a:cubicBezTo>
                      <a:pt x="5338" y="1012"/>
                      <a:pt x="4272" y="1"/>
                      <a:pt x="299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6530583" y="4693649"/>
                <a:ext cx="61336" cy="66537"/>
              </a:xfrm>
              <a:custGeom>
                <a:avLst/>
                <a:gdLst/>
                <a:ahLst/>
                <a:cxnLst/>
                <a:rect l="l" t="t" r="r" b="b"/>
                <a:pathLst>
                  <a:path w="3137" h="3403" fill="none" extrusionOk="0">
                    <a:moveTo>
                      <a:pt x="3137" y="2002"/>
                    </a:moveTo>
                    <a:lnTo>
                      <a:pt x="1102" y="1"/>
                    </a:lnTo>
                    <a:lnTo>
                      <a:pt x="1869" y="3403"/>
                    </a:lnTo>
                    <a:lnTo>
                      <a:pt x="1" y="1201"/>
                    </a:lnTo>
                  </a:path>
                </a:pathLst>
              </a:custGeom>
              <a:noFill/>
              <a:ln w="133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6601679" y="4093071"/>
                <a:ext cx="933339" cy="640775"/>
              </a:xfrm>
              <a:custGeom>
                <a:avLst/>
                <a:gdLst/>
                <a:ahLst/>
                <a:cxnLst/>
                <a:rect l="l" t="t" r="r" b="b"/>
                <a:pathLst>
                  <a:path w="47735" h="32772" extrusionOk="0">
                    <a:moveTo>
                      <a:pt x="38676" y="1"/>
                    </a:moveTo>
                    <a:cubicBezTo>
                      <a:pt x="36231" y="1"/>
                      <a:pt x="33951" y="1089"/>
                      <a:pt x="32391" y="2896"/>
                    </a:cubicBezTo>
                    <a:lnTo>
                      <a:pt x="15145" y="1962"/>
                    </a:lnTo>
                    <a:cubicBezTo>
                      <a:pt x="14982" y="1950"/>
                      <a:pt x="14821" y="1945"/>
                      <a:pt x="14660" y="1945"/>
                    </a:cubicBezTo>
                    <a:cubicBezTo>
                      <a:pt x="11068" y="1945"/>
                      <a:pt x="8062" y="4758"/>
                      <a:pt x="7806" y="8366"/>
                    </a:cubicBezTo>
                    <a:cubicBezTo>
                      <a:pt x="7806" y="8466"/>
                      <a:pt x="7806" y="8533"/>
                      <a:pt x="7806" y="8633"/>
                    </a:cubicBezTo>
                    <a:lnTo>
                      <a:pt x="868" y="26779"/>
                    </a:lnTo>
                    <a:cubicBezTo>
                      <a:pt x="1" y="28914"/>
                      <a:pt x="968" y="31383"/>
                      <a:pt x="3036" y="32350"/>
                    </a:cubicBezTo>
                    <a:cubicBezTo>
                      <a:pt x="3637" y="32637"/>
                      <a:pt x="4271" y="32772"/>
                      <a:pt x="4896" y="32772"/>
                    </a:cubicBezTo>
                    <a:cubicBezTo>
                      <a:pt x="6526" y="32772"/>
                      <a:pt x="8093" y="31849"/>
                      <a:pt x="8841" y="30282"/>
                    </a:cubicBezTo>
                    <a:lnTo>
                      <a:pt x="17280" y="15872"/>
                    </a:lnTo>
                    <a:lnTo>
                      <a:pt x="38295" y="17006"/>
                    </a:lnTo>
                    <a:cubicBezTo>
                      <a:pt x="38468" y="17019"/>
                      <a:pt x="38639" y="17026"/>
                      <a:pt x="38809" y="17026"/>
                    </a:cubicBezTo>
                    <a:cubicBezTo>
                      <a:pt x="40778" y="17026"/>
                      <a:pt x="42573" y="16155"/>
                      <a:pt x="43832" y="14804"/>
                    </a:cubicBezTo>
                    <a:cubicBezTo>
                      <a:pt x="45333" y="13637"/>
                      <a:pt x="46434" y="11935"/>
                      <a:pt x="46834" y="9934"/>
                    </a:cubicBezTo>
                    <a:cubicBezTo>
                      <a:pt x="47735" y="5431"/>
                      <a:pt x="44800" y="1061"/>
                      <a:pt x="40296" y="160"/>
                    </a:cubicBezTo>
                    <a:cubicBezTo>
                      <a:pt x="39752" y="53"/>
                      <a:pt x="39210" y="1"/>
                      <a:pt x="38676" y="1"/>
                    </a:cubicBezTo>
                    <a:close/>
                  </a:path>
                </a:pathLst>
              </a:custGeom>
              <a:solidFill>
                <a:srgbClr val="FF6952"/>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7144360" y="1928799"/>
                <a:ext cx="393299" cy="949000"/>
              </a:xfrm>
              <a:custGeom>
                <a:avLst/>
                <a:gdLst/>
                <a:ahLst/>
                <a:cxnLst/>
                <a:rect l="l" t="t" r="r" b="b"/>
                <a:pathLst>
                  <a:path w="20115" h="48536" fill="none" extrusionOk="0">
                    <a:moveTo>
                      <a:pt x="0" y="0"/>
                    </a:moveTo>
                    <a:cubicBezTo>
                      <a:pt x="12442" y="12409"/>
                      <a:pt x="20114" y="29588"/>
                      <a:pt x="20114" y="48535"/>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4853030" y="1928134"/>
                <a:ext cx="392653" cy="949665"/>
              </a:xfrm>
              <a:custGeom>
                <a:avLst/>
                <a:gdLst/>
                <a:ahLst/>
                <a:cxnLst/>
                <a:rect l="l" t="t" r="r" b="b"/>
                <a:pathLst>
                  <a:path w="20082" h="48570" fill="none" extrusionOk="0">
                    <a:moveTo>
                      <a:pt x="0" y="48569"/>
                    </a:moveTo>
                    <a:cubicBezTo>
                      <a:pt x="0" y="29622"/>
                      <a:pt x="7673" y="12443"/>
                      <a:pt x="20081"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5320685" y="2356018"/>
                <a:ext cx="420046" cy="319605"/>
              </a:xfrm>
              <a:custGeom>
                <a:avLst/>
                <a:gdLst/>
                <a:ahLst/>
                <a:cxnLst/>
                <a:rect l="l" t="t" r="r" b="b"/>
                <a:pathLst>
                  <a:path w="21483" h="16346" fill="none" extrusionOk="0">
                    <a:moveTo>
                      <a:pt x="0" y="15578"/>
                    </a:moveTo>
                    <a:cubicBezTo>
                      <a:pt x="4304" y="13377"/>
                      <a:pt x="7372" y="11075"/>
                      <a:pt x="9140" y="8807"/>
                    </a:cubicBezTo>
                    <a:cubicBezTo>
                      <a:pt x="10942" y="6572"/>
                      <a:pt x="11409" y="4303"/>
                      <a:pt x="10575" y="2135"/>
                    </a:cubicBezTo>
                    <a:cubicBezTo>
                      <a:pt x="9707" y="0"/>
                      <a:pt x="7106" y="34"/>
                      <a:pt x="5137" y="1235"/>
                    </a:cubicBezTo>
                    <a:cubicBezTo>
                      <a:pt x="3169" y="2402"/>
                      <a:pt x="1768" y="4770"/>
                      <a:pt x="3303" y="7272"/>
                    </a:cubicBezTo>
                    <a:cubicBezTo>
                      <a:pt x="4837" y="9807"/>
                      <a:pt x="6639" y="12643"/>
                      <a:pt x="8940" y="14277"/>
                    </a:cubicBezTo>
                    <a:cubicBezTo>
                      <a:pt x="11242" y="15912"/>
                      <a:pt x="14077" y="16345"/>
                      <a:pt x="17613" y="14077"/>
                    </a:cubicBezTo>
                    <a:cubicBezTo>
                      <a:pt x="18347" y="13577"/>
                      <a:pt x="19047" y="13043"/>
                      <a:pt x="19681" y="12443"/>
                    </a:cubicBezTo>
                    <a:cubicBezTo>
                      <a:pt x="20315" y="11842"/>
                      <a:pt x="20915" y="11208"/>
                      <a:pt x="21482" y="1054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4919550" y="2791704"/>
                <a:ext cx="168288" cy="208742"/>
              </a:xfrm>
              <a:custGeom>
                <a:avLst/>
                <a:gdLst/>
                <a:ahLst/>
                <a:cxnLst/>
                <a:rect l="l" t="t" r="r" b="b"/>
                <a:pathLst>
                  <a:path w="8607" h="10676" fill="none" extrusionOk="0">
                    <a:moveTo>
                      <a:pt x="1" y="10675"/>
                    </a:moveTo>
                    <a:cubicBezTo>
                      <a:pt x="1368" y="6205"/>
                      <a:pt x="4704" y="2770"/>
                      <a:pt x="8607" y="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5544394" y="3008256"/>
                <a:ext cx="585715" cy="418091"/>
              </a:xfrm>
              <a:custGeom>
                <a:avLst/>
                <a:gdLst/>
                <a:ahLst/>
                <a:cxnLst/>
                <a:rect l="l" t="t" r="r" b="b"/>
                <a:pathLst>
                  <a:path w="29956" h="21383" fill="none" extrusionOk="0">
                    <a:moveTo>
                      <a:pt x="29956" y="21382"/>
                    </a:moveTo>
                    <a:cubicBezTo>
                      <a:pt x="19281" y="12676"/>
                      <a:pt x="9641" y="1"/>
                      <a:pt x="1" y="7806"/>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6799323" y="2692568"/>
                <a:ext cx="187841" cy="245247"/>
              </a:xfrm>
              <a:custGeom>
                <a:avLst/>
                <a:gdLst/>
                <a:ahLst/>
                <a:cxnLst/>
                <a:rect l="l" t="t" r="r" b="b"/>
                <a:pathLst>
                  <a:path w="9607" h="12543" fill="none" extrusionOk="0">
                    <a:moveTo>
                      <a:pt x="0" y="1"/>
                    </a:moveTo>
                    <a:cubicBezTo>
                      <a:pt x="4904" y="1668"/>
                      <a:pt x="9307" y="5171"/>
                      <a:pt x="9607" y="12543"/>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5125661" y="2707566"/>
                <a:ext cx="145471" cy="60691"/>
              </a:xfrm>
              <a:custGeom>
                <a:avLst/>
                <a:gdLst/>
                <a:ahLst/>
                <a:cxnLst/>
                <a:rect l="l" t="t" r="r" b="b"/>
                <a:pathLst>
                  <a:path w="7440" h="3104" extrusionOk="0">
                    <a:moveTo>
                      <a:pt x="7239" y="1"/>
                    </a:moveTo>
                    <a:lnTo>
                      <a:pt x="1" y="3103"/>
                    </a:lnTo>
                    <a:lnTo>
                      <a:pt x="7439" y="1202"/>
                    </a:lnTo>
                    <a:lnTo>
                      <a:pt x="7239"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5121105" y="2665820"/>
                <a:ext cx="209368" cy="103726"/>
              </a:xfrm>
              <a:custGeom>
                <a:avLst/>
                <a:gdLst/>
                <a:ahLst/>
                <a:cxnLst/>
                <a:rect l="l" t="t" r="r" b="b"/>
                <a:pathLst>
                  <a:path w="10708" h="5305" extrusionOk="0">
                    <a:moveTo>
                      <a:pt x="4470" y="1"/>
                    </a:moveTo>
                    <a:lnTo>
                      <a:pt x="0" y="5305"/>
                    </a:lnTo>
                    <a:lnTo>
                      <a:pt x="0" y="5305"/>
                    </a:lnTo>
                    <a:lnTo>
                      <a:pt x="10708" y="1402"/>
                    </a:lnTo>
                    <a:lnTo>
                      <a:pt x="7272" y="868"/>
                    </a:lnTo>
                    <a:lnTo>
                      <a:pt x="6371" y="1335"/>
                    </a:lnTo>
                    <a:lnTo>
                      <a:pt x="5838" y="335"/>
                    </a:lnTo>
                    <a:lnTo>
                      <a:pt x="44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5164807" y="2672350"/>
                <a:ext cx="80889" cy="63937"/>
              </a:xfrm>
              <a:custGeom>
                <a:avLst/>
                <a:gdLst/>
                <a:ahLst/>
                <a:cxnLst/>
                <a:rect l="l" t="t" r="r" b="b"/>
                <a:pathLst>
                  <a:path w="4137" h="3270" extrusionOk="0">
                    <a:moveTo>
                      <a:pt x="3603" y="1"/>
                    </a:moveTo>
                    <a:lnTo>
                      <a:pt x="0" y="3270"/>
                    </a:lnTo>
                    <a:lnTo>
                      <a:pt x="0" y="3270"/>
                    </a:lnTo>
                    <a:lnTo>
                      <a:pt x="4136" y="1001"/>
                    </a:lnTo>
                    <a:lnTo>
                      <a:pt x="360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6560597" y="2640400"/>
                <a:ext cx="153937" cy="33278"/>
              </a:xfrm>
              <a:custGeom>
                <a:avLst/>
                <a:gdLst/>
                <a:ahLst/>
                <a:cxnLst/>
                <a:rect l="l" t="t" r="r" b="b"/>
                <a:pathLst>
                  <a:path w="7873" h="1702" extrusionOk="0">
                    <a:moveTo>
                      <a:pt x="0" y="0"/>
                    </a:moveTo>
                    <a:lnTo>
                      <a:pt x="7506" y="1701"/>
                    </a:lnTo>
                    <a:lnTo>
                      <a:pt x="7873" y="534"/>
                    </a:lnTo>
                    <a:lnTo>
                      <a:pt x="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6556687" y="2586903"/>
                <a:ext cx="221119" cy="80243"/>
              </a:xfrm>
              <a:custGeom>
                <a:avLst/>
                <a:gdLst/>
                <a:ahLst/>
                <a:cxnLst/>
                <a:rect l="l" t="t" r="r" b="b"/>
                <a:pathLst>
                  <a:path w="11309" h="4104" extrusionOk="0">
                    <a:moveTo>
                      <a:pt x="6371" y="1"/>
                    </a:moveTo>
                    <a:lnTo>
                      <a:pt x="0" y="2703"/>
                    </a:lnTo>
                    <a:lnTo>
                      <a:pt x="11308" y="4104"/>
                    </a:lnTo>
                    <a:lnTo>
                      <a:pt x="8473" y="2069"/>
                    </a:lnTo>
                    <a:lnTo>
                      <a:pt x="7472" y="2069"/>
                    </a:lnTo>
                    <a:lnTo>
                      <a:pt x="7439" y="935"/>
                    </a:lnTo>
                    <a:lnTo>
                      <a:pt x="6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6610165" y="2605165"/>
                <a:ext cx="92640" cy="24812"/>
              </a:xfrm>
              <a:custGeom>
                <a:avLst/>
                <a:gdLst/>
                <a:ahLst/>
                <a:cxnLst/>
                <a:rect l="l" t="t" r="r" b="b"/>
                <a:pathLst>
                  <a:path w="4738" h="1269" extrusionOk="0">
                    <a:moveTo>
                      <a:pt x="4704" y="1"/>
                    </a:moveTo>
                    <a:lnTo>
                      <a:pt x="1" y="1268"/>
                    </a:lnTo>
                    <a:lnTo>
                      <a:pt x="1" y="1268"/>
                    </a:lnTo>
                    <a:lnTo>
                      <a:pt x="4737" y="1135"/>
                    </a:lnTo>
                    <a:lnTo>
                      <a:pt x="470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6188166" y="3492219"/>
                <a:ext cx="145471" cy="60671"/>
              </a:xfrm>
              <a:custGeom>
                <a:avLst/>
                <a:gdLst/>
                <a:ahLst/>
                <a:cxnLst/>
                <a:rect l="l" t="t" r="r" b="b"/>
                <a:pathLst>
                  <a:path w="7440" h="3103" extrusionOk="0">
                    <a:moveTo>
                      <a:pt x="167" y="1"/>
                    </a:moveTo>
                    <a:lnTo>
                      <a:pt x="0" y="1201"/>
                    </a:lnTo>
                    <a:lnTo>
                      <a:pt x="7439" y="3103"/>
                    </a:lnTo>
                    <a:lnTo>
                      <a:pt x="16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6128157" y="3450472"/>
                <a:ext cx="209388" cy="103726"/>
              </a:xfrm>
              <a:custGeom>
                <a:avLst/>
                <a:gdLst/>
                <a:ahLst/>
                <a:cxnLst/>
                <a:rect l="l" t="t" r="r" b="b"/>
                <a:pathLst>
                  <a:path w="10709" h="5305" extrusionOk="0">
                    <a:moveTo>
                      <a:pt x="6238" y="1"/>
                    </a:moveTo>
                    <a:lnTo>
                      <a:pt x="4871" y="334"/>
                    </a:lnTo>
                    <a:lnTo>
                      <a:pt x="4337" y="1335"/>
                    </a:lnTo>
                    <a:lnTo>
                      <a:pt x="3436" y="868"/>
                    </a:lnTo>
                    <a:lnTo>
                      <a:pt x="1" y="1402"/>
                    </a:lnTo>
                    <a:lnTo>
                      <a:pt x="10708" y="5305"/>
                    </a:lnTo>
                    <a:lnTo>
                      <a:pt x="10708" y="5305"/>
                    </a:lnTo>
                    <a:lnTo>
                      <a:pt x="62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6212960" y="3457003"/>
                <a:ext cx="81534" cy="63937"/>
              </a:xfrm>
              <a:custGeom>
                <a:avLst/>
                <a:gdLst/>
                <a:ahLst/>
                <a:cxnLst/>
                <a:rect l="l" t="t" r="r" b="b"/>
                <a:pathLst>
                  <a:path w="4170" h="3270" extrusionOk="0">
                    <a:moveTo>
                      <a:pt x="534" y="0"/>
                    </a:moveTo>
                    <a:lnTo>
                      <a:pt x="0" y="1001"/>
                    </a:lnTo>
                    <a:lnTo>
                      <a:pt x="4170" y="3269"/>
                    </a:lnTo>
                    <a:lnTo>
                      <a:pt x="4170" y="3269"/>
                    </a:lnTo>
                    <a:lnTo>
                      <a:pt x="53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6311430" y="4806491"/>
                <a:ext cx="526373" cy="11106"/>
              </a:xfrm>
              <a:custGeom>
                <a:avLst/>
                <a:gdLst/>
                <a:ahLst/>
                <a:cxnLst/>
                <a:rect l="l" t="t" r="r" b="b"/>
                <a:pathLst>
                  <a:path w="26921" h="568" extrusionOk="0">
                    <a:moveTo>
                      <a:pt x="1" y="0"/>
                    </a:moveTo>
                    <a:lnTo>
                      <a:pt x="1" y="167"/>
                    </a:lnTo>
                    <a:lnTo>
                      <a:pt x="26920" y="567"/>
                    </a:lnTo>
                    <a:lnTo>
                      <a:pt x="26920" y="434"/>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5423731" y="4630375"/>
                <a:ext cx="526373" cy="21547"/>
              </a:xfrm>
              <a:custGeom>
                <a:avLst/>
                <a:gdLst/>
                <a:ahLst/>
                <a:cxnLst/>
                <a:rect l="l" t="t" r="r" b="b"/>
                <a:pathLst>
                  <a:path w="26921" h="1102" extrusionOk="0">
                    <a:moveTo>
                      <a:pt x="26887" y="1"/>
                    </a:moveTo>
                    <a:lnTo>
                      <a:pt x="1" y="968"/>
                    </a:lnTo>
                    <a:lnTo>
                      <a:pt x="1" y="1102"/>
                    </a:lnTo>
                    <a:lnTo>
                      <a:pt x="26920" y="134"/>
                    </a:lnTo>
                    <a:lnTo>
                      <a:pt x="268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5424396" y="4660389"/>
                <a:ext cx="146761" cy="8486"/>
              </a:xfrm>
              <a:custGeom>
                <a:avLst/>
                <a:gdLst/>
                <a:ahLst/>
                <a:cxnLst/>
                <a:rect l="l" t="t" r="r" b="b"/>
                <a:pathLst>
                  <a:path w="7506" h="434" extrusionOk="0">
                    <a:moveTo>
                      <a:pt x="7506" y="0"/>
                    </a:moveTo>
                    <a:lnTo>
                      <a:pt x="0" y="267"/>
                    </a:lnTo>
                    <a:lnTo>
                      <a:pt x="0" y="434"/>
                    </a:lnTo>
                    <a:lnTo>
                      <a:pt x="7506" y="167"/>
                    </a:lnTo>
                    <a:lnTo>
                      <a:pt x="750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5273718" y="1605935"/>
                <a:ext cx="684846" cy="1124445"/>
              </a:xfrm>
              <a:custGeom>
                <a:avLst/>
                <a:gdLst/>
                <a:ahLst/>
                <a:cxnLst/>
                <a:rect l="l" t="t" r="r" b="b"/>
                <a:pathLst>
                  <a:path w="35026" h="57509" fill="none" extrusionOk="0">
                    <a:moveTo>
                      <a:pt x="35026" y="57508"/>
                    </a:moveTo>
                    <a:lnTo>
                      <a:pt x="29188" y="47935"/>
                    </a:lnTo>
                    <a:lnTo>
                      <a:pt x="23351" y="38328"/>
                    </a:lnTo>
                    <a:lnTo>
                      <a:pt x="17513" y="28754"/>
                    </a:lnTo>
                    <a:lnTo>
                      <a:pt x="11676" y="19181"/>
                    </a:lnTo>
                    <a:lnTo>
                      <a:pt x="5838" y="9574"/>
                    </a:lnTo>
                    <a:lnTo>
                      <a:pt x="1" y="1"/>
                    </a:lnTo>
                    <a:lnTo>
                      <a:pt x="11676" y="1"/>
                    </a:lnTo>
                    <a:lnTo>
                      <a:pt x="23351" y="1"/>
                    </a:lnTo>
                    <a:lnTo>
                      <a:pt x="31256"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1143080" y="1293252"/>
            <a:ext cx="3172663" cy="369332"/>
          </a:xfrm>
          <a:prstGeom prst="rect">
            <a:avLst/>
          </a:prstGeom>
        </p:spPr>
        <p:txBody>
          <a:bodyPr wrap="none">
            <a:spAutoFit/>
          </a:bodyPr>
          <a:lstStyle/>
          <a:p>
            <a:r>
              <a:rPr lang="en-US" sz="1800" dirty="0" err="1"/>
              <a:t>Sử</a:t>
            </a:r>
            <a:r>
              <a:rPr lang="en-US" sz="1800" dirty="0"/>
              <a:t> </a:t>
            </a:r>
            <a:r>
              <a:rPr lang="en-US" sz="1800" dirty="0" err="1"/>
              <a:t>dụng</a:t>
            </a:r>
            <a:r>
              <a:rPr lang="en-US" sz="1800" dirty="0"/>
              <a:t> </a:t>
            </a:r>
            <a:r>
              <a:rPr lang="en-US" sz="1800" dirty="0" err="1"/>
              <a:t>phần</a:t>
            </a:r>
            <a:r>
              <a:rPr lang="en-US" sz="1800" dirty="0"/>
              <a:t> </a:t>
            </a:r>
            <a:r>
              <a:rPr lang="en-US" sz="1800" dirty="0" err="1"/>
              <a:t>mềm</a:t>
            </a:r>
            <a:r>
              <a:rPr lang="en-US" sz="1800" dirty="0"/>
              <a:t> </a:t>
            </a:r>
            <a:r>
              <a:rPr lang="en-US" sz="1800" dirty="0" err="1"/>
              <a:t>bẻ</a:t>
            </a:r>
            <a:r>
              <a:rPr lang="en-US" sz="1800" dirty="0"/>
              <a:t> </a:t>
            </a:r>
            <a:r>
              <a:rPr lang="en-US" sz="1800" dirty="0" err="1"/>
              <a:t>khóa</a:t>
            </a:r>
            <a:r>
              <a:rPr lang="en-US" sz="1800" dirty="0"/>
              <a:t>.</a:t>
            </a:r>
          </a:p>
        </p:txBody>
      </p:sp>
      <p:sp>
        <p:nvSpPr>
          <p:cNvPr id="225" name="Title 1"/>
          <p:cNvSpPr>
            <a:spLocks noGrp="1"/>
          </p:cNvSpPr>
          <p:nvPr>
            <p:ph type="title"/>
          </p:nvPr>
        </p:nvSpPr>
        <p:spPr>
          <a:xfrm>
            <a:off x="293649" y="314830"/>
            <a:ext cx="8520600" cy="572700"/>
          </a:xfrm>
        </p:spPr>
        <p:txBody>
          <a:bodyPr/>
          <a:lstStyle/>
          <a:p>
            <a:pPr>
              <a:lnSpc>
                <a:spcPct val="150000"/>
              </a:lnSpc>
            </a:pPr>
            <a:r>
              <a:rPr lang="en-US" sz="2000" dirty="0" err="1">
                <a:solidFill>
                  <a:srgbClr val="C00000"/>
                </a:solidFill>
                <a:latin typeface="+mn-lt"/>
              </a:rPr>
              <a:t>Một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 </a:t>
            </a:r>
            <a:r>
              <a:rPr lang="en-US" sz="2000" dirty="0" err="1">
                <a:solidFill>
                  <a:srgbClr val="C00000"/>
                </a:solidFill>
                <a:latin typeface="+mn-lt"/>
              </a:rPr>
              <a:t>biểu</a:t>
            </a:r>
            <a:r>
              <a:rPr lang="en-US" sz="2000" dirty="0">
                <a:solidFill>
                  <a:srgbClr val="C00000"/>
                </a:solidFill>
                <a:latin typeface="+mn-lt"/>
              </a:rPr>
              <a:t> </a:t>
            </a:r>
            <a:r>
              <a:rPr lang="en-US" sz="2000" dirty="0" err="1">
                <a:solidFill>
                  <a:srgbClr val="C00000"/>
                </a:solidFill>
                <a:latin typeface="+mn-lt"/>
              </a:rPr>
              <a:t>hiện</a:t>
            </a:r>
            <a:r>
              <a:rPr lang="en-US" sz="2000" dirty="0">
                <a:solidFill>
                  <a:srgbClr val="C00000"/>
                </a:solidFill>
                <a:latin typeface="+mn-lt"/>
              </a:rPr>
              <a:t> vi </a:t>
            </a:r>
            <a:r>
              <a:rPr lang="en-US" sz="2000" dirty="0" err="1">
                <a:solidFill>
                  <a:srgbClr val="C00000"/>
                </a:solidFill>
                <a:latin typeface="+mn-lt"/>
              </a:rPr>
              <a:t>phạm</a:t>
            </a:r>
            <a:r>
              <a:rPr lang="en-US" sz="2000" dirty="0">
                <a:solidFill>
                  <a:srgbClr val="C00000"/>
                </a:solidFill>
                <a:latin typeface="+mn-lt"/>
              </a:rPr>
              <a:t> </a:t>
            </a:r>
            <a:r>
              <a:rPr lang="en-US" sz="2000" dirty="0" err="1">
                <a:solidFill>
                  <a:srgbClr val="C00000"/>
                </a:solidFill>
                <a:latin typeface="+mn-lt"/>
              </a:rPr>
              <a:t>đạo</a:t>
            </a:r>
            <a:r>
              <a:rPr lang="en-US" sz="2000" dirty="0">
                <a:solidFill>
                  <a:srgbClr val="C00000"/>
                </a:solidFill>
                <a:latin typeface="+mn-lt"/>
              </a:rPr>
              <a:t> </a:t>
            </a:r>
            <a:r>
              <a:rPr lang="en-US" sz="2000" dirty="0" err="1">
                <a:solidFill>
                  <a:srgbClr val="C00000"/>
                </a:solidFill>
                <a:latin typeface="+mn-lt"/>
              </a:rPr>
              <a:t>đức</a:t>
            </a:r>
            <a:r>
              <a:rPr lang="en-US" sz="2000" dirty="0">
                <a:solidFill>
                  <a:srgbClr val="C00000"/>
                </a:solidFill>
                <a:latin typeface="+mn-lt"/>
              </a:rPr>
              <a:t>, </a:t>
            </a:r>
            <a:r>
              <a:rPr lang="en-US" sz="2000" dirty="0" err="1">
                <a:solidFill>
                  <a:srgbClr val="C00000"/>
                </a:solidFill>
                <a:latin typeface="+mn-lt"/>
              </a:rPr>
              <a:t>pháp</a:t>
            </a:r>
            <a:r>
              <a:rPr lang="en-US" sz="2000" dirty="0">
                <a:solidFill>
                  <a:srgbClr val="C00000"/>
                </a:solidFill>
                <a:latin typeface="+mn-lt"/>
              </a:rPr>
              <a:t> </a:t>
            </a:r>
            <a:r>
              <a:rPr lang="en-US" sz="2000" dirty="0" err="1">
                <a:solidFill>
                  <a:srgbClr val="C00000"/>
                </a:solidFill>
                <a:latin typeface="+mn-lt"/>
              </a:rPr>
              <a:t>luật</a:t>
            </a:r>
            <a:r>
              <a:rPr lang="en-US" sz="2000" dirty="0">
                <a:solidFill>
                  <a:srgbClr val="C00000"/>
                </a:solidFill>
                <a:latin typeface="+mn-lt"/>
              </a:rPr>
              <a:t> hay </a:t>
            </a:r>
            <a:r>
              <a:rPr lang="en-US" sz="2000" dirty="0" err="1">
                <a:solidFill>
                  <a:srgbClr val="C00000"/>
                </a:solidFill>
                <a:latin typeface="+mn-lt"/>
              </a:rPr>
              <a:t>thiếu</a:t>
            </a:r>
            <a:r>
              <a:rPr lang="en-US" sz="2000" dirty="0">
                <a:solidFill>
                  <a:srgbClr val="C00000"/>
                </a:solidFill>
                <a:latin typeface="+mn-lt"/>
              </a:rPr>
              <a:t> </a:t>
            </a:r>
            <a:r>
              <a:rPr lang="en-US" sz="2000" dirty="0" err="1">
                <a:solidFill>
                  <a:srgbClr val="C00000"/>
                </a:solidFill>
                <a:latin typeface="+mn-lt"/>
              </a:rPr>
              <a:t>văn</a:t>
            </a:r>
            <a:r>
              <a:rPr lang="en-US" sz="2000" dirty="0">
                <a:solidFill>
                  <a:srgbClr val="C00000"/>
                </a:solidFill>
                <a:latin typeface="+mn-lt"/>
              </a:rPr>
              <a:t> </a:t>
            </a:r>
            <a:r>
              <a:rPr lang="en-US" sz="2000" dirty="0" err="1">
                <a:solidFill>
                  <a:srgbClr val="C00000"/>
                </a:solidFill>
                <a:latin typeface="+mn-lt"/>
              </a:rPr>
              <a:t>hóa</a:t>
            </a:r>
            <a:r>
              <a:rPr lang="en-US" sz="2000" dirty="0">
                <a:solidFill>
                  <a:srgbClr val="C00000"/>
                </a:solidFill>
                <a:latin typeface="+mn-lt"/>
              </a:rPr>
              <a:t> </a:t>
            </a:r>
            <a:r>
              <a:rPr lang="en-US" sz="2000" dirty="0" err="1">
                <a:solidFill>
                  <a:srgbClr val="C00000"/>
                </a:solidFill>
                <a:latin typeface="+mn-lt"/>
              </a:rPr>
              <a:t>khi</a:t>
            </a:r>
            <a:r>
              <a:rPr lang="en-US" sz="2000" dirty="0">
                <a:solidFill>
                  <a:srgbClr val="C00000"/>
                </a:solidFill>
                <a:latin typeface="+mn-lt"/>
              </a:rPr>
              <a:t> </a:t>
            </a:r>
            <a:r>
              <a:rPr lang="en-US" sz="2000" dirty="0" err="1">
                <a:solidFill>
                  <a:srgbClr val="C00000"/>
                </a:solidFill>
                <a:latin typeface="+mn-lt"/>
              </a:rPr>
              <a:t>sử</a:t>
            </a:r>
            <a:r>
              <a:rPr lang="en-US" sz="2000" dirty="0">
                <a:solidFill>
                  <a:srgbClr val="C00000"/>
                </a:solidFill>
                <a:latin typeface="+mn-lt"/>
              </a:rPr>
              <a:t> </a:t>
            </a:r>
            <a:r>
              <a:rPr lang="en-US" sz="2000" dirty="0" err="1">
                <a:solidFill>
                  <a:srgbClr val="C00000"/>
                </a:solidFill>
                <a:latin typeface="+mn-lt"/>
              </a:rPr>
              <a:t>dụng</a:t>
            </a:r>
            <a:r>
              <a:rPr lang="en-US" sz="2000" dirty="0">
                <a:solidFill>
                  <a:srgbClr val="C00000"/>
                </a:solidFill>
                <a:latin typeface="+mn-lt"/>
              </a:rPr>
              <a:t> </a:t>
            </a:r>
            <a:r>
              <a:rPr lang="en-US" sz="2000" dirty="0" err="1">
                <a:solidFill>
                  <a:srgbClr val="C00000"/>
                </a:solidFill>
                <a:latin typeface="+mn-lt"/>
              </a:rPr>
              <a:t>công</a:t>
            </a:r>
            <a:r>
              <a:rPr lang="en-US" sz="2000" dirty="0">
                <a:solidFill>
                  <a:srgbClr val="C00000"/>
                </a:solidFill>
                <a:latin typeface="+mn-lt"/>
              </a:rPr>
              <a:t> </a:t>
            </a:r>
            <a:r>
              <a:rPr lang="en-US" sz="2000" dirty="0" err="1">
                <a:solidFill>
                  <a:srgbClr val="C00000"/>
                </a:solidFill>
                <a:latin typeface="+mn-lt"/>
              </a:rPr>
              <a:t>nghệ</a:t>
            </a:r>
            <a:r>
              <a:rPr lang="en-US" sz="2000" dirty="0">
                <a:solidFill>
                  <a:srgbClr val="C00000"/>
                </a:solidFill>
                <a:latin typeface="+mn-lt"/>
              </a:rPr>
              <a:t> </a:t>
            </a:r>
            <a:r>
              <a:rPr lang="en-US" sz="2000" dirty="0" err="1">
                <a:solidFill>
                  <a:srgbClr val="C00000"/>
                </a:solidFill>
                <a:latin typeface="+mn-lt"/>
              </a:rPr>
              <a:t>kĩ</a:t>
            </a:r>
            <a:r>
              <a:rPr lang="en-US" sz="2000" dirty="0">
                <a:solidFill>
                  <a:srgbClr val="C00000"/>
                </a:solidFill>
                <a:latin typeface="+mn-lt"/>
              </a:rPr>
              <a:t> </a:t>
            </a:r>
            <a:r>
              <a:rPr lang="en-US" sz="2000" dirty="0" err="1">
                <a:solidFill>
                  <a:srgbClr val="C00000"/>
                </a:solidFill>
                <a:latin typeface="+mn-lt"/>
              </a:rPr>
              <a:t>thuật</a:t>
            </a:r>
            <a:r>
              <a:rPr lang="en-US" sz="2000" dirty="0">
                <a:solidFill>
                  <a:srgbClr val="C00000"/>
                </a:solidFill>
                <a:latin typeface="+mn-lt"/>
              </a:rPr>
              <a:t> </a:t>
            </a:r>
            <a:r>
              <a:rPr lang="en-US" sz="2000" dirty="0" err="1">
                <a:solidFill>
                  <a:srgbClr val="C00000"/>
                </a:solidFill>
                <a:latin typeface="+mn-lt"/>
              </a:rPr>
              <a:t>số</a:t>
            </a:r>
            <a:r>
              <a:rPr lang="en-US" sz="2000" dirty="0">
                <a:solidFill>
                  <a:srgbClr val="C00000"/>
                </a:solidFill>
                <a:latin typeface="+mn-lt"/>
              </a:rPr>
              <a:t>:</a:t>
            </a:r>
          </a:p>
        </p:txBody>
      </p:sp>
      <p:sp>
        <p:nvSpPr>
          <p:cNvPr id="17" name="Rectangle 16"/>
          <p:cNvSpPr/>
          <p:nvPr/>
        </p:nvSpPr>
        <p:spPr>
          <a:xfrm>
            <a:off x="1125371" y="1801412"/>
            <a:ext cx="3287633" cy="1892826"/>
          </a:xfrm>
          <a:prstGeom prst="rect">
            <a:avLst/>
          </a:prstGeom>
        </p:spPr>
        <p:txBody>
          <a:bodyPr wrap="square">
            <a:spAutoFit/>
          </a:bodyPr>
          <a:lstStyle/>
          <a:p>
            <a:pPr algn="just">
              <a:lnSpc>
                <a:spcPct val="130000"/>
              </a:lnSpc>
            </a:pPr>
            <a:r>
              <a:rPr lang="vi-VN" sz="1800" dirty="0"/>
              <a:t>Phát trực tiếp hoặc chia sẻ các vụ bạo lực học đường. Đưa lên mạng thông tin cá nhân của người khác mà chưa được phép.</a:t>
            </a:r>
            <a:endParaRPr lang="en-US" sz="1800" dirty="0"/>
          </a:p>
        </p:txBody>
      </p:sp>
      <p:sp>
        <p:nvSpPr>
          <p:cNvPr id="18" name="Rectangle 17"/>
          <p:cNvSpPr/>
          <p:nvPr/>
        </p:nvSpPr>
        <p:spPr>
          <a:xfrm>
            <a:off x="1137762" y="3717700"/>
            <a:ext cx="3180150" cy="1135183"/>
          </a:xfrm>
          <a:prstGeom prst="rect">
            <a:avLst/>
          </a:prstGeom>
        </p:spPr>
        <p:txBody>
          <a:bodyPr wrap="square">
            <a:spAutoFit/>
          </a:bodyPr>
          <a:lstStyle/>
          <a:p>
            <a:pPr algn="just">
              <a:lnSpc>
                <a:spcPct val="130000"/>
              </a:lnSpc>
            </a:pPr>
            <a:r>
              <a:rPr lang="en-US" sz="1800" dirty="0" err="1"/>
              <a:t>Tham</a:t>
            </a:r>
            <a:r>
              <a:rPr lang="en-US" sz="1800" dirty="0"/>
              <a:t> </a:t>
            </a:r>
            <a:r>
              <a:rPr lang="en-US" sz="1800" dirty="0" err="1"/>
              <a:t>gia</a:t>
            </a:r>
            <a:r>
              <a:rPr lang="en-US" sz="1800" dirty="0"/>
              <a:t>, chia </a:t>
            </a:r>
            <a:r>
              <a:rPr lang="en-US" sz="1800" dirty="0" err="1"/>
              <a:t>sẻ</a:t>
            </a:r>
            <a:r>
              <a:rPr lang="en-US" sz="1800" dirty="0"/>
              <a:t>, </a:t>
            </a:r>
            <a:r>
              <a:rPr lang="en-US" sz="1800" dirty="0" err="1"/>
              <a:t>quảng</a:t>
            </a:r>
            <a:r>
              <a:rPr lang="en-US" sz="1800" dirty="0"/>
              <a:t> </a:t>
            </a:r>
            <a:r>
              <a:rPr lang="en-US" sz="1800" dirty="0" err="1"/>
              <a:t>cáo</a:t>
            </a:r>
            <a:r>
              <a:rPr lang="en-US" sz="1800" dirty="0"/>
              <a:t> </a:t>
            </a:r>
            <a:r>
              <a:rPr lang="en-US" sz="1800" dirty="0" err="1"/>
              <a:t>cho</a:t>
            </a:r>
            <a:r>
              <a:rPr lang="en-US" sz="1800" dirty="0"/>
              <a:t> </a:t>
            </a:r>
            <a:r>
              <a:rPr lang="en-US" sz="1800" dirty="0" err="1"/>
              <a:t>các</a:t>
            </a:r>
            <a:r>
              <a:rPr lang="en-US" sz="1800" dirty="0"/>
              <a:t> </a:t>
            </a:r>
            <a:r>
              <a:rPr lang="en-US" sz="1800" dirty="0" err="1"/>
              <a:t>trang</a:t>
            </a:r>
            <a:r>
              <a:rPr lang="en-US" sz="1800" dirty="0"/>
              <a:t> web </a:t>
            </a:r>
            <a:r>
              <a:rPr lang="en-US" sz="1800" dirty="0" err="1"/>
              <a:t>cổ</a:t>
            </a:r>
            <a:r>
              <a:rPr lang="en-US" sz="1800" dirty="0"/>
              <a:t> </a:t>
            </a:r>
            <a:r>
              <a:rPr lang="en-US" sz="1800" dirty="0" err="1"/>
              <a:t>vũ</a:t>
            </a:r>
            <a:r>
              <a:rPr lang="en-US" sz="1800" dirty="0"/>
              <a:t> </a:t>
            </a:r>
            <a:r>
              <a:rPr lang="en-US" sz="1800" dirty="0" err="1"/>
              <a:t>bạo</a:t>
            </a:r>
            <a:r>
              <a:rPr lang="en-US" sz="1800" dirty="0"/>
              <a:t> </a:t>
            </a:r>
            <a:r>
              <a:rPr lang="en-US" sz="1800" dirty="0" err="1"/>
              <a:t>lực</a:t>
            </a:r>
            <a:r>
              <a:rPr lang="en-US" sz="1800" dirty="0"/>
              <a:t>, </a:t>
            </a:r>
            <a:r>
              <a:rPr lang="en-US" sz="1800" dirty="0" err="1"/>
              <a:t>đánh</a:t>
            </a:r>
            <a:r>
              <a:rPr lang="en-US" sz="1800" dirty="0"/>
              <a:t> </a:t>
            </a:r>
            <a:r>
              <a:rPr lang="en-US" sz="1800" dirty="0" err="1"/>
              <a:t>bạc</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92"/>
                                        </p:tgtEl>
                                        <p:attrNameLst>
                                          <p:attrName>style.visibility</p:attrName>
                                        </p:attrNameLst>
                                      </p:cBhvr>
                                      <p:to>
                                        <p:strVal val="visible"/>
                                      </p:to>
                                    </p:set>
                                    <p:animEffect transition="in" filter="wipe(right)">
                                      <p:cBhvr>
                                        <p:cTn id="12" dur="500"/>
                                        <p:tgtEl>
                                          <p:spTgt spid="159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586"/>
                                        </p:tgtEl>
                                        <p:attrNameLst>
                                          <p:attrName>style.visibility</p:attrName>
                                        </p:attrNameLst>
                                      </p:cBhvr>
                                      <p:to>
                                        <p:strVal val="visible"/>
                                      </p:to>
                                    </p:set>
                                    <p:animEffect transition="in" filter="wipe(right)">
                                      <p:cBhvr>
                                        <p:cTn id="21" dur="500"/>
                                        <p:tgtEl>
                                          <p:spTgt spid="1586"/>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91"/>
                                        </p:tgtEl>
                                        <p:attrNameLst>
                                          <p:attrName>style.visibility</p:attrName>
                                        </p:attrNameLst>
                                      </p:cBhvr>
                                      <p:to>
                                        <p:strVal val="visible"/>
                                      </p:to>
                                    </p:set>
                                    <p:animEffect transition="in" filter="wipe(right)">
                                      <p:cBhvr>
                                        <p:cTn id="30" dur="500"/>
                                        <p:tgtEl>
                                          <p:spTgt spid="1591"/>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heme/theme1.xml><?xml version="1.0" encoding="utf-8"?>
<a:theme xmlns:a="http://schemas.openxmlformats.org/drawingml/2006/main" name="E-learning Infographics by Slidesgo">
  <a:themeElements>
    <a:clrScheme name="Simple Light">
      <a:dk1>
        <a:srgbClr val="000000"/>
      </a:dk1>
      <a:lt1>
        <a:srgbClr val="FFFFFF"/>
      </a:lt1>
      <a:dk2>
        <a:srgbClr val="595959"/>
      </a:dk2>
      <a:lt2>
        <a:srgbClr val="EEEEEE"/>
      </a:lt2>
      <a:accent1>
        <a:srgbClr val="68D3E3"/>
      </a:accent1>
      <a:accent2>
        <a:srgbClr val="FF6952"/>
      </a:accent2>
      <a:accent3>
        <a:srgbClr val="845F34"/>
      </a:accent3>
      <a:accent4>
        <a:srgbClr val="4EE27A"/>
      </a:accent4>
      <a:accent5>
        <a:srgbClr val="DE9E54"/>
      </a:accent5>
      <a:accent6>
        <a:srgbClr val="FEBA63"/>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Digital Choice Boards by Slidesgo">
  <a:themeElements>
    <a:clrScheme name="Simple Light">
      <a:dk1>
        <a:srgbClr val="0C4F72"/>
      </a:dk1>
      <a:lt1>
        <a:srgbClr val="D62828"/>
      </a:lt1>
      <a:dk2>
        <a:srgbClr val="F77F00"/>
      </a:dk2>
      <a:lt2>
        <a:srgbClr val="FCBF49"/>
      </a:lt2>
      <a:accent1>
        <a:srgbClr val="EAE2B7"/>
      </a:accent1>
      <a:accent2>
        <a:srgbClr val="0C4F72"/>
      </a:accent2>
      <a:accent3>
        <a:srgbClr val="D62828"/>
      </a:accent3>
      <a:accent4>
        <a:srgbClr val="F77F00"/>
      </a:accent4>
      <a:accent5>
        <a:srgbClr val="FCBF49"/>
      </a:accent5>
      <a:accent6>
        <a:srgbClr val="EAE2B7"/>
      </a:accent6>
      <a:hlink>
        <a:srgbClr val="0C4F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553</Words>
  <Application>Microsoft Office PowerPoint</Application>
  <PresentationFormat>On-screen Show (16:9)</PresentationFormat>
  <Paragraphs>32</Paragraphs>
  <Slides>32</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Arial</vt:lpstr>
      <vt:lpstr>Palanquin</vt:lpstr>
      <vt:lpstr>Signika</vt:lpstr>
      <vt:lpstr>Fira Sans</vt:lpstr>
      <vt:lpstr>等线 Light</vt:lpstr>
      <vt:lpstr>Aptos Display</vt:lpstr>
      <vt:lpstr>Elsie</vt:lpstr>
      <vt:lpstr>Fira Sans Extra Condensed</vt:lpstr>
      <vt:lpstr>Aptos</vt:lpstr>
      <vt:lpstr>E-learning Infographics by Slidesgo</vt:lpstr>
      <vt:lpstr>University Digital Choice Boards by Slidesgo</vt:lpstr>
      <vt:lpstr>Office 主题​​</vt:lpstr>
      <vt:lpstr>Office Theme</vt:lpstr>
      <vt:lpstr>PowerPoint Presentation</vt:lpstr>
      <vt:lpstr>PowerPoint Presentation</vt:lpstr>
      <vt:lpstr>PowerPoint Presentation</vt:lpstr>
      <vt:lpstr>PowerPoint Presentation</vt:lpstr>
      <vt:lpstr>PowerPoint Presentation</vt:lpstr>
      <vt:lpstr>NỘI DUNG BÀI HỌC</vt:lpstr>
      <vt:lpstr>1. Biểu hiện vi phạm khi sử dụng công nghệ kĩ thuật số</vt:lpstr>
      <vt:lpstr>Một số biểu hiện vi phạm đạo đức, pháp luật hay thiếu văn hóa khi sử dụng công nghệ kĩ thuật số:</vt:lpstr>
      <vt:lpstr>Một số biểu hiện vi phạm đạo đức, pháp luật hay thiếu văn hóa khi sử dụng công nghệ kĩ thuật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Windows 10</cp:lastModifiedBy>
  <cp:revision>4</cp:revision>
  <dcterms:modified xsi:type="dcterms:W3CDTF">2025-10-05T13:22:01Z</dcterms:modified>
</cp:coreProperties>
</file>