
<file path=[Content_Types].xml><?xml version="1.0" encoding="utf-8"?>
<Types xmlns="http://schemas.openxmlformats.org/package/2006/content-types">
  <Default Extension="gif" ContentType="image/gif"/>
  <Default Extension="jpg" ContentType="image/jpeg"/>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Lst>
  <p:notesMasterIdLst>
    <p:notesMasterId r:id="rId14"/>
  </p:notesMasterIdLst>
  <p:sldIdLst>
    <p:sldId id="317" r:id="rId2"/>
    <p:sldId id="292" r:id="rId3"/>
    <p:sldId id="318" r:id="rId4"/>
    <p:sldId id="475" r:id="rId5"/>
    <p:sldId id="512" r:id="rId6"/>
    <p:sldId id="295" r:id="rId7"/>
    <p:sldId id="338" r:id="rId8"/>
    <p:sldId id="513" r:id="rId9"/>
    <p:sldId id="515" r:id="rId10"/>
    <p:sldId id="514" r:id="rId11"/>
    <p:sldId id="485" r:id="rId12"/>
    <p:sldId id="375" r:id="rId13"/>
  </p:sldIdLst>
  <p:sldSz cx="12192000" cy="6858000"/>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00"/>
    <a:srgbClr val="FFF1B3"/>
    <a:srgbClr val="0000FF"/>
    <a:srgbClr val="FF7043"/>
    <a:srgbClr val="9900CC"/>
    <a:srgbClr val="FF9900"/>
    <a:srgbClr val="CC00CC"/>
    <a:srgbClr val="EDF6F7"/>
    <a:srgbClr val="C8FFFF"/>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3724" autoAdjust="0"/>
  </p:normalViewPr>
  <p:slideViewPr>
    <p:cSldViewPr>
      <p:cViewPr varScale="1">
        <p:scale>
          <a:sx n="72" d="100"/>
          <a:sy n="72" d="100"/>
        </p:scale>
        <p:origin x="456" y="-1128"/>
      </p:cViewPr>
      <p:guideLst>
        <p:guide orient="horz" pos="2160"/>
        <p:guide pos="384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3467A44-B9E3-4839-A5C6-5F8A911FFAFC}" type="datetimeFigureOut">
              <a:rPr lang="en-US" smtClean="0"/>
              <a:pPr/>
              <a:t>06/12/2025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A8F8F5B-8E1F-4947-81C1-D51EE90A8652}"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08C4A0E-AE95-454F-A2E2-71B23AF28C39}"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2DEE483-DD1C-4192-AD40-C8F21048B1C7}"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EE4362E-EEC3-4576-BDFE-7739F93EDDF3}"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6197600" y="1600201"/>
            <a:ext cx="53848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ACDB6DB-3D4F-49D8-8FDB-612300820E85}"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B6A0F44-ECC0-4664-BB81-4589E688E0BB}"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09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7BB2E09-7A25-4679-9E62-65DB48CA281D}"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E40C62B-41F5-48A8-B539-C8361A2645AC}"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F7130BA-9B41-4D5B-8CD7-263DBE816A0B}"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663D9F9-6FA6-4913-AC9C-E88B45A27373}"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1FEDE19-A640-4E92-93C1-021EA31184C3}"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C395E3F-7D6A-4CA7-B93E-E99E08BA59C6}"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FB3C4FF-FCF3-423C-AF0D-CC2F270ACB4A}"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154EED5-014E-4B21-AF20-0FAAD83CEF94}"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549440E-59E1-47FA-B69F-0F304E999609}"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80BE4AC-A57C-4D7A-8622-A771FD9AD32B}"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580"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n-US"/>
          </a:p>
        </p:txBody>
      </p:sp>
      <p:sp>
        <p:nvSpPr>
          <p:cNvPr id="24581"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US"/>
          </a:p>
        </p:txBody>
      </p:sp>
      <p:sp>
        <p:nvSpPr>
          <p:cNvPr id="24582"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035C7E76-F3A5-4018-853D-E449C62038C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 id="2147483663" r:id="rId12"/>
    <p:sldLayoutId id="2147483664" r:id="rId13"/>
    <p:sldLayoutId id="2147483665" r:id="rId14"/>
    <p:sldLayoutId id="2147483666" r:id="rId15"/>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4.mp4"/><Relationship Id="rId1" Type="http://schemas.microsoft.com/office/2007/relationships/media" Target="../media/media14.mp4"/><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8" Type="http://schemas.openxmlformats.org/officeDocument/2006/relationships/audio" Target="../media/media6.wav"/><Relationship Id="rId13" Type="http://schemas.microsoft.com/office/2007/relationships/media" Target="../media/media9.wav"/><Relationship Id="rId18" Type="http://schemas.openxmlformats.org/officeDocument/2006/relationships/image" Target="../media/image12.png"/><Relationship Id="rId3" Type="http://schemas.microsoft.com/office/2007/relationships/media" Target="../media/media4.wav"/><Relationship Id="rId21" Type="http://schemas.openxmlformats.org/officeDocument/2006/relationships/image" Target="../media/image15.png"/><Relationship Id="rId7" Type="http://schemas.microsoft.com/office/2007/relationships/media" Target="../media/media6.wav"/><Relationship Id="rId12" Type="http://schemas.openxmlformats.org/officeDocument/2006/relationships/audio" Target="../media/media8.wav"/><Relationship Id="rId17" Type="http://schemas.openxmlformats.org/officeDocument/2006/relationships/image" Target="../media/image11.png"/><Relationship Id="rId2" Type="http://schemas.openxmlformats.org/officeDocument/2006/relationships/audio" Target="../media/media3.wav"/><Relationship Id="rId16" Type="http://schemas.openxmlformats.org/officeDocument/2006/relationships/image" Target="../media/image10.gif"/><Relationship Id="rId20" Type="http://schemas.openxmlformats.org/officeDocument/2006/relationships/image" Target="../media/image14.png"/><Relationship Id="rId1" Type="http://schemas.microsoft.com/office/2007/relationships/media" Target="../media/media3.wav"/><Relationship Id="rId6" Type="http://schemas.openxmlformats.org/officeDocument/2006/relationships/audio" Target="../media/media5.wav"/><Relationship Id="rId11" Type="http://schemas.microsoft.com/office/2007/relationships/media" Target="../media/media8.wav"/><Relationship Id="rId5" Type="http://schemas.microsoft.com/office/2007/relationships/media" Target="../media/media5.wav"/><Relationship Id="rId15" Type="http://schemas.openxmlformats.org/officeDocument/2006/relationships/slideLayout" Target="../slideLayouts/slideLayout2.xml"/><Relationship Id="rId10" Type="http://schemas.openxmlformats.org/officeDocument/2006/relationships/audio" Target="../media/media7.wav"/><Relationship Id="rId19" Type="http://schemas.openxmlformats.org/officeDocument/2006/relationships/image" Target="../media/image13.png"/><Relationship Id="rId4" Type="http://schemas.openxmlformats.org/officeDocument/2006/relationships/audio" Target="../media/media4.wav"/><Relationship Id="rId9" Type="http://schemas.microsoft.com/office/2007/relationships/media" Target="../media/media7.wav"/><Relationship Id="rId14" Type="http://schemas.openxmlformats.org/officeDocument/2006/relationships/audio" Target="../media/media9.wav"/></Relationships>
</file>

<file path=ppt/slides/_rels/slide9.xml.rels><?xml version="1.0" encoding="UTF-8" standalone="yes"?>
<Relationships xmlns="http://schemas.openxmlformats.org/package/2006/relationships"><Relationship Id="rId8" Type="http://schemas.openxmlformats.org/officeDocument/2006/relationships/audio" Target="../media/media8.wav"/><Relationship Id="rId13" Type="http://schemas.openxmlformats.org/officeDocument/2006/relationships/image" Target="../media/image16.png"/><Relationship Id="rId3" Type="http://schemas.microsoft.com/office/2007/relationships/media" Target="../media/media11.wav"/><Relationship Id="rId7" Type="http://schemas.microsoft.com/office/2007/relationships/media" Target="../media/media8.wav"/><Relationship Id="rId12" Type="http://schemas.openxmlformats.org/officeDocument/2006/relationships/image" Target="../media/image10.gif"/><Relationship Id="rId17" Type="http://schemas.openxmlformats.org/officeDocument/2006/relationships/image" Target="../media/image15.png"/><Relationship Id="rId2" Type="http://schemas.openxmlformats.org/officeDocument/2006/relationships/audio" Target="../media/media10.wav"/><Relationship Id="rId16" Type="http://schemas.openxmlformats.org/officeDocument/2006/relationships/image" Target="../media/image18.png"/><Relationship Id="rId1" Type="http://schemas.microsoft.com/office/2007/relationships/media" Target="../media/media10.wav"/><Relationship Id="rId6" Type="http://schemas.openxmlformats.org/officeDocument/2006/relationships/audio" Target="../media/media12.wav"/><Relationship Id="rId11" Type="http://schemas.openxmlformats.org/officeDocument/2006/relationships/slideLayout" Target="../slideLayouts/slideLayout2.xml"/><Relationship Id="rId5" Type="http://schemas.microsoft.com/office/2007/relationships/media" Target="../media/media12.wav"/><Relationship Id="rId15" Type="http://schemas.openxmlformats.org/officeDocument/2006/relationships/image" Target="../media/image14.png"/><Relationship Id="rId10" Type="http://schemas.openxmlformats.org/officeDocument/2006/relationships/audio" Target="../media/media13.wav"/><Relationship Id="rId4" Type="http://schemas.openxmlformats.org/officeDocument/2006/relationships/audio" Target="../media/media11.wav"/><Relationship Id="rId9" Type="http://schemas.microsoft.com/office/2007/relationships/media" Target="../media/media13.wav"/><Relationship Id="rId1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5" name="Rectangle 4"/>
          <p:cNvSpPr>
            <a:spLocks noGrp="1" noChangeArrowheads="1"/>
          </p:cNvSpPr>
          <p:nvPr>
            <p:ph type="title"/>
          </p:nvPr>
        </p:nvSpPr>
        <p:spPr>
          <a:xfrm>
            <a:off x="1981200" y="4800600"/>
            <a:ext cx="8229600" cy="914400"/>
          </a:xfrm>
        </p:spPr>
        <p:txBody>
          <a:bodyPr/>
          <a:lstStyle/>
          <a:p>
            <a:pPr eaLnBrk="1" hangingPunct="1">
              <a:defRPr/>
            </a:pPr>
            <a:r>
              <a:rPr lang="en-US" sz="2800" b="1" dirty="0" err="1">
                <a:solidFill>
                  <a:srgbClr val="0000FF"/>
                </a:solidFill>
                <a:effectLst>
                  <a:outerShdw blurRad="38100" dist="38100" dir="2700000" algn="tl">
                    <a:srgbClr val="000000">
                      <a:alpha val="43137"/>
                    </a:srgbClr>
                  </a:outerShdw>
                </a:effectLst>
                <a:cs typeface="Times New Roman" panose="02020603050405020304" pitchFamily="18" charset="0"/>
              </a:rPr>
              <a:t>Giáo</a:t>
            </a:r>
            <a:r>
              <a:rPr lang="en-US" sz="2800" b="1" dirty="0">
                <a:solidFill>
                  <a:srgbClr val="0000FF"/>
                </a:solidFill>
                <a:effectLst>
                  <a:outerShdw blurRad="38100" dist="38100" dir="2700000" algn="tl">
                    <a:srgbClr val="000000">
                      <a:alpha val="43137"/>
                    </a:srgbClr>
                  </a:outerShdw>
                </a:effectLst>
                <a:cs typeface="Times New Roman" panose="02020603050405020304" pitchFamily="18" charset="0"/>
              </a:rPr>
              <a:t> </a:t>
            </a:r>
            <a:r>
              <a:rPr lang="en-US" sz="2800" b="1" dirty="0" err="1">
                <a:solidFill>
                  <a:srgbClr val="0000FF"/>
                </a:solidFill>
                <a:effectLst>
                  <a:outerShdw blurRad="38100" dist="38100" dir="2700000" algn="tl">
                    <a:srgbClr val="000000">
                      <a:alpha val="43137"/>
                    </a:srgbClr>
                  </a:outerShdw>
                </a:effectLst>
                <a:cs typeface="Times New Roman" panose="02020603050405020304" pitchFamily="18" charset="0"/>
              </a:rPr>
              <a:t>viên</a:t>
            </a:r>
            <a:r>
              <a:rPr lang="en-US" sz="2800" b="1" dirty="0">
                <a:solidFill>
                  <a:srgbClr val="0000FF"/>
                </a:solidFill>
                <a:effectLst>
                  <a:outerShdw blurRad="38100" dist="38100" dir="2700000" algn="tl">
                    <a:srgbClr val="000000">
                      <a:alpha val="43137"/>
                    </a:srgbClr>
                  </a:outerShdw>
                </a:effectLst>
                <a:cs typeface="Times New Roman" panose="02020603050405020304" pitchFamily="18" charset="0"/>
              </a:rPr>
              <a:t>: Vương Quốc Long</a:t>
            </a:r>
            <a:br>
              <a:rPr lang="en-US" sz="2800" b="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US" sz="2800" b="1" dirty="0">
                <a:solidFill>
                  <a:srgbClr val="0000FF"/>
                </a:solidFill>
                <a:effectLst>
                  <a:outerShdw blurRad="38100" dist="38100" dir="2700000" algn="tl">
                    <a:srgbClr val="000000">
                      <a:alpha val="43137"/>
                    </a:srgbClr>
                  </a:outerShdw>
                </a:effectLst>
                <a:cs typeface="Times New Roman" panose="02020603050405020304" pitchFamily="18" charset="0"/>
              </a:rPr>
              <a:t>Tr</a:t>
            </a:r>
            <a:r>
              <a:rPr lang="vi-VN" sz="2800" b="1" dirty="0">
                <a:solidFill>
                  <a:srgbClr val="0000FF"/>
                </a:solidFill>
                <a:effectLst>
                  <a:outerShdw blurRad="38100" dist="38100" dir="2700000" algn="tl">
                    <a:srgbClr val="000000">
                      <a:alpha val="43137"/>
                    </a:srgbClr>
                  </a:outerShdw>
                </a:effectLst>
                <a:cs typeface="Times New Roman" panose="02020603050405020304" pitchFamily="18" charset="0"/>
              </a:rPr>
              <a:t>ường</a:t>
            </a:r>
            <a:r>
              <a:rPr lang="en-US" sz="2800" b="1" dirty="0">
                <a:solidFill>
                  <a:srgbClr val="0000FF"/>
                </a:solidFill>
                <a:effectLst>
                  <a:outerShdw blurRad="38100" dist="38100" dir="2700000" algn="tl">
                    <a:srgbClr val="000000">
                      <a:alpha val="43137"/>
                    </a:srgbClr>
                  </a:outerShdw>
                </a:effectLst>
                <a:cs typeface="Times New Roman" panose="02020603050405020304" pitchFamily="18" charset="0"/>
              </a:rPr>
              <a:t>: THCS </a:t>
            </a:r>
            <a:r>
              <a:rPr lang="en-US" sz="2800" b="1" dirty="0" err="1">
                <a:solidFill>
                  <a:srgbClr val="0000FF"/>
                </a:solidFill>
                <a:effectLst>
                  <a:outerShdw blurRad="38100" dist="38100" dir="2700000" algn="tl">
                    <a:srgbClr val="000000">
                      <a:alpha val="43137"/>
                    </a:srgbClr>
                  </a:outerShdw>
                </a:effectLst>
                <a:cs typeface="Times New Roman" panose="02020603050405020304" pitchFamily="18" charset="0"/>
              </a:rPr>
              <a:t>Cát</a:t>
            </a:r>
            <a:r>
              <a:rPr lang="en-US" sz="2800" b="1">
                <a:solidFill>
                  <a:srgbClr val="0000FF"/>
                </a:solidFill>
                <a:effectLst>
                  <a:outerShdw blurRad="38100" dist="38100" dir="2700000" algn="tl">
                    <a:srgbClr val="000000">
                      <a:alpha val="43137"/>
                    </a:srgbClr>
                  </a:outerShdw>
                </a:effectLst>
                <a:cs typeface="Times New Roman" panose="02020603050405020304" pitchFamily="18" charset="0"/>
              </a:rPr>
              <a:t> Khánh</a:t>
            </a:r>
            <a:endParaRPr lang="en-US" sz="2800" b="1" dirty="0">
              <a:solidFill>
                <a:srgbClr val="0000FF"/>
              </a:solidFill>
              <a:effectLst>
                <a:outerShdw blurRad="38100" dist="38100" dir="2700000" algn="tl">
                  <a:srgbClr val="000000">
                    <a:alpha val="43137"/>
                  </a:srgbClr>
                </a:outerShdw>
              </a:effectLst>
              <a:cs typeface="Times New Roman" panose="02020603050405020304" pitchFamily="18"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1000" y="2362201"/>
            <a:ext cx="3600000" cy="3447619"/>
          </a:xfrm>
          <a:prstGeom prst="rect">
            <a:avLst/>
          </a:prstGeom>
        </p:spPr>
      </p:pic>
      <p:sp>
        <p:nvSpPr>
          <p:cNvPr id="3" name="Rectangle 2"/>
          <p:cNvSpPr/>
          <p:nvPr/>
        </p:nvSpPr>
        <p:spPr>
          <a:xfrm>
            <a:off x="3429000" y="762000"/>
            <a:ext cx="5314276" cy="1200329"/>
          </a:xfrm>
          <a:prstGeom prst="rect">
            <a:avLst/>
          </a:prstGeom>
          <a:noFill/>
        </p:spPr>
        <p:txBody>
          <a:bodyPr wrap="none" lIns="91440" tIns="45720" rIns="91440" bIns="45720">
            <a:spAutoFit/>
          </a:bodyPr>
          <a:lstStyle/>
          <a:p>
            <a:pPr algn="ctr"/>
            <a:r>
              <a:rPr lang="en-US" sz="7200" b="1" cap="none" spc="0">
                <a:ln w="19050">
                  <a:solidFill>
                    <a:srgbClr val="FFC000"/>
                  </a:solidFill>
                  <a:prstDash val="solid"/>
                </a:ln>
                <a:solidFill>
                  <a:srgbClr val="00B050"/>
                </a:solidFill>
                <a:effectLst>
                  <a:outerShdw blurRad="38100" dist="38100" dir="2700000" algn="tl">
                    <a:srgbClr val="000000">
                      <a:alpha val="43137"/>
                    </a:srgbClr>
                  </a:outerShdw>
                </a:effectLst>
              </a:rPr>
              <a:t>ÂM NHẠC 9</a:t>
            </a:r>
          </a:p>
        </p:txBody>
      </p:sp>
    </p:spTree>
    <p:extLst>
      <p:ext uri="{BB962C8B-B14F-4D97-AF65-F5344CB8AC3E}">
        <p14:creationId xmlns:p14="http://schemas.microsoft.com/office/powerpoint/2010/main" val="31821485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0" presetClass="path" presetSubtype="0" repeatCount="indefinite" accel="50000" decel="50000" fill="hold" nodeType="withEffect">
                                  <p:stCondLst>
                                    <p:cond delay="0"/>
                                  </p:stCondLst>
                                  <p:childTnLst>
                                    <p:animMotion origin="layout" path="M -3.33333E-6 -3.33333E-6 C -3.33333E-6 -0.01898 -3.33333E-6 -0.03703 0.00018 -0.03703 C 0.00035 -0.03703 0.00052 -0.01898 0.00052 -3.33333E-6 C 0.00052 0.02107 0.0007 0.0419 0.00087 0.0419 C 0.00105 0.0419 0.00105 0.02107 0.00122 -3.33333E-6 C 0.00122 -0.01898 0.00139 -0.03703 0.00157 -0.03703 C 0.00174 -0.03703 0.00174 -0.01898 0.00191 -3.33333E-6 C 0.00191 0.02107 0.00191 0.0419 0.00209 0.0419 C 0.00226 0.0419 0.00261 -3.33333E-6 0.00261 0.00023 C 0.00261 -0.01898 0.00261 -0.03703 0.00278 -0.03703 C 0.00295 -0.03703 0.00313 -0.01898 0.00313 -3.33333E-6 C 0.00313 0.02107 0.0033 0.0419 0.00348 0.0419 C 0.00365 0.0419 0.00365 0.02107 0.00382 -3.33333E-6 C 0.00382 -0.01898 0.004 -0.03703 0.00417 -0.03703 C 0.00434 -0.03703 0.00434 -0.01898 0.00452 -3.33333E-6 C 0.00452 0.02107 0.00452 0.0419 0.00469 0.0419 C 0.00486 0.0419 0.00504 0.02107 0.00521 -3.33333E-6 " pathEditMode="relative" rAng="0" ptsTypes="AAAAAAAAAAAAAAAAA">
                                      <p:cBhvr>
                                        <p:cTn id="6" dur="5000" fill="hold"/>
                                        <p:tgtEl>
                                          <p:spTgt spid="2"/>
                                        </p:tgtEl>
                                        <p:attrNameLst>
                                          <p:attrName>ppt_x</p:attrName>
                                          <p:attrName>ppt_y</p:attrName>
                                        </p:attrNameLst>
                                      </p:cBhvr>
                                      <p:rCtr x="26000" y="231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1474" y="76200"/>
            <a:ext cx="8229600" cy="685800"/>
          </a:xfrm>
        </p:spPr>
        <p:txBody>
          <a:bodyPr/>
          <a:lstStyle/>
          <a:p>
            <a:r>
              <a:rPr lang="vi-VN" sz="2800" b="1">
                <a:solidFill>
                  <a:srgbClr val="0000FF"/>
                </a:solidFill>
                <a:cs typeface="Times New Roman" panose="02020603050405020304" pitchFamily="18" charset="0"/>
              </a:rPr>
              <a:t>Hát hoàn chỉnh cả bài</a:t>
            </a:r>
            <a:endParaRPr lang="en-US" sz="2800" b="1" dirty="0">
              <a:solidFill>
                <a:srgbClr val="0000FF"/>
              </a:solidFill>
              <a:cs typeface="Times New Roman" panose="02020603050405020304" pitchFamily="18" charset="0"/>
            </a:endParaRPr>
          </a:p>
        </p:txBody>
      </p:sp>
      <p:pic>
        <p:nvPicPr>
          <p:cNvPr id="3" name="Dong song que huong Beat 1 lan Cm Tem80">
            <a:hlinkClick r:id="" action="ppaction://media"/>
            <a:extLst>
              <a:ext uri="{FF2B5EF4-FFF2-40B4-BE49-F238E27FC236}">
                <a16:creationId xmlns:a16="http://schemas.microsoft.com/office/drawing/2014/main" id="{28D2A6CE-F832-3D8B-F3F6-73DF9202872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33400" y="547848"/>
            <a:ext cx="11125200" cy="6257925"/>
          </a:xfrm>
          <a:prstGeom prst="rect">
            <a:avLst/>
          </a:prstGeom>
        </p:spPr>
      </p:pic>
    </p:spTree>
    <p:extLst>
      <p:ext uri="{BB962C8B-B14F-4D97-AF65-F5344CB8AC3E}">
        <p14:creationId xmlns:p14="http://schemas.microsoft.com/office/powerpoint/2010/main" val="27624963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video fullScrn="1">
              <p:cMediaNode vol="80000">
                <p:cTn id="2" fill="hold" display="0">
                  <p:stCondLst>
                    <p:cond delay="indefinite"/>
                  </p:stCondLst>
                </p:cTn>
                <p:tgtEl>
                  <p:spTgt spid="3"/>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12192000" cy="1249374"/>
          </a:xfrm>
        </p:spPr>
        <p:txBody>
          <a:bodyPr/>
          <a:lstStyle/>
          <a:p>
            <a:r>
              <a:rPr lang="en-US" sz="3200" b="1">
                <a:solidFill>
                  <a:srgbClr val="C00000"/>
                </a:solidFill>
              </a:rPr>
              <a:t>II. Trải nghiệm và khám phá:</a:t>
            </a:r>
            <a:br>
              <a:rPr lang="en-US" sz="3200" b="1">
                <a:solidFill>
                  <a:srgbClr val="C00000"/>
                </a:solidFill>
              </a:rPr>
            </a:br>
            <a:r>
              <a:rPr lang="vi-VN" sz="3200" b="1">
                <a:solidFill>
                  <a:srgbClr val="0000FF"/>
                </a:solidFill>
              </a:rPr>
              <a:t>Sáng tạo một nét giai điệu ở giọng La thứ</a:t>
            </a:r>
            <a:endParaRPr lang="en-US" sz="3200" b="1" dirty="0">
              <a:solidFill>
                <a:srgbClr val="0000FF"/>
              </a:solidFill>
            </a:endParaRPr>
          </a:p>
        </p:txBody>
      </p:sp>
      <p:grpSp>
        <p:nvGrpSpPr>
          <p:cNvPr id="11" name="Group 10">
            <a:extLst>
              <a:ext uri="{FF2B5EF4-FFF2-40B4-BE49-F238E27FC236}">
                <a16:creationId xmlns:a16="http://schemas.microsoft.com/office/drawing/2014/main" id="{9E8B745E-7D98-74A9-ED8C-DE13411F5102}"/>
              </a:ext>
            </a:extLst>
          </p:cNvPr>
          <p:cNvGrpSpPr/>
          <p:nvPr/>
        </p:nvGrpSpPr>
        <p:grpSpPr>
          <a:xfrm>
            <a:off x="609600" y="1447800"/>
            <a:ext cx="10820400" cy="2709417"/>
            <a:chOff x="457200" y="1938783"/>
            <a:chExt cx="11893113" cy="3395217"/>
          </a:xfrm>
        </p:grpSpPr>
        <p:pic>
          <p:nvPicPr>
            <p:cNvPr id="8" name="Picture 7">
              <a:extLst>
                <a:ext uri="{FF2B5EF4-FFF2-40B4-BE49-F238E27FC236}">
                  <a16:creationId xmlns:a16="http://schemas.microsoft.com/office/drawing/2014/main" id="{CB7EB750-54A0-014D-DFA4-7908117342D6}"/>
                </a:ext>
              </a:extLst>
            </p:cNvPr>
            <p:cNvPicPr>
              <a:picLocks noChangeAspect="1"/>
            </p:cNvPicPr>
            <p:nvPr/>
          </p:nvPicPr>
          <p:blipFill>
            <a:blip r:embed="rId2"/>
            <a:stretch>
              <a:fillRect/>
            </a:stretch>
          </p:blipFill>
          <p:spPr>
            <a:xfrm>
              <a:off x="457200" y="1938783"/>
              <a:ext cx="5105400" cy="3395217"/>
            </a:xfrm>
            <a:prstGeom prst="rect">
              <a:avLst/>
            </a:prstGeom>
          </p:spPr>
        </p:pic>
        <p:pic>
          <p:nvPicPr>
            <p:cNvPr id="6" name="Picture 5">
              <a:extLst>
                <a:ext uri="{FF2B5EF4-FFF2-40B4-BE49-F238E27FC236}">
                  <a16:creationId xmlns:a16="http://schemas.microsoft.com/office/drawing/2014/main" id="{39BE41B1-E4C7-802B-80BD-157ADC433882}"/>
                </a:ext>
              </a:extLst>
            </p:cNvPr>
            <p:cNvPicPr>
              <a:picLocks noChangeAspect="1"/>
            </p:cNvPicPr>
            <p:nvPr/>
          </p:nvPicPr>
          <p:blipFill>
            <a:blip r:embed="rId3"/>
            <a:stretch>
              <a:fillRect/>
            </a:stretch>
          </p:blipFill>
          <p:spPr>
            <a:xfrm>
              <a:off x="5010575" y="2702683"/>
              <a:ext cx="7339738" cy="2518209"/>
            </a:xfrm>
            <a:prstGeom prst="rect">
              <a:avLst/>
            </a:prstGeom>
          </p:spPr>
        </p:pic>
      </p:grpSp>
      <p:grpSp>
        <p:nvGrpSpPr>
          <p:cNvPr id="16" name="Group 15">
            <a:extLst>
              <a:ext uri="{FF2B5EF4-FFF2-40B4-BE49-F238E27FC236}">
                <a16:creationId xmlns:a16="http://schemas.microsoft.com/office/drawing/2014/main" id="{A94D75BB-D40D-98A3-48B5-E9505F811C39}"/>
              </a:ext>
            </a:extLst>
          </p:cNvPr>
          <p:cNvGrpSpPr/>
          <p:nvPr/>
        </p:nvGrpSpPr>
        <p:grpSpPr>
          <a:xfrm>
            <a:off x="1981200" y="4267200"/>
            <a:ext cx="8382000" cy="2362200"/>
            <a:chOff x="1981200" y="4267200"/>
            <a:chExt cx="8382000" cy="2362200"/>
          </a:xfrm>
        </p:grpSpPr>
        <p:grpSp>
          <p:nvGrpSpPr>
            <p:cNvPr id="15" name="Group 14">
              <a:extLst>
                <a:ext uri="{FF2B5EF4-FFF2-40B4-BE49-F238E27FC236}">
                  <a16:creationId xmlns:a16="http://schemas.microsoft.com/office/drawing/2014/main" id="{91D136DC-269B-634C-02FC-CC57925A7B4E}"/>
                </a:ext>
              </a:extLst>
            </p:cNvPr>
            <p:cNvGrpSpPr/>
            <p:nvPr/>
          </p:nvGrpSpPr>
          <p:grpSpPr>
            <a:xfrm>
              <a:off x="2057400" y="4790313"/>
              <a:ext cx="8225790" cy="1839087"/>
              <a:chOff x="2057400" y="4790313"/>
              <a:chExt cx="8225790" cy="1839087"/>
            </a:xfrm>
          </p:grpSpPr>
          <p:pic>
            <p:nvPicPr>
              <p:cNvPr id="12" name="Picture 11">
                <a:extLst>
                  <a:ext uri="{FF2B5EF4-FFF2-40B4-BE49-F238E27FC236}">
                    <a16:creationId xmlns:a16="http://schemas.microsoft.com/office/drawing/2014/main" id="{4CE26D92-0972-7CEB-0726-74BA13284B54}"/>
                  </a:ext>
                </a:extLst>
              </p:cNvPr>
              <p:cNvPicPr>
                <a:picLocks noChangeAspect="1"/>
              </p:cNvPicPr>
              <p:nvPr/>
            </p:nvPicPr>
            <p:blipFill>
              <a:blip r:embed="rId4"/>
              <a:stretch>
                <a:fillRect/>
              </a:stretch>
            </p:blipFill>
            <p:spPr>
              <a:xfrm>
                <a:off x="2057400" y="4790313"/>
                <a:ext cx="8212836" cy="848487"/>
              </a:xfrm>
              <a:prstGeom prst="rect">
                <a:avLst/>
              </a:prstGeom>
            </p:spPr>
          </p:pic>
          <p:pic>
            <p:nvPicPr>
              <p:cNvPr id="13" name="Picture 12">
                <a:extLst>
                  <a:ext uri="{FF2B5EF4-FFF2-40B4-BE49-F238E27FC236}">
                    <a16:creationId xmlns:a16="http://schemas.microsoft.com/office/drawing/2014/main" id="{19650F0B-A5A0-E7F7-489C-39BE3C5B4C13}"/>
                  </a:ext>
                </a:extLst>
              </p:cNvPr>
              <p:cNvPicPr>
                <a:picLocks noChangeAspect="1"/>
              </p:cNvPicPr>
              <p:nvPr/>
            </p:nvPicPr>
            <p:blipFill>
              <a:blip r:embed="rId5"/>
              <a:stretch>
                <a:fillRect/>
              </a:stretch>
            </p:blipFill>
            <p:spPr>
              <a:xfrm>
                <a:off x="2057400" y="5819775"/>
                <a:ext cx="8225790" cy="809625"/>
              </a:xfrm>
              <a:prstGeom prst="rect">
                <a:avLst/>
              </a:prstGeom>
            </p:spPr>
          </p:pic>
        </p:grpSp>
        <p:sp>
          <p:nvSpPr>
            <p:cNvPr id="14" name="Title 1">
              <a:extLst>
                <a:ext uri="{FF2B5EF4-FFF2-40B4-BE49-F238E27FC236}">
                  <a16:creationId xmlns:a16="http://schemas.microsoft.com/office/drawing/2014/main" id="{619AEFD2-6BEB-6998-0FCC-A8514D0FE309}"/>
                </a:ext>
              </a:extLst>
            </p:cNvPr>
            <p:cNvSpPr txBox="1">
              <a:spLocks/>
            </p:cNvSpPr>
            <p:nvPr/>
          </p:nvSpPr>
          <p:spPr bwMode="auto">
            <a:xfrm>
              <a:off x="1981200" y="4267200"/>
              <a:ext cx="8382000" cy="381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2800" b="1" kern="0">
                  <a:solidFill>
                    <a:srgbClr val="009900"/>
                  </a:solidFill>
                </a:rPr>
                <a:t>Hai đáp án tham khảo:</a:t>
              </a:r>
              <a:endParaRPr lang="en-US" sz="2800" b="1" kern="0" dirty="0">
                <a:solidFill>
                  <a:srgbClr val="009900"/>
                </a:solidFill>
              </a:endParaRPr>
            </a:p>
          </p:txBody>
        </p:sp>
      </p:grpSp>
    </p:spTree>
    <p:extLst>
      <p:ext uri="{BB962C8B-B14F-4D97-AF65-F5344CB8AC3E}">
        <p14:creationId xmlns:p14="http://schemas.microsoft.com/office/powerpoint/2010/main" val="36290359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4555" y="0"/>
            <a:ext cx="12192000" cy="6858000"/>
            <a:chOff x="-14555" y="0"/>
            <a:chExt cx="12192000" cy="685800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35899"/>
            <a:stretch/>
          </p:blipFill>
          <p:spPr>
            <a:xfrm>
              <a:off x="-14555" y="0"/>
              <a:ext cx="12192000" cy="68580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62484" y="3574293"/>
              <a:ext cx="2519671" cy="2909814"/>
            </a:xfrm>
            <a:prstGeom prst="rect">
              <a:avLst/>
            </a:prstGeom>
          </p:spPr>
        </p:pic>
      </p:grpSp>
      <p:sp>
        <p:nvSpPr>
          <p:cNvPr id="2" name="Title 1"/>
          <p:cNvSpPr>
            <a:spLocks noGrp="1"/>
          </p:cNvSpPr>
          <p:nvPr>
            <p:ph type="title"/>
          </p:nvPr>
        </p:nvSpPr>
        <p:spPr>
          <a:xfrm>
            <a:off x="1981200" y="854076"/>
            <a:ext cx="8229600" cy="873587"/>
          </a:xfrm>
        </p:spPr>
        <p:txBody>
          <a:bodyPr/>
          <a:lstStyle/>
          <a:p>
            <a:r>
              <a:rPr lang="en-US" sz="3200" b="1" dirty="0" err="1">
                <a:solidFill>
                  <a:srgbClr val="0000FF"/>
                </a:solidFill>
              </a:rPr>
              <a:t>Dặn</a:t>
            </a:r>
            <a:r>
              <a:rPr lang="en-US" sz="3200" b="1" dirty="0">
                <a:solidFill>
                  <a:srgbClr val="0000FF"/>
                </a:solidFill>
              </a:rPr>
              <a:t> </a:t>
            </a:r>
            <a:r>
              <a:rPr lang="en-US" sz="3200" b="1" dirty="0" err="1">
                <a:solidFill>
                  <a:srgbClr val="0000FF"/>
                </a:solidFill>
              </a:rPr>
              <a:t>dò</a:t>
            </a:r>
            <a:r>
              <a:rPr lang="en-US" sz="3200" b="1" dirty="0">
                <a:solidFill>
                  <a:srgbClr val="0000FF"/>
                </a:solidFill>
              </a:rPr>
              <a:t> </a:t>
            </a:r>
            <a:r>
              <a:rPr lang="en-US" sz="3200" b="1" dirty="0" err="1">
                <a:solidFill>
                  <a:srgbClr val="0000FF"/>
                </a:solidFill>
              </a:rPr>
              <a:t>về</a:t>
            </a:r>
            <a:r>
              <a:rPr lang="en-US" sz="3200" b="1" dirty="0">
                <a:solidFill>
                  <a:srgbClr val="0000FF"/>
                </a:solidFill>
              </a:rPr>
              <a:t> </a:t>
            </a:r>
            <a:r>
              <a:rPr lang="en-US" sz="3200" b="1" dirty="0" err="1">
                <a:solidFill>
                  <a:srgbClr val="0000FF"/>
                </a:solidFill>
              </a:rPr>
              <a:t>nhà</a:t>
            </a:r>
            <a:endParaRPr lang="en-US" sz="3200" b="1" dirty="0">
              <a:solidFill>
                <a:srgbClr val="0000FF"/>
              </a:solidFill>
            </a:endParaRPr>
          </a:p>
        </p:txBody>
      </p:sp>
      <p:sp>
        <p:nvSpPr>
          <p:cNvPr id="3" name="Content Placeholder 2"/>
          <p:cNvSpPr>
            <a:spLocks noGrp="1"/>
          </p:cNvSpPr>
          <p:nvPr>
            <p:ph idx="1"/>
          </p:nvPr>
        </p:nvSpPr>
        <p:spPr>
          <a:xfrm>
            <a:off x="2057400" y="2179639"/>
            <a:ext cx="8229600" cy="1020762"/>
          </a:xfrm>
        </p:spPr>
        <p:txBody>
          <a:bodyPr/>
          <a:lstStyle/>
          <a:p>
            <a:pPr>
              <a:buFont typeface="Arial" panose="020B0604020202020204" pitchFamily="34" charset="0"/>
              <a:buChar char="•"/>
            </a:pPr>
            <a:r>
              <a:rPr lang="en-US" sz="2800">
                <a:solidFill>
                  <a:srgbClr val="0000FF"/>
                </a:solidFill>
              </a:rPr>
              <a:t>Tập hát bài </a:t>
            </a:r>
            <a:r>
              <a:rPr lang="en-US" sz="2800" i="1">
                <a:solidFill>
                  <a:srgbClr val="C00000"/>
                </a:solidFill>
              </a:rPr>
              <a:t>Dòng sông quê hương</a:t>
            </a:r>
            <a:r>
              <a:rPr lang="en-US" sz="2800" i="1">
                <a:solidFill>
                  <a:srgbClr val="0000FF"/>
                </a:solidFill>
              </a:rPr>
              <a:t>; </a:t>
            </a:r>
            <a:r>
              <a:rPr lang="en-US" sz="2800">
                <a:solidFill>
                  <a:srgbClr val="0000FF"/>
                </a:solidFill>
              </a:rPr>
              <a:t>thuộc lời ca.</a:t>
            </a:r>
          </a:p>
          <a:p>
            <a:pPr marL="0" indent="0">
              <a:buNone/>
            </a:pPr>
            <a:endParaRPr lang="en-US" dirty="0"/>
          </a:p>
        </p:txBody>
      </p:sp>
    </p:spTree>
    <p:extLst>
      <p:ext uri="{BB962C8B-B14F-4D97-AF65-F5344CB8AC3E}">
        <p14:creationId xmlns:p14="http://schemas.microsoft.com/office/powerpoint/2010/main" val="5871163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5000" b="-65000"/>
          </a:stretch>
        </a:blip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a:xfrm>
            <a:off x="2209800" y="434975"/>
            <a:ext cx="7772400" cy="1470025"/>
          </a:xfrm>
        </p:spPr>
        <p:txBody>
          <a:bodyPr/>
          <a:lstStyle/>
          <a:p>
            <a:r>
              <a:rPr lang="en-US" sz="4000" b="1" dirty="0" err="1">
                <a:solidFill>
                  <a:srgbClr val="0000FF"/>
                </a:solidFill>
                <a:effectLst>
                  <a:outerShdw blurRad="38100" dist="38100" dir="2700000" algn="tl">
                    <a:srgbClr val="000000">
                      <a:alpha val="43137"/>
                    </a:srgbClr>
                  </a:outerShdw>
                </a:effectLst>
              </a:rPr>
              <a:t>Chủ</a:t>
            </a:r>
            <a:r>
              <a:rPr lang="en-US" sz="4000" b="1" dirty="0">
                <a:solidFill>
                  <a:srgbClr val="0000FF"/>
                </a:solidFill>
                <a:effectLst>
                  <a:outerShdw blurRad="38100" dist="38100" dir="2700000" algn="tl">
                    <a:srgbClr val="000000">
                      <a:alpha val="43137"/>
                    </a:srgbClr>
                  </a:outerShdw>
                </a:effectLst>
              </a:rPr>
              <a:t> </a:t>
            </a:r>
            <a:r>
              <a:rPr lang="en-US" sz="4000" b="1" err="1">
                <a:solidFill>
                  <a:srgbClr val="0000FF"/>
                </a:solidFill>
                <a:effectLst>
                  <a:outerShdw blurRad="38100" dist="38100" dir="2700000" algn="tl">
                    <a:srgbClr val="000000">
                      <a:alpha val="43137"/>
                    </a:srgbClr>
                  </a:outerShdw>
                </a:effectLst>
              </a:rPr>
              <a:t>đề</a:t>
            </a:r>
            <a:r>
              <a:rPr lang="en-US" sz="4000" b="1">
                <a:solidFill>
                  <a:srgbClr val="0000FF"/>
                </a:solidFill>
                <a:effectLst>
                  <a:outerShdw blurRad="38100" dist="38100" dir="2700000" algn="tl">
                    <a:srgbClr val="000000">
                      <a:alpha val="43137"/>
                    </a:srgbClr>
                  </a:outerShdw>
                </a:effectLst>
              </a:rPr>
              <a:t> 4</a:t>
            </a:r>
            <a:br>
              <a:rPr lang="en-US" sz="4000" b="1">
                <a:solidFill>
                  <a:srgbClr val="0000FF"/>
                </a:solidFill>
                <a:effectLst>
                  <a:outerShdw blurRad="38100" dist="38100" dir="2700000" algn="tl">
                    <a:srgbClr val="000000">
                      <a:alpha val="43137"/>
                    </a:srgbClr>
                  </a:outerShdw>
                </a:effectLst>
              </a:rPr>
            </a:br>
            <a:r>
              <a:rPr lang="vi-VN" sz="4000" b="1">
                <a:solidFill>
                  <a:srgbClr val="C00000"/>
                </a:solidFill>
                <a:effectLst>
                  <a:outerShdw blurRad="38100" dist="38100" dir="2700000" algn="tl">
                    <a:srgbClr val="000000">
                      <a:alpha val="43137"/>
                    </a:srgbClr>
                  </a:outerShdw>
                </a:effectLst>
              </a:rPr>
              <a:t>ÂM NHẠC NƯỚC NGOÀI</a:t>
            </a:r>
            <a:endParaRPr lang="en-US" b="1" dirty="0">
              <a:solidFill>
                <a:srgbClr val="C00000"/>
              </a:solidFill>
              <a:effectLst>
                <a:outerShdw blurRad="38100" dist="38100" dir="2700000" algn="tl">
                  <a:srgbClr val="000000">
                    <a:alpha val="43137"/>
                  </a:srgbClr>
                </a:outerShdw>
              </a:effectLst>
            </a:endParaRPr>
          </a:p>
        </p:txBody>
      </p:sp>
      <p:pic>
        <p:nvPicPr>
          <p:cNvPr id="5" name="Picture 4"/>
          <p:cNvPicPr>
            <a:picLocks noChangeAspect="1"/>
          </p:cNvPicPr>
          <p:nvPr/>
        </p:nvPicPr>
        <p:blipFill>
          <a:blip r:embed="rId3">
            <a:clrChange>
              <a:clrFrom>
                <a:srgbClr val="F9FEFF"/>
              </a:clrFrom>
              <a:clrTo>
                <a:srgbClr val="F9FEFF">
                  <a:alpha val="0"/>
                </a:srgbClr>
              </a:clrTo>
            </a:clrChange>
            <a:extLst>
              <a:ext uri="{28A0092B-C50C-407E-A947-70E740481C1C}">
                <a14:useLocalDpi xmlns:a14="http://schemas.microsoft.com/office/drawing/2010/main" val="0"/>
              </a:ext>
            </a:extLst>
          </a:blip>
          <a:stretch>
            <a:fillRect/>
          </a:stretch>
        </p:blipFill>
        <p:spPr>
          <a:xfrm>
            <a:off x="152400" y="152400"/>
            <a:ext cx="1568116" cy="1752600"/>
          </a:xfrm>
          <a:prstGeom prst="rect">
            <a:avLst/>
          </a:prstGeom>
        </p:spPr>
      </p:pic>
      <p:sp>
        <p:nvSpPr>
          <p:cNvPr id="8" name="Title 3">
            <a:extLst>
              <a:ext uri="{FF2B5EF4-FFF2-40B4-BE49-F238E27FC236}">
                <a16:creationId xmlns:a16="http://schemas.microsoft.com/office/drawing/2014/main" id="{AB190598-6BD6-7A79-7B53-56444E90E2CC}"/>
              </a:ext>
            </a:extLst>
          </p:cNvPr>
          <p:cNvSpPr txBox="1">
            <a:spLocks/>
          </p:cNvSpPr>
          <p:nvPr/>
        </p:nvSpPr>
        <p:spPr bwMode="auto">
          <a:xfrm>
            <a:off x="2209800" y="2235200"/>
            <a:ext cx="7772400" cy="1041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600" b="1" kern="0">
                <a:solidFill>
                  <a:srgbClr val="0000FF"/>
                </a:solidFill>
                <a:effectLst>
                  <a:outerShdw blurRad="38100" dist="38100" dir="2700000" algn="tl">
                    <a:srgbClr val="000000">
                      <a:alpha val="43137"/>
                    </a:srgbClr>
                  </a:outerShdw>
                </a:effectLst>
              </a:rPr>
              <a:t>BÀI 7</a:t>
            </a:r>
            <a:endParaRPr lang="en-US" sz="4000" b="1" kern="0" dirty="0">
              <a:solidFill>
                <a:srgbClr val="C00000"/>
              </a:solidFill>
              <a:effectLst>
                <a:outerShdw blurRad="38100" dist="38100" dir="2700000" algn="tl">
                  <a:srgbClr val="000000">
                    <a:alpha val="43137"/>
                  </a:srgbClr>
                </a:outerShdw>
              </a:effectLst>
            </a:endParaRPr>
          </a:p>
        </p:txBody>
      </p:sp>
      <p:sp>
        <p:nvSpPr>
          <p:cNvPr id="11" name="Subtitle 6">
            <a:extLst>
              <a:ext uri="{FF2B5EF4-FFF2-40B4-BE49-F238E27FC236}">
                <a16:creationId xmlns:a16="http://schemas.microsoft.com/office/drawing/2014/main" id="{CDC8949D-1BAA-3D72-B0F3-CB56CB10206D}"/>
              </a:ext>
            </a:extLst>
          </p:cNvPr>
          <p:cNvSpPr>
            <a:spLocks noGrp="1"/>
          </p:cNvSpPr>
          <p:nvPr>
            <p:ph type="subTitle" idx="1"/>
          </p:nvPr>
        </p:nvSpPr>
        <p:spPr>
          <a:xfrm>
            <a:off x="838200" y="3276600"/>
            <a:ext cx="10515600" cy="2209800"/>
          </a:xfrm>
        </p:spPr>
        <p:txBody>
          <a:bodyPr/>
          <a:lstStyle/>
          <a:p>
            <a:pPr algn="just">
              <a:spcAft>
                <a:spcPts val="300"/>
              </a:spcAft>
            </a:pPr>
            <a:r>
              <a:rPr lang="en-US" b="1">
                <a:solidFill>
                  <a:srgbClr val="0000FF"/>
                </a:solidFill>
                <a:latin typeface="+mj-lt"/>
                <a:cs typeface="Times New Roman" panose="02020603050405020304" pitchFamily="18" charset="0"/>
              </a:rPr>
              <a:t>– Hát</a:t>
            </a:r>
            <a:r>
              <a:rPr lang="vi-VN" b="1">
                <a:solidFill>
                  <a:srgbClr val="0000FF"/>
                </a:solidFill>
                <a:latin typeface="+mj-lt"/>
                <a:cs typeface="Times New Roman" panose="02020603050405020304" pitchFamily="18" charset="0"/>
              </a:rPr>
              <a:t>: </a:t>
            </a:r>
            <a:r>
              <a:rPr lang="en-US" b="1">
                <a:solidFill>
                  <a:srgbClr val="C00000"/>
                </a:solidFill>
                <a:latin typeface="+mj-lt"/>
                <a:cs typeface="Times New Roman" panose="02020603050405020304" pitchFamily="18" charset="0"/>
              </a:rPr>
              <a:t>Bài hát </a:t>
            </a:r>
            <a:r>
              <a:rPr lang="vi-VN" b="1" i="1">
                <a:solidFill>
                  <a:srgbClr val="C00000"/>
                </a:solidFill>
                <a:latin typeface="+mj-lt"/>
                <a:cs typeface="Times New Roman" panose="02020603050405020304" pitchFamily="18" charset="0"/>
              </a:rPr>
              <a:t>Dòng sông quê hương </a:t>
            </a:r>
            <a:endParaRPr lang="en-US" b="1" i="1">
              <a:solidFill>
                <a:srgbClr val="C00000"/>
              </a:solidFill>
              <a:latin typeface="+mj-lt"/>
              <a:cs typeface="Times New Roman" panose="02020603050405020304" pitchFamily="18" charset="0"/>
            </a:endParaRPr>
          </a:p>
          <a:p>
            <a:pPr algn="just">
              <a:spcAft>
                <a:spcPts val="300"/>
              </a:spcAft>
            </a:pPr>
            <a:r>
              <a:rPr lang="vi-VN" b="1">
                <a:solidFill>
                  <a:srgbClr val="0000FF"/>
                </a:solidFill>
                <a:latin typeface="+mj-lt"/>
                <a:cs typeface="Times New Roman" panose="02020603050405020304" pitchFamily="18" charset="0"/>
              </a:rPr>
              <a:t>– Nghe nhạc:</a:t>
            </a:r>
            <a:endParaRPr lang="en-US" b="1">
              <a:solidFill>
                <a:srgbClr val="0000FF"/>
              </a:solidFill>
              <a:latin typeface="+mj-lt"/>
              <a:cs typeface="Times New Roman" panose="02020603050405020304" pitchFamily="18" charset="0"/>
            </a:endParaRPr>
          </a:p>
          <a:p>
            <a:pPr algn="just">
              <a:spcAft>
                <a:spcPts val="300"/>
              </a:spcAft>
            </a:pPr>
            <a:r>
              <a:rPr lang="en-US" b="1">
                <a:solidFill>
                  <a:srgbClr val="0000FF"/>
                </a:solidFill>
                <a:latin typeface="+mj-lt"/>
                <a:cs typeface="Times New Roman" panose="02020603050405020304" pitchFamily="18" charset="0"/>
              </a:rPr>
              <a:t>   </a:t>
            </a:r>
            <a:r>
              <a:rPr lang="en-US" b="1">
                <a:solidFill>
                  <a:srgbClr val="C00000"/>
                </a:solidFill>
                <a:latin typeface="+mj-lt"/>
                <a:cs typeface="Times New Roman" panose="02020603050405020304" pitchFamily="18" charset="0"/>
              </a:rPr>
              <a:t>Tác phẩm </a:t>
            </a:r>
            <a:r>
              <a:rPr lang="vi-VN" b="1" i="1">
                <a:solidFill>
                  <a:srgbClr val="C00000"/>
                </a:solidFill>
                <a:latin typeface="+mj-lt"/>
                <a:cs typeface="Times New Roman" panose="02020603050405020304" pitchFamily="18" charset="0"/>
              </a:rPr>
              <a:t>Tháng Sáu: Khúc hát</a:t>
            </a:r>
            <a:r>
              <a:rPr lang="en-US" b="1" i="1">
                <a:solidFill>
                  <a:srgbClr val="C00000"/>
                </a:solidFill>
                <a:latin typeface="+mj-lt"/>
                <a:cs typeface="Times New Roman" panose="02020603050405020304" pitchFamily="18" charset="0"/>
              </a:rPr>
              <a:t> </a:t>
            </a:r>
            <a:r>
              <a:rPr lang="vi-VN" b="1" i="1">
                <a:solidFill>
                  <a:srgbClr val="C00000"/>
                </a:solidFill>
                <a:latin typeface="+mj-lt"/>
                <a:cs typeface="Times New Roman" panose="02020603050405020304" pitchFamily="18" charset="0"/>
              </a:rPr>
              <a:t>người</a:t>
            </a:r>
            <a:r>
              <a:rPr lang="en-US" b="1" i="1">
                <a:solidFill>
                  <a:srgbClr val="C00000"/>
                </a:solidFill>
                <a:latin typeface="+mj-lt"/>
                <a:cs typeface="Times New Roman" panose="02020603050405020304" pitchFamily="18" charset="0"/>
              </a:rPr>
              <a:t> </a:t>
            </a:r>
            <a:r>
              <a:rPr lang="vi-VN" b="1" i="1">
                <a:solidFill>
                  <a:srgbClr val="C00000"/>
                </a:solidFill>
                <a:latin typeface="+mj-lt"/>
                <a:cs typeface="Times New Roman" panose="02020603050405020304" pitchFamily="18" charset="0"/>
              </a:rPr>
              <a:t>chèo thuyền</a:t>
            </a:r>
            <a:endParaRPr lang="en-US" b="1" i="1">
              <a:solidFill>
                <a:srgbClr val="C00000"/>
              </a:solidFill>
              <a:latin typeface="+mj-lt"/>
              <a:cs typeface="Times New Roman" panose="02020603050405020304" pitchFamily="18" charset="0"/>
            </a:endParaRPr>
          </a:p>
          <a:p>
            <a:pPr algn="just">
              <a:spcAft>
                <a:spcPts val="300"/>
              </a:spcAft>
            </a:pPr>
            <a:r>
              <a:rPr lang="vi-VN" b="1">
                <a:solidFill>
                  <a:srgbClr val="0000FF"/>
                </a:solidFill>
                <a:latin typeface="+mj-lt"/>
                <a:cs typeface="Times New Roman" panose="02020603050405020304" pitchFamily="18" charset="0"/>
              </a:rPr>
              <a:t>– </a:t>
            </a:r>
            <a:r>
              <a:rPr lang="en-US" b="1">
                <a:solidFill>
                  <a:srgbClr val="0000FF"/>
                </a:solidFill>
                <a:latin typeface="+mj-lt"/>
                <a:cs typeface="Times New Roman" panose="02020603050405020304" pitchFamily="18" charset="0"/>
              </a:rPr>
              <a:t>Thường thức</a:t>
            </a:r>
            <a:r>
              <a:rPr lang="vi-VN" b="1">
                <a:solidFill>
                  <a:srgbClr val="0000FF"/>
                </a:solidFill>
                <a:latin typeface="+mj-lt"/>
                <a:cs typeface="Times New Roman" panose="02020603050405020304" pitchFamily="18" charset="0"/>
              </a:rPr>
              <a:t> âm nhạc:</a:t>
            </a:r>
            <a:endParaRPr lang="en-US" b="1">
              <a:solidFill>
                <a:srgbClr val="0000FF"/>
              </a:solidFill>
              <a:latin typeface="+mj-lt"/>
              <a:cs typeface="Times New Roman" panose="02020603050405020304" pitchFamily="18" charset="0"/>
            </a:endParaRPr>
          </a:p>
          <a:p>
            <a:pPr algn="just">
              <a:spcAft>
                <a:spcPts val="300"/>
              </a:spcAft>
            </a:pPr>
            <a:r>
              <a:rPr lang="en-US" b="1">
                <a:solidFill>
                  <a:srgbClr val="0000FF"/>
                </a:solidFill>
                <a:latin typeface="+mj-lt"/>
                <a:cs typeface="Times New Roman" panose="02020603050405020304" pitchFamily="18" charset="0"/>
              </a:rPr>
              <a:t>    </a:t>
            </a:r>
            <a:r>
              <a:rPr lang="nl-NL" b="1">
                <a:solidFill>
                  <a:srgbClr val="C00000"/>
                </a:solidFill>
                <a:latin typeface="+mj-lt"/>
                <a:cs typeface="Times New Roman" panose="02020603050405020304" pitchFamily="18" charset="0"/>
              </a:rPr>
              <a:t>Nhạc sĩ Pyotr Ilyich Tchaikovsky </a:t>
            </a:r>
          </a:p>
        </p:txBody>
      </p:sp>
    </p:spTree>
    <p:extLst>
      <p:ext uri="{BB962C8B-B14F-4D97-AF65-F5344CB8AC3E}">
        <p14:creationId xmlns:p14="http://schemas.microsoft.com/office/powerpoint/2010/main" val="27543492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9000" b="-59000"/>
          </a:stretch>
        </a:blipFill>
        <a:effectLst/>
      </p:bgPr>
    </p:bg>
    <p:spTree>
      <p:nvGrpSpPr>
        <p:cNvPr id="1" name=""/>
        <p:cNvGrpSpPr/>
        <p:nvPr/>
      </p:nvGrpSpPr>
      <p:grpSpPr>
        <a:xfrm>
          <a:off x="0" y="0"/>
          <a:ext cx="0" cy="0"/>
          <a:chOff x="0" y="0"/>
          <a:chExt cx="0" cy="0"/>
        </a:xfrm>
      </p:grpSpPr>
      <p:sp>
        <p:nvSpPr>
          <p:cNvPr id="7" name="Subtitle 6"/>
          <p:cNvSpPr>
            <a:spLocks noGrp="1"/>
          </p:cNvSpPr>
          <p:nvPr>
            <p:ph type="subTitle" idx="1"/>
          </p:nvPr>
        </p:nvSpPr>
        <p:spPr>
          <a:xfrm>
            <a:off x="1066800" y="2015591"/>
            <a:ext cx="10058400" cy="3928009"/>
          </a:xfrm>
        </p:spPr>
        <p:txBody>
          <a:bodyPr/>
          <a:lstStyle/>
          <a:p>
            <a:r>
              <a:rPr lang="en-US" sz="4000" b="1">
                <a:solidFill>
                  <a:srgbClr val="0000FF"/>
                </a:solidFill>
                <a:effectLst>
                  <a:outerShdw blurRad="38100" dist="38100" dir="2700000" algn="tl">
                    <a:srgbClr val="000000">
                      <a:alpha val="43137"/>
                    </a:srgbClr>
                  </a:outerShdw>
                </a:effectLst>
                <a:latin typeface="+mj-lt"/>
                <a:cs typeface="Times New Roman" panose="02020603050405020304" pitchFamily="18" charset="0"/>
              </a:rPr>
              <a:t>Bài 7</a:t>
            </a:r>
            <a:r>
              <a:rPr lang="en-US" sz="4000" b="1">
                <a:solidFill>
                  <a:srgbClr val="0000FF"/>
                </a:solidFill>
                <a:latin typeface="+mj-lt"/>
                <a:cs typeface="Times New Roman" panose="02020603050405020304" pitchFamily="18" charset="0"/>
              </a:rPr>
              <a:t> </a:t>
            </a:r>
            <a:r>
              <a:rPr lang="en-US" sz="4000">
                <a:solidFill>
                  <a:srgbClr val="0000FF"/>
                </a:solidFill>
                <a:latin typeface="+mj-lt"/>
                <a:cs typeface="Times New Roman" panose="02020603050405020304" pitchFamily="18" charset="0"/>
              </a:rPr>
              <a:t>(Tiết</a:t>
            </a:r>
            <a:r>
              <a:rPr lang="vi-VN" sz="4000">
                <a:solidFill>
                  <a:srgbClr val="0000FF"/>
                </a:solidFill>
                <a:latin typeface="+mj-lt"/>
                <a:cs typeface="Times New Roman" panose="02020603050405020304" pitchFamily="18" charset="0"/>
              </a:rPr>
              <a:t> 1</a:t>
            </a:r>
            <a:r>
              <a:rPr lang="en-US" sz="4000">
                <a:solidFill>
                  <a:srgbClr val="0000FF"/>
                </a:solidFill>
                <a:latin typeface="+mj-lt"/>
                <a:cs typeface="Times New Roman" panose="02020603050405020304" pitchFamily="18" charset="0"/>
              </a:rPr>
              <a:t>)</a:t>
            </a:r>
            <a:endParaRPr lang="en-US" sz="4000" dirty="0">
              <a:solidFill>
                <a:srgbClr val="0000FF"/>
              </a:solidFill>
              <a:latin typeface="+mj-lt"/>
              <a:cs typeface="Times New Roman" panose="02020603050405020304" pitchFamily="18" charset="0"/>
            </a:endParaRPr>
          </a:p>
          <a:p>
            <a:pPr algn="just"/>
            <a:r>
              <a:rPr lang="en-US" sz="2800" b="1" i="1">
                <a:solidFill>
                  <a:srgbClr val="C00000"/>
                </a:solidFill>
                <a:latin typeface="+mj-lt"/>
                <a:cs typeface="Times New Roman" panose="02020603050405020304" pitchFamily="18" charset="0"/>
              </a:rPr>
              <a:t>– </a:t>
            </a:r>
            <a:r>
              <a:rPr lang="en-US" b="1">
                <a:solidFill>
                  <a:srgbClr val="C00000"/>
                </a:solidFill>
                <a:latin typeface="+mj-lt"/>
                <a:cs typeface="Times New Roman" panose="02020603050405020304" pitchFamily="18" charset="0"/>
              </a:rPr>
              <a:t>Hát bài </a:t>
            </a:r>
            <a:r>
              <a:rPr lang="vi-VN" sz="3200" b="1" i="1">
                <a:solidFill>
                  <a:srgbClr val="C00000"/>
                </a:solidFill>
                <a:latin typeface="+mj-lt"/>
                <a:cs typeface="Times New Roman" panose="02020603050405020304" pitchFamily="18" charset="0"/>
              </a:rPr>
              <a:t>Dòng sông quê hương </a:t>
            </a:r>
            <a:endParaRPr lang="en-US" sz="3200" b="1" i="1">
              <a:solidFill>
                <a:srgbClr val="C00000"/>
              </a:solidFill>
              <a:latin typeface="+mj-lt"/>
              <a:cs typeface="Times New Roman" panose="02020603050405020304" pitchFamily="18" charset="0"/>
            </a:endParaRPr>
          </a:p>
          <a:p>
            <a:pPr algn="just"/>
            <a:r>
              <a:rPr lang="en-US" sz="2800" b="1" i="1">
                <a:solidFill>
                  <a:srgbClr val="C00000"/>
                </a:solidFill>
                <a:latin typeface="+mj-lt"/>
                <a:cs typeface="Times New Roman" panose="02020603050405020304" pitchFamily="18" charset="0"/>
              </a:rPr>
              <a:t>– </a:t>
            </a:r>
            <a:r>
              <a:rPr lang="en-US" sz="2800" b="1">
                <a:solidFill>
                  <a:srgbClr val="C00000"/>
                </a:solidFill>
                <a:latin typeface="+mj-lt"/>
                <a:cs typeface="Times New Roman" panose="02020603050405020304" pitchFamily="18" charset="0"/>
              </a:rPr>
              <a:t>TN&amp;KP: </a:t>
            </a:r>
            <a:r>
              <a:rPr lang="vi-VN" b="1">
                <a:solidFill>
                  <a:srgbClr val="C00000"/>
                </a:solidFill>
                <a:latin typeface="+mj-lt"/>
                <a:cs typeface="Times New Roman" panose="02020603050405020304" pitchFamily="18" charset="0"/>
              </a:rPr>
              <a:t>Sáng tạo một nét giai điệu ở giọng La thứ</a:t>
            </a:r>
            <a:endParaRPr lang="en-US" i="1" dirty="0">
              <a:solidFill>
                <a:srgbClr val="C00000"/>
              </a:solidFill>
              <a:latin typeface="+mj-lt"/>
              <a:cs typeface="Times New Roman" panose="02020603050405020304" pitchFamily="18" charset="0"/>
            </a:endParaRPr>
          </a:p>
        </p:txBody>
      </p:sp>
      <p:pic>
        <p:nvPicPr>
          <p:cNvPr id="4" name="Picture 3">
            <a:extLst>
              <a:ext uri="{FF2B5EF4-FFF2-40B4-BE49-F238E27FC236}">
                <a16:creationId xmlns:a16="http://schemas.microsoft.com/office/drawing/2014/main" id="{C4D4A743-68B4-C235-2BA9-B0F2289AAA44}"/>
              </a:ext>
            </a:extLst>
          </p:cNvPr>
          <p:cNvPicPr>
            <a:picLocks noChangeAspect="1"/>
          </p:cNvPicPr>
          <p:nvPr/>
        </p:nvPicPr>
        <p:blipFill>
          <a:blip r:embed="rId3">
            <a:clrChange>
              <a:clrFrom>
                <a:srgbClr val="F9FEFF"/>
              </a:clrFrom>
              <a:clrTo>
                <a:srgbClr val="F9FEFF">
                  <a:alpha val="0"/>
                </a:srgbClr>
              </a:clrTo>
            </a:clrChange>
            <a:extLst>
              <a:ext uri="{28A0092B-C50C-407E-A947-70E740481C1C}">
                <a14:useLocalDpi xmlns:a14="http://schemas.microsoft.com/office/drawing/2010/main" val="0"/>
              </a:ext>
            </a:extLst>
          </a:blip>
          <a:stretch>
            <a:fillRect/>
          </a:stretch>
        </p:blipFill>
        <p:spPr>
          <a:xfrm>
            <a:off x="152400" y="152400"/>
            <a:ext cx="1568116" cy="1752600"/>
          </a:xfrm>
          <a:prstGeom prst="rect">
            <a:avLst/>
          </a:prstGeom>
        </p:spPr>
      </p:pic>
    </p:spTree>
    <p:extLst>
      <p:ext uri="{BB962C8B-B14F-4D97-AF65-F5344CB8AC3E}">
        <p14:creationId xmlns:p14="http://schemas.microsoft.com/office/powerpoint/2010/main" val="26614510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563562"/>
          </a:xfrm>
        </p:spPr>
        <p:txBody>
          <a:bodyPr/>
          <a:lstStyle/>
          <a:p>
            <a:r>
              <a:rPr lang="en-US" sz="3200" b="1">
                <a:solidFill>
                  <a:srgbClr val="C00000"/>
                </a:solidFill>
                <a:latin typeface="+mn-lt"/>
                <a:cs typeface="Times New Roman" panose="02020603050405020304" pitchFamily="18" charset="0"/>
              </a:rPr>
              <a:t>I.</a:t>
            </a:r>
            <a:r>
              <a:rPr lang="vi-VN" sz="3200" b="1">
                <a:solidFill>
                  <a:srgbClr val="C00000"/>
                </a:solidFill>
                <a:latin typeface="+mn-lt"/>
                <a:cs typeface="Times New Roman" panose="02020603050405020304" pitchFamily="18" charset="0"/>
              </a:rPr>
              <a:t> H</a:t>
            </a:r>
            <a:r>
              <a:rPr lang="en-US" sz="3200" b="1">
                <a:solidFill>
                  <a:srgbClr val="C00000"/>
                </a:solidFill>
                <a:latin typeface="+mn-lt"/>
                <a:cs typeface="Times New Roman" panose="02020603050405020304" pitchFamily="18" charset="0"/>
              </a:rPr>
              <a:t>át bài</a:t>
            </a:r>
            <a:endParaRPr lang="en-US" sz="3200" b="1" i="1" dirty="0">
              <a:solidFill>
                <a:srgbClr val="C00000"/>
              </a:solidFill>
              <a:latin typeface="+mn-lt"/>
              <a:cs typeface="Times New Roman" panose="02020603050405020304" pitchFamily="18" charset="0"/>
            </a:endParaRPr>
          </a:p>
        </p:txBody>
      </p:sp>
      <p:pic>
        <p:nvPicPr>
          <p:cNvPr id="11" name="Picture 10">
            <a:extLst>
              <a:ext uri="{FF2B5EF4-FFF2-40B4-BE49-F238E27FC236}">
                <a16:creationId xmlns:a16="http://schemas.microsoft.com/office/drawing/2014/main" id="{8C88444B-3D16-6601-0C3E-8003548B1DB2}"/>
              </a:ext>
            </a:extLst>
          </p:cNvPr>
          <p:cNvPicPr>
            <a:picLocks noChangeAspect="1"/>
          </p:cNvPicPr>
          <p:nvPr/>
        </p:nvPicPr>
        <p:blipFill>
          <a:blip r:embed="rId2"/>
          <a:stretch>
            <a:fillRect/>
          </a:stretch>
        </p:blipFill>
        <p:spPr>
          <a:xfrm>
            <a:off x="1234976" y="567786"/>
            <a:ext cx="9814024" cy="6137814"/>
          </a:xfrm>
          <a:prstGeom prst="rect">
            <a:avLst/>
          </a:prstGeom>
        </p:spPr>
      </p:pic>
    </p:spTree>
    <p:extLst>
      <p:ext uri="{BB962C8B-B14F-4D97-AF65-F5344CB8AC3E}">
        <p14:creationId xmlns:p14="http://schemas.microsoft.com/office/powerpoint/2010/main" val="41244625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E3FE2BD-4291-5500-B318-0EF5B1598316}"/>
              </a:ext>
            </a:extLst>
          </p:cNvPr>
          <p:cNvPicPr>
            <a:picLocks noChangeAspect="1"/>
          </p:cNvPicPr>
          <p:nvPr/>
        </p:nvPicPr>
        <p:blipFill>
          <a:blip r:embed="rId2"/>
          <a:stretch>
            <a:fillRect/>
          </a:stretch>
        </p:blipFill>
        <p:spPr>
          <a:xfrm>
            <a:off x="6172200" y="1554822"/>
            <a:ext cx="5638800" cy="4211329"/>
          </a:xfrm>
          <a:prstGeom prst="rect">
            <a:avLst/>
          </a:prstGeom>
        </p:spPr>
      </p:pic>
      <p:sp>
        <p:nvSpPr>
          <p:cNvPr id="2" name="Title 1"/>
          <p:cNvSpPr>
            <a:spLocks noGrp="1"/>
          </p:cNvSpPr>
          <p:nvPr>
            <p:ph type="title"/>
          </p:nvPr>
        </p:nvSpPr>
        <p:spPr>
          <a:xfrm>
            <a:off x="2133600" y="503238"/>
            <a:ext cx="7848600" cy="715962"/>
          </a:xfrm>
        </p:spPr>
        <p:txBody>
          <a:bodyPr/>
          <a:lstStyle/>
          <a:p>
            <a:r>
              <a:rPr lang="en-US" sz="2800" b="1">
                <a:solidFill>
                  <a:srgbClr val="0000FF"/>
                </a:solidFill>
                <a:cs typeface="Times New Roman" panose="02020603050405020304" pitchFamily="18" charset="0"/>
              </a:rPr>
              <a:t>Giới thiệu </a:t>
            </a:r>
            <a:r>
              <a:rPr lang="vi-VN" sz="2800" b="1">
                <a:solidFill>
                  <a:srgbClr val="0000FF"/>
                </a:solidFill>
                <a:cs typeface="Times New Roman" panose="02020603050405020304" pitchFamily="18" charset="0"/>
              </a:rPr>
              <a:t>bài </a:t>
            </a:r>
            <a:r>
              <a:rPr lang="vi-VN" sz="2800" b="1" dirty="0">
                <a:solidFill>
                  <a:srgbClr val="0000FF"/>
                </a:solidFill>
                <a:cs typeface="Times New Roman" panose="02020603050405020304" pitchFamily="18" charset="0"/>
              </a:rPr>
              <a:t>hát</a:t>
            </a:r>
            <a:endParaRPr lang="en-US" sz="2800" b="1" dirty="0">
              <a:solidFill>
                <a:srgbClr val="0000FF"/>
              </a:solidFill>
              <a:cs typeface="Times New Roman" panose="02020603050405020304" pitchFamily="18" charset="0"/>
            </a:endParaRPr>
          </a:p>
        </p:txBody>
      </p:sp>
      <p:sp>
        <p:nvSpPr>
          <p:cNvPr id="3" name="Content Placeholder 2"/>
          <p:cNvSpPr>
            <a:spLocks noGrp="1"/>
          </p:cNvSpPr>
          <p:nvPr>
            <p:ph idx="1"/>
          </p:nvPr>
        </p:nvSpPr>
        <p:spPr>
          <a:xfrm>
            <a:off x="382693" y="1447800"/>
            <a:ext cx="5560907" cy="4495800"/>
          </a:xfrm>
        </p:spPr>
        <p:txBody>
          <a:bodyPr/>
          <a:lstStyle/>
          <a:p>
            <a:pPr marL="0" indent="274320" algn="just">
              <a:lnSpc>
                <a:spcPct val="115000"/>
              </a:lnSpc>
              <a:spcBef>
                <a:spcPts val="300"/>
              </a:spcBef>
              <a:spcAft>
                <a:spcPts val="300"/>
              </a:spcAft>
              <a:buNone/>
            </a:pPr>
            <a:r>
              <a:rPr lang="vi-VN" sz="2200">
                <a:solidFill>
                  <a:srgbClr val="0000FF"/>
                </a:solidFill>
                <a:effectLst/>
                <a:latin typeface="+mj-lt"/>
                <a:ea typeface="Calibri" panose="020F0502020204030204" pitchFamily="34" charset="0"/>
                <a:cs typeface="Times New Roman" panose="02020603050405020304" pitchFamily="18" charset="0"/>
              </a:rPr>
              <a:t>Bài hát </a:t>
            </a:r>
            <a:r>
              <a:rPr lang="vi-VN" sz="2200" i="1">
                <a:solidFill>
                  <a:srgbClr val="C00000"/>
                </a:solidFill>
                <a:effectLst/>
                <a:latin typeface="+mj-lt"/>
                <a:ea typeface="Calibri" panose="020F0502020204030204" pitchFamily="34" charset="0"/>
                <a:cs typeface="Times New Roman" panose="02020603050405020304" pitchFamily="18" charset="0"/>
              </a:rPr>
              <a:t>Dòng sông quê hương </a:t>
            </a:r>
            <a:r>
              <a:rPr lang="vi-VN" sz="2200">
                <a:solidFill>
                  <a:srgbClr val="0000FF"/>
                </a:solidFill>
                <a:effectLst/>
                <a:latin typeface="+mj-lt"/>
                <a:ea typeface="Calibri" panose="020F0502020204030204" pitchFamily="34" charset="0"/>
                <a:cs typeface="Times New Roman" panose="02020603050405020304" pitchFamily="18" charset="0"/>
              </a:rPr>
              <a:t>được đặt tên và lời bằng tiếng Việt trên giai điệu của bản </a:t>
            </a:r>
            <a:r>
              <a:rPr lang="vi-VN" sz="2200" i="1">
                <a:solidFill>
                  <a:srgbClr val="C00000"/>
                </a:solidFill>
                <a:effectLst/>
                <a:latin typeface="+mj-lt"/>
                <a:ea typeface="Calibri" panose="020F0502020204030204" pitchFamily="34" charset="0"/>
                <a:cs typeface="Times New Roman" panose="02020603050405020304" pitchFamily="18" charset="0"/>
              </a:rPr>
              <a:t>Old French Song </a:t>
            </a:r>
            <a:r>
              <a:rPr lang="vi-VN" sz="2200">
                <a:solidFill>
                  <a:srgbClr val="0000FF"/>
                </a:solidFill>
                <a:effectLst/>
                <a:latin typeface="+mj-lt"/>
                <a:ea typeface="Calibri" panose="020F0502020204030204" pitchFamily="34" charset="0"/>
                <a:cs typeface="Times New Roman" panose="02020603050405020304" pitchFamily="18" charset="0"/>
              </a:rPr>
              <a:t>(</a:t>
            </a:r>
            <a:r>
              <a:rPr lang="vi-VN" sz="2200" i="1">
                <a:solidFill>
                  <a:srgbClr val="0000FF"/>
                </a:solidFill>
                <a:effectLst/>
                <a:latin typeface="+mj-lt"/>
                <a:ea typeface="Calibri" panose="020F0502020204030204" pitchFamily="34" charset="0"/>
                <a:cs typeface="Times New Roman" panose="02020603050405020304" pitchFamily="18" charset="0"/>
              </a:rPr>
              <a:t>Bài hát cổ nước Pháp</a:t>
            </a:r>
            <a:r>
              <a:rPr lang="vi-VN" sz="2200">
                <a:solidFill>
                  <a:srgbClr val="0000FF"/>
                </a:solidFill>
                <a:effectLst/>
                <a:latin typeface="+mj-lt"/>
                <a:ea typeface="Calibri" panose="020F0502020204030204" pitchFamily="34" charset="0"/>
                <a:cs typeface="Times New Roman" panose="02020603050405020304" pitchFamily="18" charset="0"/>
              </a:rPr>
              <a:t>) viết cho đàn piano của nhà soạn nhạc vĩ đại người Nga Pyotr Ilyich Tchaikovsky (1840 – 1893).</a:t>
            </a:r>
            <a:endParaRPr lang="en-US" sz="2200">
              <a:solidFill>
                <a:srgbClr val="0000FF"/>
              </a:solidFill>
              <a:effectLst/>
              <a:latin typeface="+mj-lt"/>
              <a:ea typeface="Calibri" panose="020F0502020204030204" pitchFamily="34" charset="0"/>
              <a:cs typeface="Times New Roman" panose="02020603050405020304" pitchFamily="18" charset="0"/>
            </a:endParaRPr>
          </a:p>
          <a:p>
            <a:pPr marL="0" indent="274320" algn="just">
              <a:lnSpc>
                <a:spcPct val="115000"/>
              </a:lnSpc>
              <a:spcBef>
                <a:spcPts val="300"/>
              </a:spcBef>
              <a:spcAft>
                <a:spcPts val="300"/>
              </a:spcAft>
              <a:buNone/>
            </a:pPr>
            <a:r>
              <a:rPr lang="vi-VN" sz="2200">
                <a:solidFill>
                  <a:srgbClr val="0000FF"/>
                </a:solidFill>
                <a:effectLst/>
                <a:latin typeface="+mj-lt"/>
                <a:ea typeface="Calibri" panose="020F0502020204030204" pitchFamily="34" charset="0"/>
                <a:cs typeface="Times New Roman" panose="02020603050405020304" pitchFamily="18" charset="0"/>
              </a:rPr>
              <a:t>Với giai điệu êm ái, du dương, lời ca trong sáng, bài hát thể hiện hình ảnh con sông quê hương rất đỗi thân thương, hiền hoà, thơ mộng. Người chuyển soạn và đặt lời Việt là nhạc sĩ Đỗ Thanh Hiên.</a:t>
            </a:r>
            <a:endParaRPr lang="vi-VN" sz="2200" i="1">
              <a:solidFill>
                <a:srgbClr val="00B050"/>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618452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Dong song que huong hat mau 1 lan">
            <a:hlinkClick r:id="" action="ppaction://media"/>
            <a:extLst>
              <a:ext uri="{FF2B5EF4-FFF2-40B4-BE49-F238E27FC236}">
                <a16:creationId xmlns:a16="http://schemas.microsoft.com/office/drawing/2014/main" id="{E1495112-F107-C523-ED96-FE5FDB86BF3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62000" y="533400"/>
            <a:ext cx="10820400" cy="6086475"/>
          </a:xfrm>
          <a:prstGeom prst="rect">
            <a:avLst/>
          </a:prstGeom>
        </p:spPr>
      </p:pic>
      <p:sp>
        <p:nvSpPr>
          <p:cNvPr id="2" name="Title 1"/>
          <p:cNvSpPr>
            <a:spLocks noGrp="1"/>
          </p:cNvSpPr>
          <p:nvPr>
            <p:ph type="title"/>
          </p:nvPr>
        </p:nvSpPr>
        <p:spPr>
          <a:xfrm>
            <a:off x="0" y="-76200"/>
            <a:ext cx="12192000" cy="792162"/>
          </a:xfrm>
        </p:spPr>
        <p:txBody>
          <a:bodyPr/>
          <a:lstStyle/>
          <a:p>
            <a:r>
              <a:rPr lang="vi-VN" sz="2800" b="1" dirty="0">
                <a:solidFill>
                  <a:srgbClr val="0000FF"/>
                </a:solidFill>
                <a:cs typeface="Times New Roman" panose="02020603050405020304" pitchFamily="18" charset="0"/>
              </a:rPr>
              <a:t>Nghe hát mẫu</a:t>
            </a:r>
            <a:endParaRPr lang="en-US" sz="2800" b="1" dirty="0">
              <a:solidFill>
                <a:srgbClr val="0000FF"/>
              </a:solidFill>
              <a:cs typeface="Times New Roman" panose="02020603050405020304" pitchFamily="18" charset="0"/>
            </a:endParaRPr>
          </a:p>
        </p:txBody>
      </p:sp>
    </p:spTree>
    <p:extLst>
      <p:ext uri="{BB962C8B-B14F-4D97-AF65-F5344CB8AC3E}">
        <p14:creationId xmlns:p14="http://schemas.microsoft.com/office/powerpoint/2010/main" val="13783586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video fullScrn="1">
              <p:cMediaNode vol="80000">
                <p:cTn id="2" fill="hold" display="0">
                  <p:stCondLst>
                    <p:cond delay="indefinite"/>
                  </p:stCondLst>
                </p:cTn>
                <p:tgtEl>
                  <p:spTgt spid="3"/>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hoi dong bai hat giong thu">
            <a:hlinkClick r:id="" action="ppaction://media"/>
            <a:extLst>
              <a:ext uri="{FF2B5EF4-FFF2-40B4-BE49-F238E27FC236}">
                <a16:creationId xmlns:a16="http://schemas.microsoft.com/office/drawing/2014/main" id="{72016E0E-57D4-2236-E85A-1EB8109A155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447800" y="493143"/>
            <a:ext cx="9144000" cy="4002657"/>
          </a:xfrm>
          <a:prstGeom prst="rect">
            <a:avLst/>
          </a:prstGeom>
        </p:spPr>
      </p:pic>
      <p:pic>
        <p:nvPicPr>
          <p:cNvPr id="7" name="Picture 6">
            <a:extLst>
              <a:ext uri="{FF2B5EF4-FFF2-40B4-BE49-F238E27FC236}">
                <a16:creationId xmlns:a16="http://schemas.microsoft.com/office/drawing/2014/main" id="{041710CE-3097-46AD-829E-6ECE837730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24400" y="4589981"/>
            <a:ext cx="2967227" cy="2191819"/>
          </a:xfrm>
          <a:prstGeom prst="rect">
            <a:avLst/>
          </a:prstGeom>
        </p:spPr>
      </p:pic>
    </p:spTree>
    <p:extLst>
      <p:ext uri="{BB962C8B-B14F-4D97-AF65-F5344CB8AC3E}">
        <p14:creationId xmlns:p14="http://schemas.microsoft.com/office/powerpoint/2010/main" val="10213117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video>
              <p:cMediaNode vol="80000">
                <p:cTn id="2" fill="hold" display="0">
                  <p:stCondLst>
                    <p:cond delay="indefinite"/>
                  </p:stCondLst>
                </p:cTn>
                <p:tgtEl>
                  <p:spTgt spid="3"/>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Left Brace 17"/>
          <p:cNvSpPr/>
          <p:nvPr/>
        </p:nvSpPr>
        <p:spPr bwMode="auto">
          <a:xfrm>
            <a:off x="1209067" y="990600"/>
            <a:ext cx="685800" cy="5283200"/>
          </a:xfrm>
          <a:prstGeom prst="leftBrace">
            <a:avLst/>
          </a:prstGeom>
          <a:no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vi-VN"/>
          </a:p>
        </p:txBody>
      </p:sp>
      <p:sp>
        <p:nvSpPr>
          <p:cNvPr id="5" name="Title 1"/>
          <p:cNvSpPr>
            <a:spLocks noGrp="1"/>
          </p:cNvSpPr>
          <p:nvPr>
            <p:ph type="title"/>
          </p:nvPr>
        </p:nvSpPr>
        <p:spPr>
          <a:xfrm>
            <a:off x="1828800" y="152400"/>
            <a:ext cx="8229600" cy="685800"/>
          </a:xfrm>
        </p:spPr>
        <p:txBody>
          <a:bodyPr/>
          <a:lstStyle/>
          <a:p>
            <a:r>
              <a:rPr lang="vi-VN" sz="3200" b="1">
                <a:solidFill>
                  <a:srgbClr val="0000FF"/>
                </a:solidFill>
                <a:cs typeface="Times New Roman" panose="02020603050405020304" pitchFamily="18" charset="0"/>
              </a:rPr>
              <a:t>Học hát từng câu</a:t>
            </a:r>
            <a:r>
              <a:rPr lang="en-US" sz="3200" b="1">
                <a:solidFill>
                  <a:srgbClr val="0000FF"/>
                </a:solidFill>
                <a:cs typeface="Times New Roman" panose="02020603050405020304" pitchFamily="18" charset="0"/>
              </a:rPr>
              <a:t> (Đoạn 1)</a:t>
            </a:r>
            <a:endParaRPr lang="en-US" sz="3200" b="1" dirty="0">
              <a:solidFill>
                <a:srgbClr val="0000FF"/>
              </a:solidFill>
              <a:cs typeface="Times New Roman" panose="02020603050405020304" pitchFamily="18" charset="0"/>
            </a:endParaRPr>
          </a:p>
        </p:txBody>
      </p:sp>
      <p:sp>
        <p:nvSpPr>
          <p:cNvPr id="2" name="Left Brace 1"/>
          <p:cNvSpPr/>
          <p:nvPr/>
        </p:nvSpPr>
        <p:spPr bwMode="auto">
          <a:xfrm>
            <a:off x="1224307" y="1016000"/>
            <a:ext cx="685800" cy="2489200"/>
          </a:xfrm>
          <a:prstGeom prst="leftBrace">
            <a:avLst>
              <a:gd name="adj1" fmla="val 8333"/>
              <a:gd name="adj2" fmla="val 48733"/>
            </a:avLst>
          </a:prstGeom>
          <a:no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vi-VN"/>
          </a:p>
        </p:txBody>
      </p:sp>
      <p:pic>
        <p:nvPicPr>
          <p:cNvPr id="4" name="Picture 3"/>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5400000">
            <a:off x="1228438" y="1270000"/>
            <a:ext cx="219075" cy="466725"/>
          </a:xfrm>
          <a:prstGeom prst="rect">
            <a:avLst/>
          </a:prstGeom>
        </p:spPr>
      </p:pic>
      <p:pic>
        <p:nvPicPr>
          <p:cNvPr id="11" name="Picture 10"/>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5400000">
            <a:off x="1261775" y="2628900"/>
            <a:ext cx="219075" cy="466725"/>
          </a:xfrm>
          <a:prstGeom prst="rect">
            <a:avLst/>
          </a:prstGeom>
        </p:spPr>
      </p:pic>
      <p:pic>
        <p:nvPicPr>
          <p:cNvPr id="13" name="Picture 12"/>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5400000">
            <a:off x="801715" y="2072912"/>
            <a:ext cx="219075" cy="466725"/>
          </a:xfrm>
          <a:prstGeom prst="rect">
            <a:avLst/>
          </a:prstGeom>
        </p:spPr>
      </p:pic>
      <p:sp>
        <p:nvSpPr>
          <p:cNvPr id="14" name="Left Brace 13"/>
          <p:cNvSpPr/>
          <p:nvPr/>
        </p:nvSpPr>
        <p:spPr bwMode="auto">
          <a:xfrm>
            <a:off x="1306222" y="3657600"/>
            <a:ext cx="558165" cy="2616200"/>
          </a:xfrm>
          <a:prstGeom prst="leftBrace">
            <a:avLst/>
          </a:prstGeom>
          <a:no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vi-VN"/>
          </a:p>
        </p:txBody>
      </p:sp>
      <p:pic>
        <p:nvPicPr>
          <p:cNvPr id="17" name="Picture 16"/>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5400000">
            <a:off x="863310" y="4816475"/>
            <a:ext cx="219075" cy="466725"/>
          </a:xfrm>
          <a:prstGeom prst="rect">
            <a:avLst/>
          </a:prstGeom>
        </p:spPr>
      </p:pic>
      <p:pic>
        <p:nvPicPr>
          <p:cNvPr id="19" name="Picture 18"/>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5400000">
            <a:off x="798539" y="3445193"/>
            <a:ext cx="240983" cy="513398"/>
          </a:xfrm>
          <a:prstGeom prst="rect">
            <a:avLst/>
          </a:prstGeom>
        </p:spPr>
      </p:pic>
      <p:pic>
        <p:nvPicPr>
          <p:cNvPr id="24" name="Picture 23">
            <a:extLst>
              <a:ext uri="{FF2B5EF4-FFF2-40B4-BE49-F238E27FC236}">
                <a16:creationId xmlns:a16="http://schemas.microsoft.com/office/drawing/2014/main" id="{4017ABD8-A34D-9059-1531-D13264AA6329}"/>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5400000">
            <a:off x="1222703" y="4000100"/>
            <a:ext cx="219075" cy="466725"/>
          </a:xfrm>
          <a:prstGeom prst="rect">
            <a:avLst/>
          </a:prstGeom>
        </p:spPr>
      </p:pic>
      <p:pic>
        <p:nvPicPr>
          <p:cNvPr id="25" name="Picture 24">
            <a:extLst>
              <a:ext uri="{FF2B5EF4-FFF2-40B4-BE49-F238E27FC236}">
                <a16:creationId xmlns:a16="http://schemas.microsoft.com/office/drawing/2014/main" id="{8B991DF5-29E4-A097-DBEC-6D2FDDF43925}"/>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5400000">
            <a:off x="1256040" y="5409800"/>
            <a:ext cx="219075" cy="466725"/>
          </a:xfrm>
          <a:prstGeom prst="rect">
            <a:avLst/>
          </a:prstGeom>
        </p:spPr>
      </p:pic>
      <p:pic>
        <p:nvPicPr>
          <p:cNvPr id="6" name="Picture 5">
            <a:extLst>
              <a:ext uri="{FF2B5EF4-FFF2-40B4-BE49-F238E27FC236}">
                <a16:creationId xmlns:a16="http://schemas.microsoft.com/office/drawing/2014/main" id="{5ED5E100-761F-5DF6-A49B-33EC418B2595}"/>
              </a:ext>
            </a:extLst>
          </p:cNvPr>
          <p:cNvPicPr>
            <a:picLocks noChangeAspect="1"/>
          </p:cNvPicPr>
          <p:nvPr/>
        </p:nvPicPr>
        <p:blipFill>
          <a:blip r:embed="rId17"/>
          <a:stretch>
            <a:fillRect/>
          </a:stretch>
        </p:blipFill>
        <p:spPr>
          <a:xfrm>
            <a:off x="1670655" y="974126"/>
            <a:ext cx="8192643" cy="1257475"/>
          </a:xfrm>
          <a:prstGeom prst="rect">
            <a:avLst/>
          </a:prstGeom>
        </p:spPr>
      </p:pic>
      <p:pic>
        <p:nvPicPr>
          <p:cNvPr id="8" name="Picture 7">
            <a:extLst>
              <a:ext uri="{FF2B5EF4-FFF2-40B4-BE49-F238E27FC236}">
                <a16:creationId xmlns:a16="http://schemas.microsoft.com/office/drawing/2014/main" id="{52D883B4-FF95-EF44-1B9C-8AEDE3F47CA7}"/>
              </a:ext>
            </a:extLst>
          </p:cNvPr>
          <p:cNvPicPr>
            <a:picLocks noChangeAspect="1"/>
          </p:cNvPicPr>
          <p:nvPr/>
        </p:nvPicPr>
        <p:blipFill>
          <a:blip r:embed="rId18"/>
          <a:stretch>
            <a:fillRect/>
          </a:stretch>
        </p:blipFill>
        <p:spPr>
          <a:xfrm>
            <a:off x="1669127" y="2315295"/>
            <a:ext cx="8221222" cy="1219370"/>
          </a:xfrm>
          <a:prstGeom prst="rect">
            <a:avLst/>
          </a:prstGeom>
        </p:spPr>
      </p:pic>
      <p:pic>
        <p:nvPicPr>
          <p:cNvPr id="20" name="Picture 19">
            <a:extLst>
              <a:ext uri="{FF2B5EF4-FFF2-40B4-BE49-F238E27FC236}">
                <a16:creationId xmlns:a16="http://schemas.microsoft.com/office/drawing/2014/main" id="{0B7EBA11-FF76-05DF-E7A7-D88D7167B1DB}"/>
              </a:ext>
            </a:extLst>
          </p:cNvPr>
          <p:cNvPicPr>
            <a:picLocks noChangeAspect="1"/>
          </p:cNvPicPr>
          <p:nvPr/>
        </p:nvPicPr>
        <p:blipFill>
          <a:blip r:embed="rId19"/>
          <a:stretch>
            <a:fillRect/>
          </a:stretch>
        </p:blipFill>
        <p:spPr>
          <a:xfrm>
            <a:off x="1670057" y="5122609"/>
            <a:ext cx="8459381" cy="1171739"/>
          </a:xfrm>
          <a:prstGeom prst="rect">
            <a:avLst/>
          </a:prstGeom>
        </p:spPr>
      </p:pic>
      <p:pic>
        <p:nvPicPr>
          <p:cNvPr id="21" name="Picture 20">
            <a:extLst>
              <a:ext uri="{FF2B5EF4-FFF2-40B4-BE49-F238E27FC236}">
                <a16:creationId xmlns:a16="http://schemas.microsoft.com/office/drawing/2014/main" id="{E01EC071-536A-765C-AFD8-6557F37778D7}"/>
              </a:ext>
            </a:extLst>
          </p:cNvPr>
          <p:cNvPicPr>
            <a:picLocks noChangeAspect="1"/>
          </p:cNvPicPr>
          <p:nvPr/>
        </p:nvPicPr>
        <p:blipFill>
          <a:blip r:embed="rId20"/>
          <a:stretch>
            <a:fillRect/>
          </a:stretch>
        </p:blipFill>
        <p:spPr>
          <a:xfrm>
            <a:off x="1673174" y="3702095"/>
            <a:ext cx="8125959" cy="1219370"/>
          </a:xfrm>
          <a:prstGeom prst="rect">
            <a:avLst/>
          </a:prstGeom>
        </p:spPr>
      </p:pic>
      <p:pic>
        <p:nvPicPr>
          <p:cNvPr id="22" name="Cau 1">
            <a:hlinkClick r:id="" action="ppaction://media"/>
            <a:extLst>
              <a:ext uri="{FF2B5EF4-FFF2-40B4-BE49-F238E27FC236}">
                <a16:creationId xmlns:a16="http://schemas.microsoft.com/office/drawing/2014/main" id="{7484572A-FAE1-BF89-BA4C-647DD9B08EE9}"/>
              </a:ext>
            </a:extLst>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11201400" y="1190625"/>
            <a:ext cx="406400" cy="406400"/>
          </a:xfrm>
          <a:prstGeom prst="rect">
            <a:avLst/>
          </a:prstGeom>
        </p:spPr>
      </p:pic>
      <p:pic>
        <p:nvPicPr>
          <p:cNvPr id="23" name="Cau 2">
            <a:hlinkClick r:id="" action="ppaction://media"/>
            <a:extLst>
              <a:ext uri="{FF2B5EF4-FFF2-40B4-BE49-F238E27FC236}">
                <a16:creationId xmlns:a16="http://schemas.microsoft.com/office/drawing/2014/main" id="{5718CB72-3541-3025-AE0B-B4C4F8BCD1C7}"/>
              </a:ext>
            </a:extLst>
          </p:cNvPr>
          <p:cNvPicPr>
            <a:picLocks noChangeAspect="1"/>
          </p:cNvPicPr>
          <p:nvPr>
            <a:audioFile r:link="rId4"/>
            <p:extLst>
              <p:ext uri="{DAA4B4D4-6D71-4841-9C94-3DE7FCFB9230}">
                <p14:media xmlns:p14="http://schemas.microsoft.com/office/powerpoint/2010/main" r:embed="rId3"/>
              </p:ext>
            </p:extLst>
          </p:nvPr>
        </p:nvPicPr>
        <p:blipFill>
          <a:blip r:embed="rId21"/>
          <a:stretch>
            <a:fillRect/>
          </a:stretch>
        </p:blipFill>
        <p:spPr>
          <a:xfrm>
            <a:off x="11201400" y="2565400"/>
            <a:ext cx="406400" cy="406400"/>
          </a:xfrm>
          <a:prstGeom prst="rect">
            <a:avLst/>
          </a:prstGeom>
        </p:spPr>
      </p:pic>
      <p:pic>
        <p:nvPicPr>
          <p:cNvPr id="26" name="Cau 1 + 2">
            <a:hlinkClick r:id="" action="ppaction://media"/>
            <a:extLst>
              <a:ext uri="{FF2B5EF4-FFF2-40B4-BE49-F238E27FC236}">
                <a16:creationId xmlns:a16="http://schemas.microsoft.com/office/drawing/2014/main" id="{FDF7857C-875E-C264-1986-5641BF62693E}"/>
              </a:ext>
            </a:extLst>
          </p:cNvPr>
          <p:cNvPicPr>
            <a:picLocks noChangeAspect="1"/>
          </p:cNvPicPr>
          <p:nvPr>
            <a:audioFile r:link="rId6"/>
            <p:extLst>
              <p:ext uri="{DAA4B4D4-6D71-4841-9C94-3DE7FCFB9230}">
                <p14:media xmlns:p14="http://schemas.microsoft.com/office/powerpoint/2010/main" r:embed="rId5"/>
              </p:ext>
            </p:extLst>
          </p:nvPr>
        </p:nvPicPr>
        <p:blipFill>
          <a:blip r:embed="rId21"/>
          <a:stretch>
            <a:fillRect/>
          </a:stretch>
        </p:blipFill>
        <p:spPr>
          <a:xfrm>
            <a:off x="11201400" y="1878012"/>
            <a:ext cx="406400" cy="406400"/>
          </a:xfrm>
          <a:prstGeom prst="rect">
            <a:avLst/>
          </a:prstGeom>
        </p:spPr>
      </p:pic>
      <p:pic>
        <p:nvPicPr>
          <p:cNvPr id="28" name="Cau 3">
            <a:hlinkClick r:id="" action="ppaction://media"/>
            <a:extLst>
              <a:ext uri="{FF2B5EF4-FFF2-40B4-BE49-F238E27FC236}">
                <a16:creationId xmlns:a16="http://schemas.microsoft.com/office/drawing/2014/main" id="{A48A4A91-9504-76C0-E09D-B77FB0C79351}"/>
              </a:ext>
            </a:extLst>
          </p:cNvPr>
          <p:cNvPicPr>
            <a:picLocks noChangeAspect="1"/>
          </p:cNvPicPr>
          <p:nvPr>
            <a:audioFile r:link="rId8"/>
            <p:extLst>
              <p:ext uri="{DAA4B4D4-6D71-4841-9C94-3DE7FCFB9230}">
                <p14:media xmlns:p14="http://schemas.microsoft.com/office/powerpoint/2010/main" r:embed="rId7"/>
              </p:ext>
            </p:extLst>
          </p:nvPr>
        </p:nvPicPr>
        <p:blipFill>
          <a:blip r:embed="rId21"/>
          <a:stretch>
            <a:fillRect/>
          </a:stretch>
        </p:blipFill>
        <p:spPr>
          <a:xfrm>
            <a:off x="11201400" y="3936600"/>
            <a:ext cx="406400" cy="406400"/>
          </a:xfrm>
          <a:prstGeom prst="rect">
            <a:avLst/>
          </a:prstGeom>
        </p:spPr>
      </p:pic>
      <p:pic>
        <p:nvPicPr>
          <p:cNvPr id="30" name="Cau 4">
            <a:hlinkClick r:id="" action="ppaction://media"/>
            <a:extLst>
              <a:ext uri="{FF2B5EF4-FFF2-40B4-BE49-F238E27FC236}">
                <a16:creationId xmlns:a16="http://schemas.microsoft.com/office/drawing/2014/main" id="{DD98AA22-AB92-B64E-5FC1-A9663203D961}"/>
              </a:ext>
            </a:extLst>
          </p:cNvPr>
          <p:cNvPicPr>
            <a:picLocks noChangeAspect="1"/>
          </p:cNvPicPr>
          <p:nvPr>
            <a:audioFile r:link="rId10"/>
            <p:extLst>
              <p:ext uri="{DAA4B4D4-6D71-4841-9C94-3DE7FCFB9230}">
                <p14:media xmlns:p14="http://schemas.microsoft.com/office/powerpoint/2010/main" r:embed="rId9"/>
              </p:ext>
            </p:extLst>
          </p:nvPr>
        </p:nvPicPr>
        <p:blipFill>
          <a:blip r:embed="rId21"/>
          <a:stretch>
            <a:fillRect/>
          </a:stretch>
        </p:blipFill>
        <p:spPr>
          <a:xfrm>
            <a:off x="11201400" y="5346300"/>
            <a:ext cx="406400" cy="406400"/>
          </a:xfrm>
          <a:prstGeom prst="rect">
            <a:avLst/>
          </a:prstGeom>
        </p:spPr>
      </p:pic>
      <p:pic>
        <p:nvPicPr>
          <p:cNvPr id="32" name="Cau 3 + 4 = 7+8">
            <a:hlinkClick r:id="" action="ppaction://media"/>
            <a:extLst>
              <a:ext uri="{FF2B5EF4-FFF2-40B4-BE49-F238E27FC236}">
                <a16:creationId xmlns:a16="http://schemas.microsoft.com/office/drawing/2014/main" id="{057543B0-082C-2595-8F73-527A7D84D84D}"/>
              </a:ext>
            </a:extLst>
          </p:cNvPr>
          <p:cNvPicPr>
            <a:picLocks noChangeAspect="1"/>
          </p:cNvPicPr>
          <p:nvPr>
            <a:audioFile r:link="rId12"/>
            <p:extLst>
              <p:ext uri="{DAA4B4D4-6D71-4841-9C94-3DE7FCFB9230}">
                <p14:media xmlns:p14="http://schemas.microsoft.com/office/powerpoint/2010/main" r:embed="rId11"/>
              </p:ext>
            </p:extLst>
          </p:nvPr>
        </p:nvPicPr>
        <p:blipFill>
          <a:blip r:embed="rId21"/>
          <a:stretch>
            <a:fillRect/>
          </a:stretch>
        </p:blipFill>
        <p:spPr>
          <a:xfrm>
            <a:off x="11201400" y="4762500"/>
            <a:ext cx="406400" cy="406400"/>
          </a:xfrm>
          <a:prstGeom prst="rect">
            <a:avLst/>
          </a:prstGeom>
        </p:spPr>
      </p:pic>
      <p:pic>
        <p:nvPicPr>
          <p:cNvPr id="41" name="Doan 1">
            <a:hlinkClick r:id="" action="ppaction://media"/>
            <a:extLst>
              <a:ext uri="{FF2B5EF4-FFF2-40B4-BE49-F238E27FC236}">
                <a16:creationId xmlns:a16="http://schemas.microsoft.com/office/drawing/2014/main" id="{0E8DFA75-3A36-9C02-8FF9-C39D2B6595DD}"/>
              </a:ext>
            </a:extLst>
          </p:cNvPr>
          <p:cNvPicPr>
            <a:picLocks noChangeAspect="1"/>
          </p:cNvPicPr>
          <p:nvPr>
            <a:audioFile r:link="rId14"/>
            <p:extLst>
              <p:ext uri="{DAA4B4D4-6D71-4841-9C94-3DE7FCFB9230}">
                <p14:media xmlns:p14="http://schemas.microsoft.com/office/powerpoint/2010/main" r:embed="rId13"/>
              </p:ext>
            </p:extLst>
          </p:nvPr>
        </p:nvPicPr>
        <p:blipFill>
          <a:blip r:embed="rId21"/>
          <a:stretch>
            <a:fillRect/>
          </a:stretch>
        </p:blipFill>
        <p:spPr>
          <a:xfrm>
            <a:off x="11201400" y="3391300"/>
            <a:ext cx="406400" cy="406400"/>
          </a:xfrm>
          <a:prstGeom prst="rect">
            <a:avLst/>
          </a:prstGeom>
        </p:spPr>
      </p:pic>
    </p:spTree>
    <p:extLst>
      <p:ext uri="{BB962C8B-B14F-4D97-AF65-F5344CB8AC3E}">
        <p14:creationId xmlns:p14="http://schemas.microsoft.com/office/powerpoint/2010/main" val="38727841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3" presetClass="exit" presetSubtype="10" fill="hold" nodeType="withEffect">
                                  <p:stCondLst>
                                    <p:cond delay="0"/>
                                  </p:stCondLst>
                                  <p:childTnLst>
                                    <p:animEffect transition="out" filter="blinds(horizontal)">
                                      <p:cBhvr>
                                        <p:cTn id="9" dur="500"/>
                                        <p:tgtEl>
                                          <p:spTgt spid="22"/>
                                        </p:tgtEl>
                                      </p:cBhvr>
                                    </p:animEffect>
                                    <p:set>
                                      <p:cBhvr>
                                        <p:cTn id="10" dur="1" fill="hold">
                                          <p:stCondLst>
                                            <p:cond delay="499"/>
                                          </p:stCondLst>
                                        </p:cTn>
                                        <p:tgtEl>
                                          <p:spTgt spid="22"/>
                                        </p:tgtEl>
                                        <p:attrNameLst>
                                          <p:attrName>style.visibility</p:attrName>
                                        </p:attrNameLst>
                                      </p:cBhvr>
                                      <p:to>
                                        <p:strVal val="hidden"/>
                                      </p:to>
                                    </p:set>
                                    <p:cmd type="call" cmd="stop">
                                      <p:cBhvr>
                                        <p:cTn id="11" dur="1">
                                          <p:stCondLst>
                                            <p:cond delay="499"/>
                                          </p:stCondLst>
                                        </p:cTn>
                                        <p:tgtEl>
                                          <p:spTgt spid="22"/>
                                        </p:tgtEl>
                                      </p:cBhvr>
                                    </p:cmd>
                                  </p:childTnLst>
                                </p:cTn>
                              </p:par>
                              <p:par>
                                <p:cTn id="12" presetID="1" presetClass="entr" presetSubtype="0" fill="hold" nodeType="withEffect">
                                  <p:stCondLst>
                                    <p:cond delay="0"/>
                                  </p:stCondLst>
                                  <p:childTnLst>
                                    <p:set>
                                      <p:cBhvr>
                                        <p:cTn id="13" dur="1" fill="hold">
                                          <p:stCondLst>
                                            <p:cond delay="0"/>
                                          </p:stCondLst>
                                        </p:cTn>
                                        <p:tgtEl>
                                          <p:spTgt spid="23"/>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3" presetClass="exit" presetSubtype="10" fill="hold" nodeType="clickEffect">
                                  <p:stCondLst>
                                    <p:cond delay="0"/>
                                  </p:stCondLst>
                                  <p:childTnLst>
                                    <p:animEffect transition="out" filter="blinds(horizontal)">
                                      <p:cBhvr>
                                        <p:cTn id="21" dur="500"/>
                                        <p:tgtEl>
                                          <p:spTgt spid="11"/>
                                        </p:tgtEl>
                                      </p:cBhvr>
                                    </p:animEffect>
                                    <p:set>
                                      <p:cBhvr>
                                        <p:cTn id="22" dur="1" fill="hold">
                                          <p:stCondLst>
                                            <p:cond delay="499"/>
                                          </p:stCondLst>
                                        </p:cTn>
                                        <p:tgtEl>
                                          <p:spTgt spid="11"/>
                                        </p:tgtEl>
                                        <p:attrNameLst>
                                          <p:attrName>style.visibility</p:attrName>
                                        </p:attrNameLst>
                                      </p:cBhvr>
                                      <p:to>
                                        <p:strVal val="hidden"/>
                                      </p:to>
                                    </p:set>
                                  </p:childTnLst>
                                </p:cTn>
                              </p:par>
                              <p:par>
                                <p:cTn id="23" presetID="3" presetClass="exit" presetSubtype="10" fill="hold" nodeType="withEffect">
                                  <p:stCondLst>
                                    <p:cond delay="0"/>
                                  </p:stCondLst>
                                  <p:childTnLst>
                                    <p:animEffect transition="out" filter="blinds(horizontal)">
                                      <p:cBhvr>
                                        <p:cTn id="24" dur="500"/>
                                        <p:tgtEl>
                                          <p:spTgt spid="23"/>
                                        </p:tgtEl>
                                      </p:cBhvr>
                                    </p:animEffect>
                                    <p:set>
                                      <p:cBhvr>
                                        <p:cTn id="25" dur="1" fill="hold">
                                          <p:stCondLst>
                                            <p:cond delay="499"/>
                                          </p:stCondLst>
                                        </p:cTn>
                                        <p:tgtEl>
                                          <p:spTgt spid="23"/>
                                        </p:tgtEl>
                                        <p:attrNameLst>
                                          <p:attrName>style.visibility</p:attrName>
                                        </p:attrNameLst>
                                      </p:cBhvr>
                                      <p:to>
                                        <p:strVal val="hidden"/>
                                      </p:to>
                                    </p:set>
                                    <p:cmd type="call" cmd="stop">
                                      <p:cBhvr>
                                        <p:cTn id="26" dur="1">
                                          <p:stCondLst>
                                            <p:cond delay="499"/>
                                          </p:stCondLst>
                                        </p:cTn>
                                        <p:tgtEl>
                                          <p:spTgt spid="23"/>
                                        </p:tgtEl>
                                      </p:cBhvr>
                                    </p:cmd>
                                  </p:childTnLst>
                                </p:cTn>
                              </p:par>
                              <p:par>
                                <p:cTn id="27" presetID="1" presetClass="entr" presetSubtype="0"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par>
                                <p:cTn id="29" presetID="6" presetClass="entr" presetSubtype="16" fill="hold" grpId="0" nodeType="with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circle(in)">
                                      <p:cBhvr>
                                        <p:cTn id="31" dur="500"/>
                                        <p:tgtEl>
                                          <p:spTgt spid="2"/>
                                        </p:tgtEl>
                                      </p:cBhvr>
                                    </p:animEffect>
                                  </p:childTnLst>
                                </p:cTn>
                              </p:par>
                              <p:par>
                                <p:cTn id="32" presetID="1" presetClass="entr" presetSubtype="0" fill="hold" nodeType="withEffect">
                                  <p:stCondLst>
                                    <p:cond delay="0"/>
                                  </p:stCondLst>
                                  <p:childTnLst>
                                    <p:set>
                                      <p:cBhvr>
                                        <p:cTn id="33" dur="1" fill="hold">
                                          <p:stCondLst>
                                            <p:cond delay="0"/>
                                          </p:stCondLst>
                                        </p:cTn>
                                        <p:tgtEl>
                                          <p:spTgt spid="26"/>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3" presetClass="exit" presetSubtype="10" fill="hold" nodeType="clickEffect">
                                  <p:stCondLst>
                                    <p:cond delay="0"/>
                                  </p:stCondLst>
                                  <p:childTnLst>
                                    <p:animEffect transition="out" filter="blinds(horizontal)">
                                      <p:cBhvr>
                                        <p:cTn id="37" dur="500"/>
                                        <p:tgtEl>
                                          <p:spTgt spid="13"/>
                                        </p:tgtEl>
                                      </p:cBhvr>
                                    </p:animEffect>
                                    <p:set>
                                      <p:cBhvr>
                                        <p:cTn id="38" dur="1" fill="hold">
                                          <p:stCondLst>
                                            <p:cond delay="499"/>
                                          </p:stCondLst>
                                        </p:cTn>
                                        <p:tgtEl>
                                          <p:spTgt spid="13"/>
                                        </p:tgtEl>
                                        <p:attrNameLst>
                                          <p:attrName>style.visibility</p:attrName>
                                        </p:attrNameLst>
                                      </p:cBhvr>
                                      <p:to>
                                        <p:strVal val="hidden"/>
                                      </p:to>
                                    </p:set>
                                  </p:childTnLst>
                                </p:cTn>
                              </p:par>
                              <p:par>
                                <p:cTn id="39" presetID="3" presetClass="exit" presetSubtype="10" fill="hold" grpId="1" nodeType="withEffect">
                                  <p:stCondLst>
                                    <p:cond delay="0"/>
                                  </p:stCondLst>
                                  <p:childTnLst>
                                    <p:animEffect transition="out" filter="blinds(horizontal)">
                                      <p:cBhvr>
                                        <p:cTn id="40" dur="500"/>
                                        <p:tgtEl>
                                          <p:spTgt spid="2"/>
                                        </p:tgtEl>
                                      </p:cBhvr>
                                    </p:animEffect>
                                    <p:set>
                                      <p:cBhvr>
                                        <p:cTn id="41" dur="1" fill="hold">
                                          <p:stCondLst>
                                            <p:cond delay="499"/>
                                          </p:stCondLst>
                                        </p:cTn>
                                        <p:tgtEl>
                                          <p:spTgt spid="2"/>
                                        </p:tgtEl>
                                        <p:attrNameLst>
                                          <p:attrName>style.visibility</p:attrName>
                                        </p:attrNameLst>
                                      </p:cBhvr>
                                      <p:to>
                                        <p:strVal val="hidden"/>
                                      </p:to>
                                    </p:set>
                                  </p:childTnLst>
                                </p:cTn>
                              </p:par>
                              <p:par>
                                <p:cTn id="42" presetID="3" presetClass="exit" presetSubtype="10" fill="hold" nodeType="withEffect">
                                  <p:stCondLst>
                                    <p:cond delay="0"/>
                                  </p:stCondLst>
                                  <p:childTnLst>
                                    <p:animEffect transition="out" filter="blinds(horizontal)">
                                      <p:cBhvr>
                                        <p:cTn id="43" dur="500"/>
                                        <p:tgtEl>
                                          <p:spTgt spid="26"/>
                                        </p:tgtEl>
                                      </p:cBhvr>
                                    </p:animEffect>
                                    <p:set>
                                      <p:cBhvr>
                                        <p:cTn id="44" dur="1" fill="hold">
                                          <p:stCondLst>
                                            <p:cond delay="499"/>
                                          </p:stCondLst>
                                        </p:cTn>
                                        <p:tgtEl>
                                          <p:spTgt spid="26"/>
                                        </p:tgtEl>
                                        <p:attrNameLst>
                                          <p:attrName>style.visibility</p:attrName>
                                        </p:attrNameLst>
                                      </p:cBhvr>
                                      <p:to>
                                        <p:strVal val="hidden"/>
                                      </p:to>
                                    </p:set>
                                    <p:cmd type="call" cmd="stop">
                                      <p:cBhvr>
                                        <p:cTn id="45" dur="1">
                                          <p:stCondLst>
                                            <p:cond delay="499"/>
                                          </p:stCondLst>
                                        </p:cTn>
                                        <p:tgtEl>
                                          <p:spTgt spid="26"/>
                                        </p:tgtEl>
                                      </p:cBhvr>
                                    </p:cmd>
                                  </p:childTnLst>
                                </p:cTn>
                              </p:par>
                              <p:par>
                                <p:cTn id="46" presetID="1" presetClass="entr" presetSubtype="0" fill="hold" nodeType="withEffect">
                                  <p:stCondLst>
                                    <p:cond delay="0"/>
                                  </p:stCondLst>
                                  <p:childTnLst>
                                    <p:set>
                                      <p:cBhvr>
                                        <p:cTn id="47" dur="1" fill="hold">
                                          <p:stCondLst>
                                            <p:cond delay="0"/>
                                          </p:stCondLst>
                                        </p:cTn>
                                        <p:tgtEl>
                                          <p:spTgt spid="21"/>
                                        </p:tgtEl>
                                        <p:attrNameLst>
                                          <p:attrName>style.visibility</p:attrName>
                                        </p:attrNameLst>
                                      </p:cBhvr>
                                      <p:to>
                                        <p:strVal val="visible"/>
                                      </p:to>
                                    </p:set>
                                  </p:childTnLst>
                                </p:cTn>
                              </p:par>
                              <p:par>
                                <p:cTn id="48" presetID="1" presetClass="entr" presetSubtype="0" fill="hold" nodeType="withEffect">
                                  <p:stCondLst>
                                    <p:cond delay="0"/>
                                  </p:stCondLst>
                                  <p:childTnLst>
                                    <p:set>
                                      <p:cBhvr>
                                        <p:cTn id="49" dur="1" fill="hold">
                                          <p:stCondLst>
                                            <p:cond delay="0"/>
                                          </p:stCondLst>
                                        </p:cTn>
                                        <p:tgtEl>
                                          <p:spTgt spid="24"/>
                                        </p:tgtEl>
                                        <p:attrNameLst>
                                          <p:attrName>style.visibility</p:attrName>
                                        </p:attrNameLst>
                                      </p:cBhvr>
                                      <p:to>
                                        <p:strVal val="visible"/>
                                      </p:to>
                                    </p:set>
                                  </p:childTnLst>
                                </p:cTn>
                              </p:par>
                              <p:par>
                                <p:cTn id="50" presetID="1" presetClass="entr" presetSubtype="0" fill="hold" nodeType="withEffect">
                                  <p:stCondLst>
                                    <p:cond delay="0"/>
                                  </p:stCondLst>
                                  <p:childTnLst>
                                    <p:set>
                                      <p:cBhvr>
                                        <p:cTn id="51" dur="1" fill="hold">
                                          <p:stCondLst>
                                            <p:cond delay="0"/>
                                          </p:stCondLst>
                                        </p:cTn>
                                        <p:tgtEl>
                                          <p:spTgt spid="28"/>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3" presetClass="exit" presetSubtype="10" fill="hold" nodeType="clickEffect">
                                  <p:stCondLst>
                                    <p:cond delay="0"/>
                                  </p:stCondLst>
                                  <p:childTnLst>
                                    <p:animEffect transition="out" filter="blinds(horizontal)">
                                      <p:cBhvr>
                                        <p:cTn id="55" dur="500"/>
                                        <p:tgtEl>
                                          <p:spTgt spid="24"/>
                                        </p:tgtEl>
                                      </p:cBhvr>
                                    </p:animEffect>
                                    <p:set>
                                      <p:cBhvr>
                                        <p:cTn id="56" dur="1" fill="hold">
                                          <p:stCondLst>
                                            <p:cond delay="499"/>
                                          </p:stCondLst>
                                        </p:cTn>
                                        <p:tgtEl>
                                          <p:spTgt spid="24"/>
                                        </p:tgtEl>
                                        <p:attrNameLst>
                                          <p:attrName>style.visibility</p:attrName>
                                        </p:attrNameLst>
                                      </p:cBhvr>
                                      <p:to>
                                        <p:strVal val="hidden"/>
                                      </p:to>
                                    </p:set>
                                  </p:childTnLst>
                                </p:cTn>
                              </p:par>
                              <p:par>
                                <p:cTn id="57" presetID="3" presetClass="exit" presetSubtype="10" fill="hold" nodeType="withEffect">
                                  <p:stCondLst>
                                    <p:cond delay="0"/>
                                  </p:stCondLst>
                                  <p:childTnLst>
                                    <p:animEffect transition="out" filter="blinds(horizontal)">
                                      <p:cBhvr>
                                        <p:cTn id="58" dur="500"/>
                                        <p:tgtEl>
                                          <p:spTgt spid="28"/>
                                        </p:tgtEl>
                                      </p:cBhvr>
                                    </p:animEffect>
                                    <p:set>
                                      <p:cBhvr>
                                        <p:cTn id="59" dur="1" fill="hold">
                                          <p:stCondLst>
                                            <p:cond delay="499"/>
                                          </p:stCondLst>
                                        </p:cTn>
                                        <p:tgtEl>
                                          <p:spTgt spid="28"/>
                                        </p:tgtEl>
                                        <p:attrNameLst>
                                          <p:attrName>style.visibility</p:attrName>
                                        </p:attrNameLst>
                                      </p:cBhvr>
                                      <p:to>
                                        <p:strVal val="hidden"/>
                                      </p:to>
                                    </p:set>
                                    <p:cmd type="call" cmd="stop">
                                      <p:cBhvr>
                                        <p:cTn id="60" dur="1">
                                          <p:stCondLst>
                                            <p:cond delay="499"/>
                                          </p:stCondLst>
                                        </p:cTn>
                                        <p:tgtEl>
                                          <p:spTgt spid="28"/>
                                        </p:tgtEl>
                                      </p:cBhvr>
                                    </p:cmd>
                                  </p:childTnLst>
                                </p:cTn>
                              </p:par>
                              <p:par>
                                <p:cTn id="61" presetID="1" presetClass="entr" presetSubtype="0" fill="hold" nodeType="withEffect">
                                  <p:stCondLst>
                                    <p:cond delay="0"/>
                                  </p:stCondLst>
                                  <p:childTnLst>
                                    <p:set>
                                      <p:cBhvr>
                                        <p:cTn id="62" dur="1" fill="hold">
                                          <p:stCondLst>
                                            <p:cond delay="0"/>
                                          </p:stCondLst>
                                        </p:cTn>
                                        <p:tgtEl>
                                          <p:spTgt spid="30"/>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25"/>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2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6" presetClass="entr" presetSubtype="16" fill="hold" grpId="0" nodeType="clickEffect">
                                  <p:stCondLst>
                                    <p:cond delay="0"/>
                                  </p:stCondLst>
                                  <p:childTnLst>
                                    <p:set>
                                      <p:cBhvr>
                                        <p:cTn id="70" dur="1" fill="hold">
                                          <p:stCondLst>
                                            <p:cond delay="0"/>
                                          </p:stCondLst>
                                        </p:cTn>
                                        <p:tgtEl>
                                          <p:spTgt spid="14"/>
                                        </p:tgtEl>
                                        <p:attrNameLst>
                                          <p:attrName>style.visibility</p:attrName>
                                        </p:attrNameLst>
                                      </p:cBhvr>
                                      <p:to>
                                        <p:strVal val="visible"/>
                                      </p:to>
                                    </p:set>
                                    <p:animEffect transition="in" filter="circle(in)">
                                      <p:cBhvr>
                                        <p:cTn id="71" dur="500"/>
                                        <p:tgtEl>
                                          <p:spTgt spid="14"/>
                                        </p:tgtEl>
                                      </p:cBhvr>
                                    </p:animEffect>
                                  </p:childTnLst>
                                </p:cTn>
                              </p:par>
                              <p:par>
                                <p:cTn id="72" presetID="1" presetClass="entr" presetSubtype="0" fill="hold" nodeType="withEffect">
                                  <p:stCondLst>
                                    <p:cond delay="0"/>
                                  </p:stCondLst>
                                  <p:childTnLst>
                                    <p:set>
                                      <p:cBhvr>
                                        <p:cTn id="73" dur="1" fill="hold">
                                          <p:stCondLst>
                                            <p:cond delay="0"/>
                                          </p:stCondLst>
                                        </p:cTn>
                                        <p:tgtEl>
                                          <p:spTgt spid="17"/>
                                        </p:tgtEl>
                                        <p:attrNameLst>
                                          <p:attrName>style.visibility</p:attrName>
                                        </p:attrNameLst>
                                      </p:cBhvr>
                                      <p:to>
                                        <p:strVal val="visible"/>
                                      </p:to>
                                    </p:set>
                                  </p:childTnLst>
                                </p:cTn>
                              </p:par>
                              <p:par>
                                <p:cTn id="74" presetID="3" presetClass="exit" presetSubtype="10" fill="hold" nodeType="withEffect">
                                  <p:stCondLst>
                                    <p:cond delay="0"/>
                                  </p:stCondLst>
                                  <p:childTnLst>
                                    <p:animEffect transition="out" filter="blinds(horizontal)">
                                      <p:cBhvr>
                                        <p:cTn id="75" dur="500"/>
                                        <p:tgtEl>
                                          <p:spTgt spid="30"/>
                                        </p:tgtEl>
                                      </p:cBhvr>
                                    </p:animEffect>
                                    <p:set>
                                      <p:cBhvr>
                                        <p:cTn id="76" dur="1" fill="hold">
                                          <p:stCondLst>
                                            <p:cond delay="499"/>
                                          </p:stCondLst>
                                        </p:cTn>
                                        <p:tgtEl>
                                          <p:spTgt spid="30"/>
                                        </p:tgtEl>
                                        <p:attrNameLst>
                                          <p:attrName>style.visibility</p:attrName>
                                        </p:attrNameLst>
                                      </p:cBhvr>
                                      <p:to>
                                        <p:strVal val="hidden"/>
                                      </p:to>
                                    </p:set>
                                    <p:cmd type="call" cmd="stop">
                                      <p:cBhvr>
                                        <p:cTn id="77" dur="1">
                                          <p:stCondLst>
                                            <p:cond delay="499"/>
                                          </p:stCondLst>
                                        </p:cTn>
                                        <p:tgtEl>
                                          <p:spTgt spid="30"/>
                                        </p:tgtEl>
                                      </p:cBhvr>
                                    </p:cmd>
                                  </p:childTnLst>
                                </p:cTn>
                              </p:par>
                              <p:par>
                                <p:cTn id="78" presetID="3" presetClass="exit" presetSubtype="10" fill="hold" nodeType="withEffect">
                                  <p:stCondLst>
                                    <p:cond delay="0"/>
                                  </p:stCondLst>
                                  <p:childTnLst>
                                    <p:animEffect transition="out" filter="blinds(horizontal)">
                                      <p:cBhvr>
                                        <p:cTn id="79" dur="500"/>
                                        <p:tgtEl>
                                          <p:spTgt spid="25"/>
                                        </p:tgtEl>
                                      </p:cBhvr>
                                    </p:animEffect>
                                    <p:set>
                                      <p:cBhvr>
                                        <p:cTn id="80" dur="1" fill="hold">
                                          <p:stCondLst>
                                            <p:cond delay="499"/>
                                          </p:stCondLst>
                                        </p:cTn>
                                        <p:tgtEl>
                                          <p:spTgt spid="25"/>
                                        </p:tgtEl>
                                        <p:attrNameLst>
                                          <p:attrName>style.visibility</p:attrName>
                                        </p:attrNameLst>
                                      </p:cBhvr>
                                      <p:to>
                                        <p:strVal val="hidden"/>
                                      </p:to>
                                    </p:set>
                                  </p:childTnLst>
                                </p:cTn>
                              </p:par>
                              <p:par>
                                <p:cTn id="81" presetID="1" presetClass="entr" presetSubtype="0" fill="hold" nodeType="withEffect">
                                  <p:stCondLst>
                                    <p:cond delay="0"/>
                                  </p:stCondLst>
                                  <p:childTnLst>
                                    <p:set>
                                      <p:cBhvr>
                                        <p:cTn id="82" dur="1" fill="hold">
                                          <p:stCondLst>
                                            <p:cond delay="0"/>
                                          </p:stCondLst>
                                        </p:cTn>
                                        <p:tgtEl>
                                          <p:spTgt spid="32"/>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3" presetClass="exit" presetSubtype="10" fill="hold" grpId="1" nodeType="clickEffect">
                                  <p:stCondLst>
                                    <p:cond delay="0"/>
                                  </p:stCondLst>
                                  <p:childTnLst>
                                    <p:animEffect transition="out" filter="blinds(horizontal)">
                                      <p:cBhvr>
                                        <p:cTn id="86" dur="500"/>
                                        <p:tgtEl>
                                          <p:spTgt spid="14"/>
                                        </p:tgtEl>
                                      </p:cBhvr>
                                    </p:animEffect>
                                    <p:set>
                                      <p:cBhvr>
                                        <p:cTn id="87" dur="1" fill="hold">
                                          <p:stCondLst>
                                            <p:cond delay="499"/>
                                          </p:stCondLst>
                                        </p:cTn>
                                        <p:tgtEl>
                                          <p:spTgt spid="14"/>
                                        </p:tgtEl>
                                        <p:attrNameLst>
                                          <p:attrName>style.visibility</p:attrName>
                                        </p:attrNameLst>
                                      </p:cBhvr>
                                      <p:to>
                                        <p:strVal val="hidden"/>
                                      </p:to>
                                    </p:set>
                                  </p:childTnLst>
                                </p:cTn>
                              </p:par>
                              <p:par>
                                <p:cTn id="88" presetID="3" presetClass="exit" presetSubtype="10" fill="hold" nodeType="withEffect">
                                  <p:stCondLst>
                                    <p:cond delay="0"/>
                                  </p:stCondLst>
                                  <p:childTnLst>
                                    <p:animEffect transition="out" filter="blinds(horizontal)">
                                      <p:cBhvr>
                                        <p:cTn id="89" dur="500"/>
                                        <p:tgtEl>
                                          <p:spTgt spid="17"/>
                                        </p:tgtEl>
                                      </p:cBhvr>
                                    </p:animEffect>
                                    <p:set>
                                      <p:cBhvr>
                                        <p:cTn id="90" dur="1" fill="hold">
                                          <p:stCondLst>
                                            <p:cond delay="499"/>
                                          </p:stCondLst>
                                        </p:cTn>
                                        <p:tgtEl>
                                          <p:spTgt spid="17"/>
                                        </p:tgtEl>
                                        <p:attrNameLst>
                                          <p:attrName>style.visibility</p:attrName>
                                        </p:attrNameLst>
                                      </p:cBhvr>
                                      <p:to>
                                        <p:strVal val="hidden"/>
                                      </p:to>
                                    </p:set>
                                  </p:childTnLst>
                                </p:cTn>
                              </p:par>
                              <p:par>
                                <p:cTn id="91" presetID="3" presetClass="exit" presetSubtype="10" fill="hold" nodeType="withEffect">
                                  <p:stCondLst>
                                    <p:cond delay="0"/>
                                  </p:stCondLst>
                                  <p:childTnLst>
                                    <p:animEffect transition="out" filter="blinds(horizontal)">
                                      <p:cBhvr>
                                        <p:cTn id="92" dur="500"/>
                                        <p:tgtEl>
                                          <p:spTgt spid="32"/>
                                        </p:tgtEl>
                                      </p:cBhvr>
                                    </p:animEffect>
                                    <p:set>
                                      <p:cBhvr>
                                        <p:cTn id="93" dur="1" fill="hold">
                                          <p:stCondLst>
                                            <p:cond delay="499"/>
                                          </p:stCondLst>
                                        </p:cTn>
                                        <p:tgtEl>
                                          <p:spTgt spid="32"/>
                                        </p:tgtEl>
                                        <p:attrNameLst>
                                          <p:attrName>style.visibility</p:attrName>
                                        </p:attrNameLst>
                                      </p:cBhvr>
                                      <p:to>
                                        <p:strVal val="hidden"/>
                                      </p:to>
                                    </p:set>
                                    <p:cmd type="call" cmd="stop">
                                      <p:cBhvr>
                                        <p:cTn id="94" dur="1">
                                          <p:stCondLst>
                                            <p:cond delay="499"/>
                                          </p:stCondLst>
                                        </p:cTn>
                                        <p:tgtEl>
                                          <p:spTgt spid="32"/>
                                        </p:tgtEl>
                                      </p:cBhvr>
                                    </p:cmd>
                                  </p:childTnLst>
                                </p:cTn>
                              </p:par>
                              <p:par>
                                <p:cTn id="95" presetID="6" presetClass="entr" presetSubtype="16" fill="hold" grpId="0" nodeType="withEffect">
                                  <p:stCondLst>
                                    <p:cond delay="0"/>
                                  </p:stCondLst>
                                  <p:childTnLst>
                                    <p:set>
                                      <p:cBhvr>
                                        <p:cTn id="96" dur="1" fill="hold">
                                          <p:stCondLst>
                                            <p:cond delay="0"/>
                                          </p:stCondLst>
                                        </p:cTn>
                                        <p:tgtEl>
                                          <p:spTgt spid="18"/>
                                        </p:tgtEl>
                                        <p:attrNameLst>
                                          <p:attrName>style.visibility</p:attrName>
                                        </p:attrNameLst>
                                      </p:cBhvr>
                                      <p:to>
                                        <p:strVal val="visible"/>
                                      </p:to>
                                    </p:set>
                                    <p:animEffect transition="in" filter="circle(in)">
                                      <p:cBhvr>
                                        <p:cTn id="97" dur="500"/>
                                        <p:tgtEl>
                                          <p:spTgt spid="18"/>
                                        </p:tgtEl>
                                      </p:cBhvr>
                                    </p:animEffect>
                                  </p:childTnLst>
                                </p:cTn>
                              </p:par>
                              <p:par>
                                <p:cTn id="98" presetID="1" presetClass="entr" presetSubtype="0" fill="hold" nodeType="withEffect">
                                  <p:stCondLst>
                                    <p:cond delay="0"/>
                                  </p:stCondLst>
                                  <p:childTnLst>
                                    <p:set>
                                      <p:cBhvr>
                                        <p:cTn id="99" dur="1" fill="hold">
                                          <p:stCondLst>
                                            <p:cond delay="0"/>
                                          </p:stCondLst>
                                        </p:cTn>
                                        <p:tgtEl>
                                          <p:spTgt spid="19"/>
                                        </p:tgtEl>
                                        <p:attrNameLst>
                                          <p:attrName>style.visibility</p:attrName>
                                        </p:attrNameLst>
                                      </p:cBhvr>
                                      <p:to>
                                        <p:strVal val="visible"/>
                                      </p:to>
                                    </p:set>
                                  </p:childTnLst>
                                </p:cTn>
                              </p:par>
                              <p:par>
                                <p:cTn id="100" presetID="1" presetClass="entr" presetSubtype="0" fill="hold" nodeType="withEffect">
                                  <p:stCondLst>
                                    <p:cond delay="0"/>
                                  </p:stCondLst>
                                  <p:childTnLst>
                                    <p:set>
                                      <p:cBhvr>
                                        <p:cTn id="101"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2" fill="hold" display="0">
                  <p:stCondLst>
                    <p:cond delay="indefinite"/>
                  </p:stCondLst>
                  <p:endCondLst>
                    <p:cond evt="onStopAudio" delay="0">
                      <p:tgtEl>
                        <p:sldTgt/>
                      </p:tgtEl>
                    </p:cond>
                  </p:endCondLst>
                </p:cTn>
                <p:tgtEl>
                  <p:spTgt spid="22"/>
                </p:tgtEl>
              </p:cMediaNode>
            </p:audio>
            <p:audio>
              <p:cMediaNode vol="80000">
                <p:cTn id="103" fill="hold" display="0">
                  <p:stCondLst>
                    <p:cond delay="indefinite"/>
                  </p:stCondLst>
                  <p:endCondLst>
                    <p:cond evt="onStopAudio" delay="0">
                      <p:tgtEl>
                        <p:sldTgt/>
                      </p:tgtEl>
                    </p:cond>
                  </p:endCondLst>
                </p:cTn>
                <p:tgtEl>
                  <p:spTgt spid="23"/>
                </p:tgtEl>
              </p:cMediaNode>
            </p:audio>
            <p:audio>
              <p:cMediaNode vol="80000">
                <p:cTn id="104" fill="hold" display="0">
                  <p:stCondLst>
                    <p:cond delay="indefinite"/>
                  </p:stCondLst>
                  <p:endCondLst>
                    <p:cond evt="onStopAudio" delay="0">
                      <p:tgtEl>
                        <p:sldTgt/>
                      </p:tgtEl>
                    </p:cond>
                  </p:endCondLst>
                </p:cTn>
                <p:tgtEl>
                  <p:spTgt spid="26"/>
                </p:tgtEl>
              </p:cMediaNode>
            </p:audio>
            <p:audio>
              <p:cMediaNode vol="80000">
                <p:cTn id="105" fill="hold" display="0">
                  <p:stCondLst>
                    <p:cond delay="indefinite"/>
                  </p:stCondLst>
                  <p:endCondLst>
                    <p:cond evt="onStopAudio" delay="0">
                      <p:tgtEl>
                        <p:sldTgt/>
                      </p:tgtEl>
                    </p:cond>
                  </p:endCondLst>
                </p:cTn>
                <p:tgtEl>
                  <p:spTgt spid="28"/>
                </p:tgtEl>
              </p:cMediaNode>
            </p:audio>
            <p:audio>
              <p:cMediaNode vol="80000">
                <p:cTn id="106" fill="hold" display="0">
                  <p:stCondLst>
                    <p:cond delay="indefinite"/>
                  </p:stCondLst>
                  <p:endCondLst>
                    <p:cond evt="onStopAudio" delay="0">
                      <p:tgtEl>
                        <p:sldTgt/>
                      </p:tgtEl>
                    </p:cond>
                  </p:endCondLst>
                </p:cTn>
                <p:tgtEl>
                  <p:spTgt spid="30"/>
                </p:tgtEl>
              </p:cMediaNode>
            </p:audio>
            <p:audio>
              <p:cMediaNode vol="80000">
                <p:cTn id="107" fill="hold" display="0">
                  <p:stCondLst>
                    <p:cond delay="indefinite"/>
                  </p:stCondLst>
                  <p:endCondLst>
                    <p:cond evt="onStopAudio" delay="0">
                      <p:tgtEl>
                        <p:sldTgt/>
                      </p:tgtEl>
                    </p:cond>
                  </p:endCondLst>
                </p:cTn>
                <p:tgtEl>
                  <p:spTgt spid="32"/>
                </p:tgtEl>
              </p:cMediaNode>
            </p:audio>
            <p:audio>
              <p:cMediaNode vol="80000">
                <p:cTn id="108" fill="hold" display="0">
                  <p:stCondLst>
                    <p:cond delay="indefinite"/>
                  </p:stCondLst>
                  <p:endCondLst>
                    <p:cond evt="onStopAudio" delay="0">
                      <p:tgtEl>
                        <p:sldTgt/>
                      </p:tgtEl>
                    </p:cond>
                  </p:endCondLst>
                </p:cTn>
                <p:tgtEl>
                  <p:spTgt spid="41"/>
                </p:tgtEl>
              </p:cMediaNode>
            </p:audio>
          </p:childTnLst>
        </p:cTn>
      </p:par>
    </p:tnLst>
    <p:bldLst>
      <p:bldP spid="18" grpId="0" animBg="1"/>
      <p:bldP spid="2" grpId="0" animBg="1"/>
      <p:bldP spid="2" grpId="1" animBg="1"/>
      <p:bldP spid="14" grpId="0" animBg="1"/>
      <p:bldP spid="14"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Left Brace 17"/>
          <p:cNvSpPr/>
          <p:nvPr/>
        </p:nvSpPr>
        <p:spPr bwMode="auto">
          <a:xfrm>
            <a:off x="1209067" y="990600"/>
            <a:ext cx="685800" cy="5283200"/>
          </a:xfrm>
          <a:prstGeom prst="leftBrace">
            <a:avLst/>
          </a:prstGeom>
          <a:no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vi-VN"/>
          </a:p>
        </p:txBody>
      </p:sp>
      <p:sp>
        <p:nvSpPr>
          <p:cNvPr id="5" name="Title 1"/>
          <p:cNvSpPr>
            <a:spLocks noGrp="1"/>
          </p:cNvSpPr>
          <p:nvPr>
            <p:ph type="title"/>
          </p:nvPr>
        </p:nvSpPr>
        <p:spPr>
          <a:xfrm>
            <a:off x="1828800" y="152400"/>
            <a:ext cx="8229600" cy="685800"/>
          </a:xfrm>
        </p:spPr>
        <p:txBody>
          <a:bodyPr/>
          <a:lstStyle/>
          <a:p>
            <a:r>
              <a:rPr lang="vi-VN" sz="3200" b="1">
                <a:solidFill>
                  <a:srgbClr val="0000FF"/>
                </a:solidFill>
                <a:cs typeface="Times New Roman" panose="02020603050405020304" pitchFamily="18" charset="0"/>
              </a:rPr>
              <a:t>Học hát từng câu</a:t>
            </a:r>
            <a:r>
              <a:rPr lang="en-US" sz="3200" b="1">
                <a:solidFill>
                  <a:srgbClr val="0000FF"/>
                </a:solidFill>
                <a:cs typeface="Times New Roman" panose="02020603050405020304" pitchFamily="18" charset="0"/>
              </a:rPr>
              <a:t> (Đoạn 2)</a:t>
            </a:r>
            <a:endParaRPr lang="en-US" sz="3200" b="1" dirty="0">
              <a:solidFill>
                <a:srgbClr val="0000FF"/>
              </a:solidFill>
              <a:cs typeface="Times New Roman" panose="02020603050405020304" pitchFamily="18" charset="0"/>
            </a:endParaRPr>
          </a:p>
        </p:txBody>
      </p:sp>
      <p:sp>
        <p:nvSpPr>
          <p:cNvPr id="2" name="Left Brace 1"/>
          <p:cNvSpPr/>
          <p:nvPr/>
        </p:nvSpPr>
        <p:spPr bwMode="auto">
          <a:xfrm>
            <a:off x="1224307" y="1016000"/>
            <a:ext cx="685800" cy="2489200"/>
          </a:xfrm>
          <a:prstGeom prst="leftBrace">
            <a:avLst>
              <a:gd name="adj1" fmla="val 8333"/>
              <a:gd name="adj2" fmla="val 48733"/>
            </a:avLst>
          </a:prstGeom>
          <a:no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vi-VN"/>
          </a:p>
        </p:txBody>
      </p:sp>
      <p:pic>
        <p:nvPicPr>
          <p:cNvPr id="4" name="Picture 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5400000">
            <a:off x="1228438" y="1270000"/>
            <a:ext cx="219075" cy="466725"/>
          </a:xfrm>
          <a:prstGeom prst="rect">
            <a:avLst/>
          </a:prstGeom>
        </p:spPr>
      </p:pic>
      <p:pic>
        <p:nvPicPr>
          <p:cNvPr id="11" name="Picture 1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5400000">
            <a:off x="1261775" y="2628900"/>
            <a:ext cx="219075" cy="466725"/>
          </a:xfrm>
          <a:prstGeom prst="rect">
            <a:avLst/>
          </a:prstGeom>
        </p:spPr>
      </p:pic>
      <p:pic>
        <p:nvPicPr>
          <p:cNvPr id="13" name="Picture 1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5400000">
            <a:off x="801715" y="2072912"/>
            <a:ext cx="219075" cy="466725"/>
          </a:xfrm>
          <a:prstGeom prst="rect">
            <a:avLst/>
          </a:prstGeom>
        </p:spPr>
      </p:pic>
      <p:sp>
        <p:nvSpPr>
          <p:cNvPr id="14" name="Left Brace 13"/>
          <p:cNvSpPr/>
          <p:nvPr/>
        </p:nvSpPr>
        <p:spPr bwMode="auto">
          <a:xfrm>
            <a:off x="1306222" y="3657600"/>
            <a:ext cx="558165" cy="2616200"/>
          </a:xfrm>
          <a:prstGeom prst="leftBrace">
            <a:avLst/>
          </a:prstGeom>
          <a:no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vi-VN"/>
          </a:p>
        </p:txBody>
      </p:sp>
      <p:pic>
        <p:nvPicPr>
          <p:cNvPr id="17" name="Picture 1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5400000">
            <a:off x="863310" y="4816475"/>
            <a:ext cx="219075" cy="466725"/>
          </a:xfrm>
          <a:prstGeom prst="rect">
            <a:avLst/>
          </a:prstGeom>
        </p:spPr>
      </p:pic>
      <p:pic>
        <p:nvPicPr>
          <p:cNvPr id="19" name="Picture 1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5400000">
            <a:off x="798539" y="3445193"/>
            <a:ext cx="240983" cy="513398"/>
          </a:xfrm>
          <a:prstGeom prst="rect">
            <a:avLst/>
          </a:prstGeom>
        </p:spPr>
      </p:pic>
      <p:pic>
        <p:nvPicPr>
          <p:cNvPr id="7" name="Picture 6">
            <a:extLst>
              <a:ext uri="{FF2B5EF4-FFF2-40B4-BE49-F238E27FC236}">
                <a16:creationId xmlns:a16="http://schemas.microsoft.com/office/drawing/2014/main" id="{2128D192-9E13-7CCC-9F84-600CDF5CEB8A}"/>
              </a:ext>
            </a:extLst>
          </p:cNvPr>
          <p:cNvPicPr>
            <a:picLocks noChangeAspect="1"/>
          </p:cNvPicPr>
          <p:nvPr/>
        </p:nvPicPr>
        <p:blipFill>
          <a:blip r:embed="rId13"/>
          <a:stretch>
            <a:fillRect/>
          </a:stretch>
        </p:blipFill>
        <p:spPr>
          <a:xfrm>
            <a:off x="1675792" y="984076"/>
            <a:ext cx="8097380" cy="1238423"/>
          </a:xfrm>
          <a:prstGeom prst="rect">
            <a:avLst/>
          </a:prstGeom>
        </p:spPr>
      </p:pic>
      <p:pic>
        <p:nvPicPr>
          <p:cNvPr id="12" name="Picture 11">
            <a:extLst>
              <a:ext uri="{FF2B5EF4-FFF2-40B4-BE49-F238E27FC236}">
                <a16:creationId xmlns:a16="http://schemas.microsoft.com/office/drawing/2014/main" id="{1CB1BD6E-19D1-A13A-F57D-2F0189A275F8}"/>
              </a:ext>
            </a:extLst>
          </p:cNvPr>
          <p:cNvPicPr>
            <a:picLocks noChangeAspect="1"/>
          </p:cNvPicPr>
          <p:nvPr/>
        </p:nvPicPr>
        <p:blipFill>
          <a:blip r:embed="rId14"/>
          <a:stretch>
            <a:fillRect/>
          </a:stretch>
        </p:blipFill>
        <p:spPr>
          <a:xfrm>
            <a:off x="1675792" y="2374899"/>
            <a:ext cx="8125959" cy="1219370"/>
          </a:xfrm>
          <a:prstGeom prst="rect">
            <a:avLst/>
          </a:prstGeom>
        </p:spPr>
      </p:pic>
      <p:pic>
        <p:nvPicPr>
          <p:cNvPr id="16" name="Picture 15">
            <a:extLst>
              <a:ext uri="{FF2B5EF4-FFF2-40B4-BE49-F238E27FC236}">
                <a16:creationId xmlns:a16="http://schemas.microsoft.com/office/drawing/2014/main" id="{2ACDA5C9-EC20-6217-7577-E3C3E2C607C4}"/>
              </a:ext>
            </a:extLst>
          </p:cNvPr>
          <p:cNvPicPr>
            <a:picLocks noChangeAspect="1"/>
          </p:cNvPicPr>
          <p:nvPr/>
        </p:nvPicPr>
        <p:blipFill>
          <a:blip r:embed="rId15"/>
          <a:stretch>
            <a:fillRect/>
          </a:stretch>
        </p:blipFill>
        <p:spPr>
          <a:xfrm>
            <a:off x="1673174" y="3702095"/>
            <a:ext cx="8125959" cy="1219370"/>
          </a:xfrm>
          <a:prstGeom prst="rect">
            <a:avLst/>
          </a:prstGeom>
        </p:spPr>
      </p:pic>
      <p:pic>
        <p:nvPicPr>
          <p:cNvPr id="22" name="Picture 21">
            <a:extLst>
              <a:ext uri="{FF2B5EF4-FFF2-40B4-BE49-F238E27FC236}">
                <a16:creationId xmlns:a16="http://schemas.microsoft.com/office/drawing/2014/main" id="{2C8EB16B-E236-B271-E85D-9B04B637D782}"/>
              </a:ext>
            </a:extLst>
          </p:cNvPr>
          <p:cNvPicPr>
            <a:picLocks noChangeAspect="1"/>
          </p:cNvPicPr>
          <p:nvPr/>
        </p:nvPicPr>
        <p:blipFill>
          <a:blip r:embed="rId16"/>
          <a:stretch>
            <a:fillRect/>
          </a:stretch>
        </p:blipFill>
        <p:spPr>
          <a:xfrm>
            <a:off x="1696095" y="5153731"/>
            <a:ext cx="8345065" cy="1143160"/>
          </a:xfrm>
          <a:prstGeom prst="rect">
            <a:avLst/>
          </a:prstGeom>
        </p:spPr>
      </p:pic>
      <p:pic>
        <p:nvPicPr>
          <p:cNvPr id="23" name="Cau 5">
            <a:hlinkClick r:id="" action="ppaction://media"/>
            <a:extLst>
              <a:ext uri="{FF2B5EF4-FFF2-40B4-BE49-F238E27FC236}">
                <a16:creationId xmlns:a16="http://schemas.microsoft.com/office/drawing/2014/main" id="{E18F76F1-43EE-8FC1-C2F9-C2A334DCCA8F}"/>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1121634" y="1190625"/>
            <a:ext cx="406400" cy="406400"/>
          </a:xfrm>
          <a:prstGeom prst="rect">
            <a:avLst/>
          </a:prstGeom>
        </p:spPr>
      </p:pic>
      <p:pic>
        <p:nvPicPr>
          <p:cNvPr id="26" name="Cau 6">
            <a:hlinkClick r:id="" action="ppaction://media"/>
            <a:extLst>
              <a:ext uri="{FF2B5EF4-FFF2-40B4-BE49-F238E27FC236}">
                <a16:creationId xmlns:a16="http://schemas.microsoft.com/office/drawing/2014/main" id="{1FF3B8EF-F50E-3BC7-889B-52BEF125D61B}"/>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1121634" y="2556566"/>
            <a:ext cx="406400" cy="406400"/>
          </a:xfrm>
          <a:prstGeom prst="rect">
            <a:avLst/>
          </a:prstGeom>
        </p:spPr>
      </p:pic>
      <p:pic>
        <p:nvPicPr>
          <p:cNvPr id="27" name="Cau 5 + 6">
            <a:hlinkClick r:id="" action="ppaction://media"/>
            <a:extLst>
              <a:ext uri="{FF2B5EF4-FFF2-40B4-BE49-F238E27FC236}">
                <a16:creationId xmlns:a16="http://schemas.microsoft.com/office/drawing/2014/main" id="{351E8D88-FE16-5949-750D-EC8406983515}"/>
              </a:ext>
            </a:extLst>
          </p:cNvPr>
          <p:cNvPicPr>
            <a:picLocks noChangeAspect="1"/>
          </p:cNvPicPr>
          <p:nvPr>
            <a:audioFile r:link="rId6"/>
            <p:extLst>
              <p:ext uri="{DAA4B4D4-6D71-4841-9C94-3DE7FCFB9230}">
                <p14:media xmlns:p14="http://schemas.microsoft.com/office/powerpoint/2010/main" r:embed="rId5"/>
              </p:ext>
            </p:extLst>
          </p:nvPr>
        </p:nvPicPr>
        <p:blipFill>
          <a:blip r:embed="rId17"/>
          <a:stretch>
            <a:fillRect/>
          </a:stretch>
        </p:blipFill>
        <p:spPr>
          <a:xfrm>
            <a:off x="11107710" y="1870759"/>
            <a:ext cx="406400" cy="406400"/>
          </a:xfrm>
          <a:prstGeom prst="rect">
            <a:avLst/>
          </a:prstGeom>
        </p:spPr>
      </p:pic>
      <p:pic>
        <p:nvPicPr>
          <p:cNvPr id="28" name="Cau 3 + 4 = 7+8">
            <a:hlinkClick r:id="" action="ppaction://media"/>
            <a:extLst>
              <a:ext uri="{FF2B5EF4-FFF2-40B4-BE49-F238E27FC236}">
                <a16:creationId xmlns:a16="http://schemas.microsoft.com/office/drawing/2014/main" id="{DA6F9833-5C88-73CC-C182-567C71663312}"/>
              </a:ext>
            </a:extLst>
          </p:cNvPr>
          <p:cNvPicPr>
            <a:picLocks noChangeAspect="1"/>
          </p:cNvPicPr>
          <p:nvPr>
            <a:audioFile r:link="rId8"/>
            <p:extLst>
              <p:ext uri="{DAA4B4D4-6D71-4841-9C94-3DE7FCFB9230}">
                <p14:media xmlns:p14="http://schemas.microsoft.com/office/powerpoint/2010/main" r:embed="rId7"/>
              </p:ext>
            </p:extLst>
          </p:nvPr>
        </p:nvPicPr>
        <p:blipFill>
          <a:blip r:embed="rId17"/>
          <a:stretch>
            <a:fillRect/>
          </a:stretch>
        </p:blipFill>
        <p:spPr>
          <a:xfrm>
            <a:off x="11249315" y="4718265"/>
            <a:ext cx="406400" cy="406400"/>
          </a:xfrm>
          <a:prstGeom prst="rect">
            <a:avLst/>
          </a:prstGeom>
        </p:spPr>
      </p:pic>
      <p:pic>
        <p:nvPicPr>
          <p:cNvPr id="29" name="Doan 2">
            <a:hlinkClick r:id="" action="ppaction://media"/>
            <a:extLst>
              <a:ext uri="{FF2B5EF4-FFF2-40B4-BE49-F238E27FC236}">
                <a16:creationId xmlns:a16="http://schemas.microsoft.com/office/drawing/2014/main" id="{6EC12E1C-B3BF-5A5D-54EE-8CBC53728265}"/>
              </a:ext>
            </a:extLst>
          </p:cNvPr>
          <p:cNvPicPr>
            <a:picLocks noChangeAspect="1"/>
          </p:cNvPicPr>
          <p:nvPr>
            <a:audioFile r:link="rId10"/>
            <p:extLst>
              <p:ext uri="{DAA4B4D4-6D71-4841-9C94-3DE7FCFB9230}">
                <p14:media xmlns:p14="http://schemas.microsoft.com/office/powerpoint/2010/main" r:embed="rId9"/>
              </p:ext>
            </p:extLst>
          </p:nvPr>
        </p:nvPicPr>
        <p:blipFill>
          <a:blip r:embed="rId17"/>
          <a:stretch>
            <a:fillRect/>
          </a:stretch>
        </p:blipFill>
        <p:spPr>
          <a:xfrm>
            <a:off x="11121634" y="3429000"/>
            <a:ext cx="406400" cy="406400"/>
          </a:xfrm>
          <a:prstGeom prst="rect">
            <a:avLst/>
          </a:prstGeom>
        </p:spPr>
      </p:pic>
    </p:spTree>
    <p:extLst>
      <p:ext uri="{BB962C8B-B14F-4D97-AF65-F5344CB8AC3E}">
        <p14:creationId xmlns:p14="http://schemas.microsoft.com/office/powerpoint/2010/main" val="6430905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3" presetClass="exit" presetSubtype="10" fill="hold" nodeType="withEffect">
                                  <p:stCondLst>
                                    <p:cond delay="0"/>
                                  </p:stCondLst>
                                  <p:childTnLst>
                                    <p:animEffect transition="out" filter="blinds(horizontal)">
                                      <p:cBhvr>
                                        <p:cTn id="9" dur="500"/>
                                        <p:tgtEl>
                                          <p:spTgt spid="23"/>
                                        </p:tgtEl>
                                      </p:cBhvr>
                                    </p:animEffect>
                                    <p:set>
                                      <p:cBhvr>
                                        <p:cTn id="10" dur="1" fill="hold">
                                          <p:stCondLst>
                                            <p:cond delay="499"/>
                                          </p:stCondLst>
                                        </p:cTn>
                                        <p:tgtEl>
                                          <p:spTgt spid="23"/>
                                        </p:tgtEl>
                                        <p:attrNameLst>
                                          <p:attrName>style.visibility</p:attrName>
                                        </p:attrNameLst>
                                      </p:cBhvr>
                                      <p:to>
                                        <p:strVal val="hidden"/>
                                      </p:to>
                                    </p:set>
                                    <p:cmd type="call" cmd="stop">
                                      <p:cBhvr>
                                        <p:cTn id="11" dur="1">
                                          <p:stCondLst>
                                            <p:cond delay="499"/>
                                          </p:stCondLst>
                                        </p:cTn>
                                        <p:tgtEl>
                                          <p:spTgt spid="23"/>
                                        </p:tgtEl>
                                      </p:cBhvr>
                                    </p:cmd>
                                  </p:childTnLst>
                                </p:cTn>
                              </p:par>
                              <p:par>
                                <p:cTn id="12" presetID="1" presetClass="entr" presetSubtype="0" fill="hold" nodeType="withEffect">
                                  <p:stCondLst>
                                    <p:cond delay="0"/>
                                  </p:stCondLst>
                                  <p:childTnLst>
                                    <p:set>
                                      <p:cBhvr>
                                        <p:cTn id="13" dur="1" fill="hold">
                                          <p:stCondLst>
                                            <p:cond delay="0"/>
                                          </p:stCondLst>
                                        </p:cTn>
                                        <p:tgtEl>
                                          <p:spTgt spid="12"/>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26"/>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3" presetClass="exit" presetSubtype="10" fill="hold" nodeType="clickEffect">
                                  <p:stCondLst>
                                    <p:cond delay="0"/>
                                  </p:stCondLst>
                                  <p:childTnLst>
                                    <p:animEffect transition="out" filter="blinds(horizontal)">
                                      <p:cBhvr>
                                        <p:cTn id="21" dur="500"/>
                                        <p:tgtEl>
                                          <p:spTgt spid="11"/>
                                        </p:tgtEl>
                                      </p:cBhvr>
                                    </p:animEffect>
                                    <p:set>
                                      <p:cBhvr>
                                        <p:cTn id="22" dur="1" fill="hold">
                                          <p:stCondLst>
                                            <p:cond delay="499"/>
                                          </p:stCondLst>
                                        </p:cTn>
                                        <p:tgtEl>
                                          <p:spTgt spid="11"/>
                                        </p:tgtEl>
                                        <p:attrNameLst>
                                          <p:attrName>style.visibility</p:attrName>
                                        </p:attrNameLst>
                                      </p:cBhvr>
                                      <p:to>
                                        <p:strVal val="hidden"/>
                                      </p:to>
                                    </p:set>
                                  </p:childTnLst>
                                </p:cTn>
                              </p:par>
                              <p:par>
                                <p:cTn id="23" presetID="3" presetClass="exit" presetSubtype="10" fill="hold" nodeType="withEffect">
                                  <p:stCondLst>
                                    <p:cond delay="0"/>
                                  </p:stCondLst>
                                  <p:childTnLst>
                                    <p:animEffect transition="out" filter="blinds(horizontal)">
                                      <p:cBhvr>
                                        <p:cTn id="24" dur="500"/>
                                        <p:tgtEl>
                                          <p:spTgt spid="26"/>
                                        </p:tgtEl>
                                      </p:cBhvr>
                                    </p:animEffect>
                                    <p:set>
                                      <p:cBhvr>
                                        <p:cTn id="25" dur="1" fill="hold">
                                          <p:stCondLst>
                                            <p:cond delay="499"/>
                                          </p:stCondLst>
                                        </p:cTn>
                                        <p:tgtEl>
                                          <p:spTgt spid="26"/>
                                        </p:tgtEl>
                                        <p:attrNameLst>
                                          <p:attrName>style.visibility</p:attrName>
                                        </p:attrNameLst>
                                      </p:cBhvr>
                                      <p:to>
                                        <p:strVal val="hidden"/>
                                      </p:to>
                                    </p:set>
                                    <p:cmd type="call" cmd="stop">
                                      <p:cBhvr>
                                        <p:cTn id="26" dur="1">
                                          <p:stCondLst>
                                            <p:cond delay="499"/>
                                          </p:stCondLst>
                                        </p:cTn>
                                        <p:tgtEl>
                                          <p:spTgt spid="26"/>
                                        </p:tgtEl>
                                      </p:cBhvr>
                                    </p:cmd>
                                  </p:childTnLst>
                                </p:cTn>
                              </p:par>
                              <p:par>
                                <p:cTn id="27" presetID="1" presetClass="entr" presetSubtype="0" fill="hold" nodeType="withEffect">
                                  <p:stCondLst>
                                    <p:cond delay="0"/>
                                  </p:stCondLst>
                                  <p:childTnLst>
                                    <p:set>
                                      <p:cBhvr>
                                        <p:cTn id="28" dur="1" fill="hold">
                                          <p:stCondLst>
                                            <p:cond delay="0"/>
                                          </p:stCondLst>
                                        </p:cTn>
                                        <p:tgtEl>
                                          <p:spTgt spid="2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6" presetClass="entr" presetSubtype="16" fill="hold" grpId="0" nodeType="with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circle(in)">
                                      <p:cBhvr>
                                        <p:cTn id="33" dur="500"/>
                                        <p:tgtEl>
                                          <p:spTgt spid="2"/>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xit" presetSubtype="10" fill="hold" nodeType="clickEffect">
                                  <p:stCondLst>
                                    <p:cond delay="0"/>
                                  </p:stCondLst>
                                  <p:childTnLst>
                                    <p:animEffect transition="out" filter="blinds(horizontal)">
                                      <p:cBhvr>
                                        <p:cTn id="37" dur="500"/>
                                        <p:tgtEl>
                                          <p:spTgt spid="13"/>
                                        </p:tgtEl>
                                      </p:cBhvr>
                                    </p:animEffect>
                                    <p:set>
                                      <p:cBhvr>
                                        <p:cTn id="38" dur="1" fill="hold">
                                          <p:stCondLst>
                                            <p:cond delay="499"/>
                                          </p:stCondLst>
                                        </p:cTn>
                                        <p:tgtEl>
                                          <p:spTgt spid="13"/>
                                        </p:tgtEl>
                                        <p:attrNameLst>
                                          <p:attrName>style.visibility</p:attrName>
                                        </p:attrNameLst>
                                      </p:cBhvr>
                                      <p:to>
                                        <p:strVal val="hidden"/>
                                      </p:to>
                                    </p:set>
                                  </p:childTnLst>
                                </p:cTn>
                              </p:par>
                              <p:par>
                                <p:cTn id="39" presetID="3" presetClass="exit" presetSubtype="10" fill="hold" grpId="1" nodeType="withEffect">
                                  <p:stCondLst>
                                    <p:cond delay="0"/>
                                  </p:stCondLst>
                                  <p:childTnLst>
                                    <p:animEffect transition="out" filter="blinds(horizontal)">
                                      <p:cBhvr>
                                        <p:cTn id="40" dur="500"/>
                                        <p:tgtEl>
                                          <p:spTgt spid="2"/>
                                        </p:tgtEl>
                                      </p:cBhvr>
                                    </p:animEffect>
                                    <p:set>
                                      <p:cBhvr>
                                        <p:cTn id="41" dur="1" fill="hold">
                                          <p:stCondLst>
                                            <p:cond delay="499"/>
                                          </p:stCondLst>
                                        </p:cTn>
                                        <p:tgtEl>
                                          <p:spTgt spid="2"/>
                                        </p:tgtEl>
                                        <p:attrNameLst>
                                          <p:attrName>style.visibility</p:attrName>
                                        </p:attrNameLst>
                                      </p:cBhvr>
                                      <p:to>
                                        <p:strVal val="hidden"/>
                                      </p:to>
                                    </p:set>
                                  </p:childTnLst>
                                </p:cTn>
                              </p:par>
                              <p:par>
                                <p:cTn id="42" presetID="3" presetClass="exit" presetSubtype="10" fill="hold" nodeType="withEffect">
                                  <p:stCondLst>
                                    <p:cond delay="0"/>
                                  </p:stCondLst>
                                  <p:childTnLst>
                                    <p:animEffect transition="out" filter="blinds(horizontal)">
                                      <p:cBhvr>
                                        <p:cTn id="43" dur="500"/>
                                        <p:tgtEl>
                                          <p:spTgt spid="27"/>
                                        </p:tgtEl>
                                      </p:cBhvr>
                                    </p:animEffect>
                                    <p:set>
                                      <p:cBhvr>
                                        <p:cTn id="44" dur="1" fill="hold">
                                          <p:stCondLst>
                                            <p:cond delay="499"/>
                                          </p:stCondLst>
                                        </p:cTn>
                                        <p:tgtEl>
                                          <p:spTgt spid="27"/>
                                        </p:tgtEl>
                                        <p:attrNameLst>
                                          <p:attrName>style.visibility</p:attrName>
                                        </p:attrNameLst>
                                      </p:cBhvr>
                                      <p:to>
                                        <p:strVal val="hidden"/>
                                      </p:to>
                                    </p:set>
                                    <p:cmd type="call" cmd="stop">
                                      <p:cBhvr>
                                        <p:cTn id="45" dur="1">
                                          <p:stCondLst>
                                            <p:cond delay="499"/>
                                          </p:stCondLst>
                                        </p:cTn>
                                        <p:tgtEl>
                                          <p:spTgt spid="27"/>
                                        </p:tgtEl>
                                      </p:cBhvr>
                                    </p:cmd>
                                  </p:childTnLst>
                                </p:cTn>
                              </p:par>
                              <p:par>
                                <p:cTn id="46" presetID="6" presetClass="entr" presetSubtype="16" fill="hold" grpId="0" nodeType="with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circle(in)">
                                      <p:cBhvr>
                                        <p:cTn id="48" dur="500"/>
                                        <p:tgtEl>
                                          <p:spTgt spid="14"/>
                                        </p:tgtEl>
                                      </p:cBhvr>
                                    </p:animEffect>
                                  </p:childTnLst>
                                </p:cTn>
                              </p:par>
                              <p:par>
                                <p:cTn id="49" presetID="1" presetClass="entr" presetSubtype="0" fill="hold" nodeType="withEffect">
                                  <p:stCondLst>
                                    <p:cond delay="0"/>
                                  </p:stCondLst>
                                  <p:childTnLst>
                                    <p:set>
                                      <p:cBhvr>
                                        <p:cTn id="50" dur="1" fill="hold">
                                          <p:stCondLst>
                                            <p:cond delay="0"/>
                                          </p:stCondLst>
                                        </p:cTn>
                                        <p:tgtEl>
                                          <p:spTgt spid="16"/>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2"/>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7"/>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8"/>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3" presetClass="exit" presetSubtype="10" fill="hold" grpId="1" nodeType="clickEffect">
                                  <p:stCondLst>
                                    <p:cond delay="0"/>
                                  </p:stCondLst>
                                  <p:childTnLst>
                                    <p:animEffect transition="out" filter="blinds(horizontal)">
                                      <p:cBhvr>
                                        <p:cTn id="60" dur="500"/>
                                        <p:tgtEl>
                                          <p:spTgt spid="14"/>
                                        </p:tgtEl>
                                      </p:cBhvr>
                                    </p:animEffect>
                                    <p:set>
                                      <p:cBhvr>
                                        <p:cTn id="61" dur="1" fill="hold">
                                          <p:stCondLst>
                                            <p:cond delay="499"/>
                                          </p:stCondLst>
                                        </p:cTn>
                                        <p:tgtEl>
                                          <p:spTgt spid="14"/>
                                        </p:tgtEl>
                                        <p:attrNameLst>
                                          <p:attrName>style.visibility</p:attrName>
                                        </p:attrNameLst>
                                      </p:cBhvr>
                                      <p:to>
                                        <p:strVal val="hidden"/>
                                      </p:to>
                                    </p:set>
                                  </p:childTnLst>
                                </p:cTn>
                              </p:par>
                              <p:par>
                                <p:cTn id="62" presetID="3" presetClass="exit" presetSubtype="10" fill="hold" nodeType="withEffect">
                                  <p:stCondLst>
                                    <p:cond delay="0"/>
                                  </p:stCondLst>
                                  <p:childTnLst>
                                    <p:animEffect transition="out" filter="blinds(horizontal)">
                                      <p:cBhvr>
                                        <p:cTn id="63" dur="500"/>
                                        <p:tgtEl>
                                          <p:spTgt spid="17"/>
                                        </p:tgtEl>
                                      </p:cBhvr>
                                    </p:animEffect>
                                    <p:set>
                                      <p:cBhvr>
                                        <p:cTn id="64" dur="1" fill="hold">
                                          <p:stCondLst>
                                            <p:cond delay="499"/>
                                          </p:stCondLst>
                                        </p:cTn>
                                        <p:tgtEl>
                                          <p:spTgt spid="17"/>
                                        </p:tgtEl>
                                        <p:attrNameLst>
                                          <p:attrName>style.visibility</p:attrName>
                                        </p:attrNameLst>
                                      </p:cBhvr>
                                      <p:to>
                                        <p:strVal val="hidden"/>
                                      </p:to>
                                    </p:set>
                                  </p:childTnLst>
                                </p:cTn>
                              </p:par>
                              <p:par>
                                <p:cTn id="65" presetID="3" presetClass="exit" presetSubtype="10" fill="hold" nodeType="withEffect">
                                  <p:stCondLst>
                                    <p:cond delay="0"/>
                                  </p:stCondLst>
                                  <p:childTnLst>
                                    <p:animEffect transition="out" filter="blinds(horizontal)">
                                      <p:cBhvr>
                                        <p:cTn id="66" dur="500"/>
                                        <p:tgtEl>
                                          <p:spTgt spid="28"/>
                                        </p:tgtEl>
                                      </p:cBhvr>
                                    </p:animEffect>
                                    <p:set>
                                      <p:cBhvr>
                                        <p:cTn id="67" dur="1" fill="hold">
                                          <p:stCondLst>
                                            <p:cond delay="499"/>
                                          </p:stCondLst>
                                        </p:cTn>
                                        <p:tgtEl>
                                          <p:spTgt spid="28"/>
                                        </p:tgtEl>
                                        <p:attrNameLst>
                                          <p:attrName>style.visibility</p:attrName>
                                        </p:attrNameLst>
                                      </p:cBhvr>
                                      <p:to>
                                        <p:strVal val="hidden"/>
                                      </p:to>
                                    </p:set>
                                    <p:cmd type="call" cmd="stop">
                                      <p:cBhvr>
                                        <p:cTn id="68" dur="1">
                                          <p:stCondLst>
                                            <p:cond delay="499"/>
                                          </p:stCondLst>
                                        </p:cTn>
                                        <p:tgtEl>
                                          <p:spTgt spid="28"/>
                                        </p:tgtEl>
                                      </p:cBhvr>
                                    </p:cmd>
                                  </p:childTnLst>
                                </p:cTn>
                              </p:par>
                              <p:par>
                                <p:cTn id="69" presetID="6" presetClass="entr" presetSubtype="16" fill="hold" grpId="0" nodeType="withEffect">
                                  <p:stCondLst>
                                    <p:cond delay="0"/>
                                  </p:stCondLst>
                                  <p:childTnLst>
                                    <p:set>
                                      <p:cBhvr>
                                        <p:cTn id="70" dur="1" fill="hold">
                                          <p:stCondLst>
                                            <p:cond delay="0"/>
                                          </p:stCondLst>
                                        </p:cTn>
                                        <p:tgtEl>
                                          <p:spTgt spid="18"/>
                                        </p:tgtEl>
                                        <p:attrNameLst>
                                          <p:attrName>style.visibility</p:attrName>
                                        </p:attrNameLst>
                                      </p:cBhvr>
                                      <p:to>
                                        <p:strVal val="visible"/>
                                      </p:to>
                                    </p:set>
                                    <p:animEffect transition="in" filter="circle(in)">
                                      <p:cBhvr>
                                        <p:cTn id="71" dur="500"/>
                                        <p:tgtEl>
                                          <p:spTgt spid="18"/>
                                        </p:tgtEl>
                                      </p:cBhvr>
                                    </p:animEffect>
                                  </p:childTnLst>
                                </p:cTn>
                              </p:par>
                              <p:par>
                                <p:cTn id="72" presetID="1" presetClass="entr" presetSubtype="0" fill="hold" nodeType="withEffect">
                                  <p:stCondLst>
                                    <p:cond delay="0"/>
                                  </p:stCondLst>
                                  <p:childTnLst>
                                    <p:set>
                                      <p:cBhvr>
                                        <p:cTn id="73" dur="1" fill="hold">
                                          <p:stCondLst>
                                            <p:cond delay="0"/>
                                          </p:stCondLst>
                                        </p:cTn>
                                        <p:tgtEl>
                                          <p:spTgt spid="19"/>
                                        </p:tgtEl>
                                        <p:attrNameLst>
                                          <p:attrName>style.visibility</p:attrName>
                                        </p:attrNameLst>
                                      </p:cBhvr>
                                      <p:to>
                                        <p:strVal val="visible"/>
                                      </p:to>
                                    </p:set>
                                  </p:childTnLst>
                                </p:cTn>
                              </p:par>
                              <p:par>
                                <p:cTn id="74" presetID="1" presetClass="entr" presetSubtype="0" fill="hold" nodeType="withEffect">
                                  <p:stCondLst>
                                    <p:cond delay="0"/>
                                  </p:stCondLst>
                                  <p:childTnLst>
                                    <p:set>
                                      <p:cBhvr>
                                        <p:cTn id="75"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76" fill="hold" display="0">
                  <p:stCondLst>
                    <p:cond delay="indefinite"/>
                  </p:stCondLst>
                  <p:endCondLst>
                    <p:cond evt="onStopAudio" delay="0">
                      <p:tgtEl>
                        <p:sldTgt/>
                      </p:tgtEl>
                    </p:cond>
                  </p:endCondLst>
                </p:cTn>
                <p:tgtEl>
                  <p:spTgt spid="23"/>
                </p:tgtEl>
              </p:cMediaNode>
            </p:audio>
            <p:audio>
              <p:cMediaNode vol="80000">
                <p:cTn id="77" fill="hold" display="0">
                  <p:stCondLst>
                    <p:cond delay="indefinite"/>
                  </p:stCondLst>
                  <p:endCondLst>
                    <p:cond evt="onStopAudio" delay="0">
                      <p:tgtEl>
                        <p:sldTgt/>
                      </p:tgtEl>
                    </p:cond>
                  </p:endCondLst>
                </p:cTn>
                <p:tgtEl>
                  <p:spTgt spid="26"/>
                </p:tgtEl>
              </p:cMediaNode>
            </p:audio>
            <p:audio>
              <p:cMediaNode vol="80000">
                <p:cTn id="78" fill="hold" display="0">
                  <p:stCondLst>
                    <p:cond delay="indefinite"/>
                  </p:stCondLst>
                  <p:endCondLst>
                    <p:cond evt="onStopAudio" delay="0">
                      <p:tgtEl>
                        <p:sldTgt/>
                      </p:tgtEl>
                    </p:cond>
                  </p:endCondLst>
                </p:cTn>
                <p:tgtEl>
                  <p:spTgt spid="27"/>
                </p:tgtEl>
              </p:cMediaNode>
            </p:audio>
            <p:audio>
              <p:cMediaNode vol="80000">
                <p:cTn id="79" fill="hold" display="0">
                  <p:stCondLst>
                    <p:cond delay="indefinite"/>
                  </p:stCondLst>
                  <p:endCondLst>
                    <p:cond evt="onStopAudio" delay="0">
                      <p:tgtEl>
                        <p:sldTgt/>
                      </p:tgtEl>
                    </p:cond>
                  </p:endCondLst>
                </p:cTn>
                <p:tgtEl>
                  <p:spTgt spid="28"/>
                </p:tgtEl>
              </p:cMediaNode>
            </p:audio>
            <p:audio>
              <p:cMediaNode vol="80000">
                <p:cTn id="80" fill="hold" display="0">
                  <p:stCondLst>
                    <p:cond delay="indefinite"/>
                  </p:stCondLst>
                  <p:endCondLst>
                    <p:cond evt="onStopAudio" delay="0">
                      <p:tgtEl>
                        <p:sldTgt/>
                      </p:tgtEl>
                    </p:cond>
                  </p:endCondLst>
                </p:cTn>
                <p:tgtEl>
                  <p:spTgt spid="29"/>
                </p:tgtEl>
              </p:cMediaNode>
            </p:audio>
          </p:childTnLst>
        </p:cTn>
      </p:par>
    </p:tnLst>
    <p:bldLst>
      <p:bldP spid="18" grpId="0" animBg="1"/>
      <p:bldP spid="2" grpId="0" animBg="1"/>
      <p:bldP spid="2" grpId="1" animBg="1"/>
      <p:bldP spid="14" grpId="0" animBg="1"/>
      <p:bldP spid="14" grpId="1" animBg="1"/>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10215</TotalTime>
  <Words>262</Words>
  <Application>Microsoft Office PowerPoint</Application>
  <PresentationFormat>Widescreen</PresentationFormat>
  <Paragraphs>24</Paragraphs>
  <Slides>12</Slides>
  <Notes>0</Notes>
  <HiddenSlides>0</HiddenSlides>
  <MMClips>15</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Arial</vt:lpstr>
      <vt:lpstr>Calibri</vt:lpstr>
      <vt:lpstr>Times New Roman</vt:lpstr>
      <vt:lpstr>Default Design</vt:lpstr>
      <vt:lpstr>Giáo viên: Vương Quốc Long Trường: THCS Cát Khánh</vt:lpstr>
      <vt:lpstr>Chủ đề 4 ÂM NHẠC NƯỚC NGOÀI</vt:lpstr>
      <vt:lpstr>PowerPoint Presentation</vt:lpstr>
      <vt:lpstr>I. Hát bài</vt:lpstr>
      <vt:lpstr>Giới thiệu bài hát</vt:lpstr>
      <vt:lpstr>Nghe hát mẫu</vt:lpstr>
      <vt:lpstr>PowerPoint Presentation</vt:lpstr>
      <vt:lpstr>Học hát từng câu (Đoạn 1)</vt:lpstr>
      <vt:lpstr>Học hát từng câu (Đoạn 2)</vt:lpstr>
      <vt:lpstr>Hát hoàn chỉnh cả bài</vt:lpstr>
      <vt:lpstr>II. Trải nghiệm và khám phá: Sáng tạo một nét giai điệu ở giọng La thứ</vt:lpstr>
      <vt:lpstr>Dặn dò về nhà</vt:lpstr>
    </vt:vector>
  </TitlesOfParts>
  <Company>HOME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User</dc:creator>
  <cp:lastModifiedBy>Administrator</cp:lastModifiedBy>
  <cp:revision>348</cp:revision>
  <dcterms:created xsi:type="dcterms:W3CDTF">2006-11-06T13:45:38Z</dcterms:created>
  <dcterms:modified xsi:type="dcterms:W3CDTF">2025-12-06T12:43:16Z</dcterms:modified>
</cp:coreProperties>
</file>