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9" r:id="rId2"/>
    <p:sldId id="553" r:id="rId3"/>
    <p:sldId id="520" r:id="rId4"/>
    <p:sldId id="523" r:id="rId5"/>
    <p:sldId id="524" r:id="rId6"/>
    <p:sldId id="525" r:id="rId7"/>
    <p:sldId id="526" r:id="rId8"/>
    <p:sldId id="528" r:id="rId9"/>
    <p:sldId id="533" r:id="rId10"/>
    <p:sldId id="554" r:id="rId11"/>
    <p:sldId id="557" r:id="rId12"/>
    <p:sldId id="558" r:id="rId13"/>
    <p:sldId id="555" r:id="rId14"/>
    <p:sldId id="534" r:id="rId15"/>
    <p:sldId id="559" r:id="rId16"/>
    <p:sldId id="560" r:id="rId17"/>
    <p:sldId id="561" r:id="rId18"/>
    <p:sldId id="562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sv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1.xml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69.png"/><Relationship Id="rId58" Type="http://schemas.openxmlformats.org/officeDocument/2006/relationships/image" Target="../media/image74.png"/><Relationship Id="rId5" Type="http://schemas.openxmlformats.org/officeDocument/2006/relationships/tags" Target="../tags/tag5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8" Type="http://schemas.openxmlformats.org/officeDocument/2006/relationships/tags" Target="../tags/tag8.xml"/><Relationship Id="rId51" Type="http://schemas.openxmlformats.org/officeDocument/2006/relationships/image" Target="../media/image67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13.xml"/><Relationship Id="rId59" Type="http://schemas.openxmlformats.org/officeDocument/2006/relationships/image" Target="../media/image75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image" Target="../media/image7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68.png"/><Relationship Id="rId60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04882-9CD6-ED1D-135D-49C4429EC525}"/>
              </a:ext>
            </a:extLst>
          </p:cNvPr>
          <p:cNvSpPr/>
          <p:nvPr/>
        </p:nvSpPr>
        <p:spPr>
          <a:xfrm>
            <a:off x="1071190" y="1794933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E6027-4CF5-B686-0913-AEEDED9C2142}"/>
              </a:ext>
            </a:extLst>
          </p:cNvPr>
          <p:cNvSpPr/>
          <p:nvPr/>
        </p:nvSpPr>
        <p:spPr>
          <a:xfrm>
            <a:off x="1419587" y="2346895"/>
            <a:ext cx="957826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SÁNG TẠO HOẠ TIẾT TRANG TRÍ</a:t>
            </a:r>
          </a:p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10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2" dur="10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10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10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2" dur="10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10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4393035" y="1516285"/>
            <a:ext cx="7798965" cy="528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581156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4711594" y="1739099"/>
            <a:ext cx="7480406" cy="50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423839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60481" r="12090" b="1628"/>
          <a:stretch/>
        </p:blipFill>
        <p:spPr>
          <a:xfrm>
            <a:off x="4534614" y="1680106"/>
            <a:ext cx="7480406" cy="507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5F2EB-9B22-F236-9138-455D6F64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0" y="4640889"/>
            <a:ext cx="3225392" cy="21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7C60A-CC0E-9CF7-A013-36F9C602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4" y="98612"/>
            <a:ext cx="1018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85906-C704-EEA3-B493-787076E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CCDCD-6491-8D1C-5195-7C41B57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1" y="2969870"/>
            <a:ext cx="9306037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ẽ tranh đề tài: Trang trí vật có dạng hình chữ nhật/ rectangular decoration  - Hướng dẫn tự trang trí đẹp nhất - Gaubongre.com">
            <a:extLst>
              <a:ext uri="{FF2B5EF4-FFF2-40B4-BE49-F238E27FC236}">
                <a16:creationId xmlns:a16="http://schemas.microsoft.com/office/drawing/2014/main" id="{7F6CBC21-ED1B-B277-0650-749F55E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4" y="807719"/>
            <a:ext cx="429449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E5038-A03D-E13C-B19C-496458E82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78" y="3949918"/>
            <a:ext cx="4946222" cy="141456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B4B238-823A-A88C-3254-4E9A8A383491}"/>
              </a:ext>
            </a:extLst>
          </p:cNvPr>
          <p:cNvSpPr/>
          <p:nvPr/>
        </p:nvSpPr>
        <p:spPr>
          <a:xfrm>
            <a:off x="197224" y="914400"/>
            <a:ext cx="6858001" cy="51905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LUYỆN TẬP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Em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nhật,hình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điệu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</a:rPr>
              <a:t>Kích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-    </a:t>
            </a:r>
            <a:r>
              <a:rPr lang="en-US" sz="2800" dirty="0" err="1">
                <a:solidFill>
                  <a:srgbClr val="FF0000"/>
                </a:solidFill>
              </a:rPr>
              <a:t>Họa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</a:rPr>
              <a:t>-   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trục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ngang</a:t>
            </a:r>
            <a:r>
              <a:rPr lang="en-US" sz="2800" dirty="0">
                <a:solidFill>
                  <a:srgbClr val="FF0000"/>
                </a:solidFill>
              </a:rPr>
              <a:t> ,</a:t>
            </a:r>
            <a:r>
              <a:rPr lang="en-US" sz="2800" dirty="0" err="1">
                <a:solidFill>
                  <a:srgbClr val="FF0000"/>
                </a:solidFill>
              </a:rPr>
              <a:t>trục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dọc</a:t>
            </a:r>
            <a:r>
              <a:rPr lang="en-US" sz="2800" dirty="0">
                <a:solidFill>
                  <a:srgbClr val="FF0000"/>
                </a:solidFill>
              </a:rPr>
              <a:t>        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</a:rPr>
              <a:t>-   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đậm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trắng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B3815-BF46-469B-0B2C-3AD596E3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7"/>
            <a:ext cx="12192000" cy="4628246"/>
          </a:xfrm>
          <a:prstGeom prst="rect">
            <a:avLst/>
          </a:prstGeom>
        </p:spPr>
      </p:pic>
      <p:pic>
        <p:nvPicPr>
          <p:cNvPr id="10242" name="Picture 2" descr="Nhóm Cuộc Thảo Luận PNG &amp; Nhóm Cuộc Thảo Luận Transparent Clipart Miễn phí  Tải về - Cuộc Họp hiệu quả miễn phí tiền bản Quyền - nhóm cuộc thảo luận.">
            <a:extLst>
              <a:ext uri="{FF2B5EF4-FFF2-40B4-BE49-F238E27FC236}">
                <a16:creationId xmlns:a16="http://schemas.microsoft.com/office/drawing/2014/main" id="{73C8BB83-6DF3-C842-6477-C58B0BBB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6154" l="4231" r="96154">
                        <a14:foregroundMark x1="13846" y1="4615" x2="18462" y2="48846"/>
                        <a14:foregroundMark x1="18462" y1="48846" x2="18462" y2="48846"/>
                        <a14:foregroundMark x1="4231" y1="32692" x2="4231" y2="32692"/>
                        <a14:foregroundMark x1="20769" y1="15769" x2="20769" y2="15769"/>
                        <a14:foregroundMark x1="42308" y1="25385" x2="51538" y2="48462"/>
                        <a14:foregroundMark x1="51538" y1="48462" x2="53462" y2="58846"/>
                        <a14:foregroundMark x1="40769" y1="73462" x2="64615" y2="74231"/>
                        <a14:foregroundMark x1="27692" y1="80769" x2="95000" y2="79231"/>
                        <a14:foregroundMark x1="66538" y1="54231" x2="66538" y2="54231"/>
                        <a14:foregroundMark x1="59231" y1="57308" x2="59231" y2="57308"/>
                        <a14:foregroundMark x1="59231" y1="57308" x2="58462" y2="62692"/>
                        <a14:foregroundMark x1="42692" y1="63462" x2="60000" y2="65385"/>
                        <a14:foregroundMark x1="20769" y1="75385" x2="17308" y2="84231"/>
                        <a14:foregroundMark x1="16154" y1="91538" x2="74231" y2="93846"/>
                        <a14:foregroundMark x1="74231" y1="93846" x2="76154" y2="93462"/>
                        <a14:foregroundMark x1="81154" y1="66154" x2="91923" y2="81923"/>
                        <a14:foregroundMark x1="95000" y1="69615" x2="93077" y2="96538"/>
                        <a14:foregroundMark x1="93077" y1="96538" x2="93077" y2="96538"/>
                        <a14:foregroundMark x1="96154" y1="67692" x2="96154" y2="9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0" y="1807024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id="{034CE526-17B8-50C3-16B5-CFD34A89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438026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C28A1-5A1A-2E90-1CB6-8804120A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99"/>
            <a:ext cx="12192000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632197" y="579243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1522675" y="990822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43253-50D3-2175-5D45-6F09452D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1"/>
            <a:ext cx="12192000" cy="3085497"/>
          </a:xfrm>
          <a:prstGeom prst="rect">
            <a:avLst/>
          </a:prstGeom>
        </p:spPr>
      </p:pic>
      <p:pic>
        <p:nvPicPr>
          <p:cNvPr id="1026" name="Picture 2" descr="Cánh diều] Giải mĩ thuật 6 bài 5: Sáng tạo họa tiết trang trí | Giải sách  cánh diều mĩ thuật lớp 6 - Tech12h">
            <a:extLst>
              <a:ext uri="{FF2B5EF4-FFF2-40B4-BE49-F238E27FC236}">
                <a16:creationId xmlns:a16="http://schemas.microsoft.com/office/drawing/2014/main" id="{DBD1251D-86E0-9614-8FE6-534154F6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" y="3568065"/>
            <a:ext cx="31908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B5228-5EF4-92D9-CBE6-75BEBAA2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98" y="3429000"/>
            <a:ext cx="758725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3783995" y="945288"/>
            <a:ext cx="8194573" cy="5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33" y="3076535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áng tạo hoạ tiết tạo dáng và Trang Trí đồ vật - Tiết 1_ Cách tạo Hoạ Tiết Trang">
            <a:hlinkClick r:id="" action="ppaction://media"/>
            <a:extLst>
              <a:ext uri="{FF2B5EF4-FFF2-40B4-BE49-F238E27FC236}">
                <a16:creationId xmlns:a16="http://schemas.microsoft.com/office/drawing/2014/main" id="{88D1EC5D-C4BE-6AF5-9E10-29951DEF5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160" y="1328559"/>
            <a:ext cx="7668240" cy="45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DDCE34C-1D3B-4DB7-A368-00BE197D85CF}"/>
              </a:ext>
            </a:extLst>
          </p:cNvPr>
          <p:cNvSpPr/>
          <p:nvPr/>
        </p:nvSpPr>
        <p:spPr>
          <a:xfrm>
            <a:off x="6234896" y="2263622"/>
            <a:ext cx="5589809" cy="4391413"/>
          </a:xfrm>
          <a:prstGeom prst="flowChartDocumen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98ED6-C641-408F-8309-3ECE089E45C9}"/>
              </a:ext>
            </a:extLst>
          </p:cNvPr>
          <p:cNvSpPr/>
          <p:nvPr/>
        </p:nvSpPr>
        <p:spPr>
          <a:xfrm>
            <a:off x="6096000" y="714422"/>
            <a:ext cx="5856789" cy="1414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C4B16-152F-4E5C-B8C2-D9ACE78E7F56}"/>
              </a:ext>
            </a:extLst>
          </p:cNvPr>
          <p:cNvSpPr txBox="1"/>
          <p:nvPr/>
        </p:nvSpPr>
        <p:spPr>
          <a:xfrm>
            <a:off x="6148085" y="1067934"/>
            <a:ext cx="5856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3524-FF1B-49B1-A85B-3FE8FC01C736}"/>
              </a:ext>
            </a:extLst>
          </p:cNvPr>
          <p:cNvSpPr txBox="1"/>
          <p:nvPr/>
        </p:nvSpPr>
        <p:spPr>
          <a:xfrm>
            <a:off x="6553198" y="2482844"/>
            <a:ext cx="4942391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vẽ đã được cách điệu hoá, in vào những khoảng trống của trang chữ hoặc xen vào giữa các đoạn văn để trang trí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1F5E3-71D9-ADED-6FE4-BF7D0E1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" y="727113"/>
            <a:ext cx="5906012" cy="3200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15DD3-8FB3-57A6-B57B-7B5A888B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3" y="4194748"/>
            <a:ext cx="585266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9E365-EDCD-6CCD-E3DD-5D8340B9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023" y="0"/>
            <a:ext cx="809585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3D313-96C9-8C3F-175E-25DE1BE0EDF1}"/>
              </a:ext>
            </a:extLst>
          </p:cNvPr>
          <p:cNvSpPr txBox="1"/>
          <p:nvPr/>
        </p:nvSpPr>
        <p:spPr>
          <a:xfrm>
            <a:off x="7688826" y="859930"/>
            <a:ext cx="4193404" cy="483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họa tiết dày sắp xếp xen kẽ theo nhịp điệu lên xuống.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to sắp xếp đối xứng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</a:t>
            </a: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đối xứng thay đổi to nhỏ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4</a:t>
            </a:r>
            <a: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0C4DA-5595-E39B-D4B8-50C755D3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0"/>
            <a:ext cx="1206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743579-BE1A-58C4-4CB0-EAE90BAD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19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71024-8162-F947-BA09-97323447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99" y="4491256"/>
            <a:ext cx="1934015" cy="2025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Vectơ miễn phí-Hoa Văn Chất Liệu Trang Trí Vải Hoa hình ảnh-Đồ họa  id732542217-vn.lovepik.com">
            <a:extLst>
              <a:ext uri="{FF2B5EF4-FFF2-40B4-BE49-F238E27FC236}">
                <a16:creationId xmlns:a16="http://schemas.microsoft.com/office/drawing/2014/main" id="{DF5CA32D-02E8-DD14-F7DD-F2B21C3F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35" y="3785347"/>
            <a:ext cx="1698765" cy="240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thiết kế hình vuông có họa tiết phục vụ trang trí 10501 -  123Design.org">
            <a:extLst>
              <a:ext uri="{FF2B5EF4-FFF2-40B4-BE49-F238E27FC236}">
                <a16:creationId xmlns:a16="http://schemas.microsoft.com/office/drawing/2014/main" id="{181CACD6-4ACE-9450-C9C6-4FE7880C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">
            <a:off x="5557401" y="4324937"/>
            <a:ext cx="2359442" cy="23594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45695-8E5A-0DCE-CA31-880595F2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3498" r="61741" b="6490"/>
          <a:stretch/>
        </p:blipFill>
        <p:spPr>
          <a:xfrm>
            <a:off x="613457" y="3429000"/>
            <a:ext cx="4027989" cy="275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5E1C4-E289-3905-8DE3-F89A4AC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3288" r="32406" b="6700"/>
          <a:stretch/>
        </p:blipFill>
        <p:spPr>
          <a:xfrm>
            <a:off x="4849790" y="3428999"/>
            <a:ext cx="3646026" cy="275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D9ECD-5731-9605-FED6-843AFA50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44129" r="2216" b="5859"/>
          <a:stretch/>
        </p:blipFill>
        <p:spPr>
          <a:xfrm>
            <a:off x="8750460" y="3429001"/>
            <a:ext cx="3646026" cy="275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2893671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C914F-4283-1D24-AD41-76D767A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3270354" y="1571263"/>
            <a:ext cx="6401341" cy="53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172</Words>
  <Application>Microsoft Office PowerPoint</Application>
  <PresentationFormat>Widescreen</PresentationFormat>
  <Paragraphs>18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ASUS</cp:lastModifiedBy>
  <cp:revision>31</cp:revision>
  <dcterms:created xsi:type="dcterms:W3CDTF">2021-11-15T08:13:06Z</dcterms:created>
  <dcterms:modified xsi:type="dcterms:W3CDTF">2025-11-26T13:33:00Z</dcterms:modified>
</cp:coreProperties>
</file>