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93" r:id="rId12"/>
    <p:sldMasterId id="2147483805" r:id="rId13"/>
    <p:sldMasterId id="2147483817" r:id="rId14"/>
    <p:sldMasterId id="2147483829" r:id="rId15"/>
    <p:sldMasterId id="2147483841" r:id="rId16"/>
  </p:sldMasterIdLst>
  <p:notesMasterIdLst>
    <p:notesMasterId r:id="rId55"/>
  </p:notesMasterIdLst>
  <p:sldIdLst>
    <p:sldId id="257" r:id="rId17"/>
    <p:sldId id="301" r:id="rId18"/>
    <p:sldId id="258" r:id="rId19"/>
    <p:sldId id="259" r:id="rId20"/>
    <p:sldId id="260" r:id="rId21"/>
    <p:sldId id="261" r:id="rId22"/>
    <p:sldId id="262" r:id="rId23"/>
    <p:sldId id="264" r:id="rId24"/>
    <p:sldId id="265" r:id="rId25"/>
    <p:sldId id="266" r:id="rId26"/>
    <p:sldId id="267" r:id="rId27"/>
    <p:sldId id="268" r:id="rId28"/>
    <p:sldId id="302" r:id="rId29"/>
    <p:sldId id="271" r:id="rId30"/>
    <p:sldId id="272" r:id="rId31"/>
    <p:sldId id="275" r:id="rId32"/>
    <p:sldId id="300" r:id="rId33"/>
    <p:sldId id="273" r:id="rId34"/>
    <p:sldId id="274" r:id="rId35"/>
    <p:sldId id="276" r:id="rId36"/>
    <p:sldId id="277" r:id="rId37"/>
    <p:sldId id="278" r:id="rId38"/>
    <p:sldId id="279" r:id="rId39"/>
    <p:sldId id="280" r:id="rId40"/>
    <p:sldId id="286" r:id="rId41"/>
    <p:sldId id="287" r:id="rId42"/>
    <p:sldId id="285" r:id="rId43"/>
    <p:sldId id="288" r:id="rId44"/>
    <p:sldId id="289" r:id="rId45"/>
    <p:sldId id="290" r:id="rId46"/>
    <p:sldId id="291" r:id="rId47"/>
    <p:sldId id="292" r:id="rId48"/>
    <p:sldId id="293" r:id="rId49"/>
    <p:sldId id="294" r:id="rId50"/>
    <p:sldId id="295" r:id="rId51"/>
    <p:sldId id="296" r:id="rId52"/>
    <p:sldId id="297" r:id="rId53"/>
    <p:sldId id="298" r:id="rId54"/>
  </p:sldIdLst>
  <p:sldSz cx="12192000" cy="6858000"/>
  <p:notesSz cx="6858000" cy="9144000"/>
  <p:embeddedFontLst>
    <p:embeddedFont>
      <p:font typeface="Lobster" panose="020B0604020202020204" charset="0"/>
      <p:regular r:id="rId56"/>
    </p:embeddedFont>
    <p:embeddedFont>
      <p:font typeface="Calibri" panose="020F0502020204030204" pitchFamily="34" charset="0"/>
      <p:regular r:id="rId57"/>
      <p:bold r:id="rId58"/>
      <p:italic r:id="rId59"/>
      <p:boldItalic r:id="rId60"/>
    </p:embeddedFont>
    <p:embeddedFont>
      <p:font typeface="Calibri Light" panose="020F0302020204030204" pitchFamily="34" charset="0"/>
      <p:regular r:id="rId61"/>
      <p:italic r:id="rId62"/>
    </p:embeddedFont>
    <p:embeddedFont>
      <p:font typeface="微软雅黑" panose="020B0503020204020204" pitchFamily="34" charset="-122"/>
      <p:regular r:id="rId63"/>
      <p:bold r:id="rId64"/>
    </p:embeddedFont>
    <p:embeddedFont>
      <p:font typeface="Tahoma" panose="020B0604030504040204" pitchFamily="34" charset="0"/>
      <p:regular r:id="rId65"/>
      <p:bold r:id="rId6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9F8B7D"/>
    <a:srgbClr val="F48037"/>
    <a:srgbClr val="D1E3F3"/>
    <a:srgbClr val="CF5F13"/>
    <a:srgbClr val="F5DF3B"/>
    <a:srgbClr val="CEE1F2"/>
    <a:srgbClr val="C6DCF0"/>
    <a:srgbClr val="F6F8FC"/>
    <a:srgbClr val="E7F0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37C12E-13BE-46C4-8FA2-1B237AF33050}" v="2" dt="2019-09-22T15:17:02.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5" autoAdjust="0"/>
    <p:restoredTop sz="94660"/>
  </p:normalViewPr>
  <p:slideViewPr>
    <p:cSldViewPr snapToGrid="0">
      <p:cViewPr varScale="1">
        <p:scale>
          <a:sx n="47" d="100"/>
          <a:sy n="47" d="100"/>
        </p:scale>
        <p:origin x="77" y="869"/>
      </p:cViewPr>
      <p:guideLst>
        <p:guide orient="horz" pos="2160"/>
        <p:guide pos="3840"/>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viewProps" Target="viewProps.xml"/><Relationship Id="rId7" Type="http://schemas.openxmlformats.org/officeDocument/2006/relationships/slideMaster" Target="slideMasters/slideMaster7.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font" Target="fonts/font4.fntdata"/><Relationship Id="rId67"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font" Target="fonts/font7.fntdata"/><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ười dùng Khách" providerId="Windows Live" clId="Web-{C437C12E-13BE-46C4-8FA2-1B237AF33050}"/>
    <pc:docChg chg="modSld">
      <pc:chgData name="Người dùng Khách" userId="" providerId="Windows Live" clId="Web-{C437C12E-13BE-46C4-8FA2-1B237AF33050}" dt="2019-09-22T15:17:02.121" v="1" actId="20577"/>
      <pc:docMkLst>
        <pc:docMk/>
      </pc:docMkLst>
      <pc:sldChg chg="modSp">
        <pc:chgData name="Người dùng Khách" userId="" providerId="Windows Live" clId="Web-{C437C12E-13BE-46C4-8FA2-1B237AF33050}" dt="2019-09-22T15:17:02.121" v="1" actId="20577"/>
        <pc:sldMkLst>
          <pc:docMk/>
          <pc:sldMk cId="2790983187" sldId="258"/>
        </pc:sldMkLst>
        <pc:spChg chg="mod">
          <ac:chgData name="Người dùng Khách" userId="" providerId="Windows Live" clId="Web-{C437C12E-13BE-46C4-8FA2-1B237AF33050}" dt="2019-09-22T15:17:02.121" v="1" actId="20577"/>
          <ac:spMkLst>
            <pc:docMk/>
            <pc:sldMk cId="2790983187" sldId="258"/>
            <ac:spMk id="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07842B-CD07-4CA2-B37B-2D4E25C07C52}" type="datetimeFigureOut">
              <a:rPr lang="en-GB" smtClean="0"/>
              <a:t>10/04/2024</a:t>
            </a:fld>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67FC1C-E274-4C45-A068-524E6AC6CF56}" type="slidenum">
              <a:rPr lang="en-GB" smtClean="0"/>
              <a:t>‹#›</a:t>
            </a:fld>
            <a:endParaRPr lang="en-GB"/>
          </a:p>
        </p:txBody>
      </p:sp>
      <p:sp>
        <p:nvSpPr>
          <p:cNvPr id="8" name="Slide Image Placeholder 7"/>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3829963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10/04/2024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10/04/2024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783615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541241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626849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1879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748855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669099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563628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110791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014633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72944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10/04/2024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39324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931058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908541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704221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71258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642118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459224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7850237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7510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75367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514122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419894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007630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834913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20526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286434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33768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491254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135466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700346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50339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316380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869755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663572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251995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872572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329177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197933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709461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561807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11795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8878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801960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213785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6458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688901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675692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810119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641318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618545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117898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716605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67961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210209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146369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618794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747036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277813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714347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815845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423381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824215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85632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46745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038570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711406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891762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636462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927134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998420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536671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424284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341657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067139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53421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1348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525021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528670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273132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808354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931621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267942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15298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00638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35157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10/04/2024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61785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307784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47870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74173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34172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39251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0852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70972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43845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23674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t>10/04/2024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24306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68838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97654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0150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806001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45090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62085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935867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15401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5508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t>10/04/2024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47323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46613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90885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815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00434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695908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072118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684792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66854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6354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t>10/04/2024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70622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908489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102745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08739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32628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3084586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80945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48803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31037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70992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t>10/04/2024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368167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708704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580757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8923947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38069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286002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762160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807460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182717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39655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t>10/04/2024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65689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39653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69446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24558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523994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09721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79377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32710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742894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831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10/04/2024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17620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0191734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629183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300263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610909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73310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942754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585292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5249628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41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10/04/2024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6558136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801591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684958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9611366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53173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611908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882155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440020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03325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453209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85206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t>10/04/2024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9372084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3768524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4854323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3421585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5220104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4333702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1612239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015232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929214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436484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6530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045615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6451117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213619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4/10/2024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1999475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gif"/><Relationship Id="rId13" Type="http://schemas.openxmlformats.org/officeDocument/2006/relationships/image" Target="../media/image6.gif"/><Relationship Id="rId18" Type="http://schemas.openxmlformats.org/officeDocument/2006/relationships/image" Target="../media/image11.png"/><Relationship Id="rId26" Type="http://schemas.openxmlformats.org/officeDocument/2006/relationships/image" Target="../media/image19.gif"/><Relationship Id="rId3" Type="http://schemas.openxmlformats.org/officeDocument/2006/relationships/slideLayout" Target="../slideLayouts/slideLayout2.xml"/><Relationship Id="rId21" Type="http://schemas.openxmlformats.org/officeDocument/2006/relationships/image" Target="../media/image14.png"/><Relationship Id="rId34" Type="http://schemas.openxmlformats.org/officeDocument/2006/relationships/slide" Target="slide9.xml"/><Relationship Id="rId7" Type="http://schemas.openxmlformats.org/officeDocument/2006/relationships/image" Target="../media/image1.png"/><Relationship Id="rId12" Type="http://schemas.openxmlformats.org/officeDocument/2006/relationships/image" Target="../media/image5.png"/><Relationship Id="rId17" Type="http://schemas.openxmlformats.org/officeDocument/2006/relationships/image" Target="../media/image10.png"/><Relationship Id="rId25" Type="http://schemas.openxmlformats.org/officeDocument/2006/relationships/image" Target="../media/image18.png"/><Relationship Id="rId33" Type="http://schemas.openxmlformats.org/officeDocument/2006/relationships/slide" Target="slide8.xml"/><Relationship Id="rId38" Type="http://schemas.openxmlformats.org/officeDocument/2006/relationships/image" Target="../media/image21.png"/><Relationship Id="rId2" Type="http://schemas.openxmlformats.org/officeDocument/2006/relationships/audio" Target="../media/media1.wav"/><Relationship Id="rId16" Type="http://schemas.openxmlformats.org/officeDocument/2006/relationships/image" Target="../media/image9.png"/><Relationship Id="rId20" Type="http://schemas.openxmlformats.org/officeDocument/2006/relationships/image" Target="../media/image13.png"/><Relationship Id="rId29" Type="http://schemas.openxmlformats.org/officeDocument/2006/relationships/slide" Target="slide4.xml"/><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4.gif"/><Relationship Id="rId24" Type="http://schemas.openxmlformats.org/officeDocument/2006/relationships/image" Target="../media/image17.png"/><Relationship Id="rId32" Type="http://schemas.openxmlformats.org/officeDocument/2006/relationships/slide" Target="slide7.xml"/><Relationship Id="rId37" Type="http://schemas.openxmlformats.org/officeDocument/2006/relationships/slide" Target="slide12.xml"/><Relationship Id="rId5" Type="http://schemas.openxmlformats.org/officeDocument/2006/relationships/audio" Target="../media/audio2.wav"/><Relationship Id="rId15" Type="http://schemas.openxmlformats.org/officeDocument/2006/relationships/image" Target="../media/image8.gif"/><Relationship Id="rId23" Type="http://schemas.openxmlformats.org/officeDocument/2006/relationships/image" Target="../media/image16.png"/><Relationship Id="rId28" Type="http://schemas.openxmlformats.org/officeDocument/2006/relationships/image" Target="../media/image20.gif"/><Relationship Id="rId36" Type="http://schemas.openxmlformats.org/officeDocument/2006/relationships/slide" Target="slide11.xml"/><Relationship Id="rId10" Type="http://schemas.openxmlformats.org/officeDocument/2006/relationships/slide" Target="slide14.xml"/><Relationship Id="rId19" Type="http://schemas.openxmlformats.org/officeDocument/2006/relationships/image" Target="../media/image12.png"/><Relationship Id="rId31"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3.png"/><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slide" Target="slide3.xml"/><Relationship Id="rId30" Type="http://schemas.openxmlformats.org/officeDocument/2006/relationships/slide" Target="slide5.xml"/><Relationship Id="rId35" Type="http://schemas.openxmlformats.org/officeDocument/2006/relationships/slide" Target="slide10.xml"/></Relationships>
</file>

<file path=ppt/slides/_rels/slide10.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5" Type="http://schemas.openxmlformats.org/officeDocument/2006/relationships/image" Target="../media/image1.png"/><Relationship Id="rId10" Type="http://schemas.openxmlformats.org/officeDocument/2006/relationships/image" Target="../media/image23.png"/><Relationship Id="rId4" Type="http://schemas.openxmlformats.org/officeDocument/2006/relationships/audio" Target="../media/audio3.wav"/><Relationship Id="rId9" Type="http://schemas.openxmlformats.org/officeDocument/2006/relationships/audio" Target="../media/audio5.wav"/></Relationships>
</file>

<file path=ppt/slides/_rels/slide11.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5" Type="http://schemas.openxmlformats.org/officeDocument/2006/relationships/image" Target="../media/image1.png"/><Relationship Id="rId10" Type="http://schemas.openxmlformats.org/officeDocument/2006/relationships/image" Target="../media/image23.png"/><Relationship Id="rId4" Type="http://schemas.openxmlformats.org/officeDocument/2006/relationships/audio" Target="../media/audio3.wav"/><Relationship Id="rId9" Type="http://schemas.openxmlformats.org/officeDocument/2006/relationships/audio" Target="../media/audio4.wav"/></Relationships>
</file>

<file path=ppt/slides/_rels/slide1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5" Type="http://schemas.openxmlformats.org/officeDocument/2006/relationships/image" Target="../media/image1.png"/><Relationship Id="rId10" Type="http://schemas.openxmlformats.org/officeDocument/2006/relationships/image" Target="../media/image23.png"/><Relationship Id="rId4" Type="http://schemas.openxmlformats.org/officeDocument/2006/relationships/audio" Target="../media/audio3.wav"/><Relationship Id="rId9" Type="http://schemas.openxmlformats.org/officeDocument/2006/relationships/audio" Target="../media/audio4.wav"/></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51.xml"/><Relationship Id="rId6" Type="http://schemas.openxmlformats.org/officeDocument/2006/relationships/image" Target="../media/image26.png"/><Relationship Id="rId11" Type="http://schemas.openxmlformats.org/officeDocument/2006/relationships/hyperlink" Target="https://publicdomainpictures.net/view-image.php?image=56853&amp;picture=magnet-illustration" TargetMode="External"/><Relationship Id="rId5" Type="http://schemas.openxmlformats.org/officeDocument/2006/relationships/image" Target="../media/image20.svg"/><Relationship Id="rId10" Type="http://schemas.openxmlformats.org/officeDocument/2006/relationships/image" Target="../media/image28.jpg"/><Relationship Id="rId4" Type="http://schemas.openxmlformats.org/officeDocument/2006/relationships/image" Target="../media/image25.png"/><Relationship Id="rId9" Type="http://schemas.openxmlformats.org/officeDocument/2006/relationships/image" Target="../media/image14.svg"/><Relationship Id="rId14" Type="http://schemas.openxmlformats.org/officeDocument/2006/relationships/hyperlink" Target="https://www.permaclipart.org/clipart/a-simple-3d-horseshoe-magnet-i-did-because-i-couldnt-find-anything-fitting-here-have-fun-with-it/"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2.svg"/><Relationship Id="rId18" Type="http://schemas.openxmlformats.org/officeDocument/2006/relationships/image" Target="../media/image3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26.png"/><Relationship Id="rId17" Type="http://schemas.openxmlformats.org/officeDocument/2006/relationships/image" Target="../media/image16.svg"/><Relationship Id="rId2" Type="http://schemas.openxmlformats.org/officeDocument/2006/relationships/image" Target="../media/image24.png"/><Relationship Id="rId16" Type="http://schemas.openxmlformats.org/officeDocument/2006/relationships/image" Target="../media/image34.png"/><Relationship Id="rId20"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33.png"/><Relationship Id="rId19" Type="http://schemas.openxmlformats.org/officeDocument/2006/relationships/image" Target="../media/image18.svg"/><Relationship Id="rId4" Type="http://schemas.openxmlformats.org/officeDocument/2006/relationships/image" Target="../media/image30.png"/><Relationship Id="rId9" Type="http://schemas.openxmlformats.org/officeDocument/2006/relationships/image" Target="../media/image8.svg"/><Relationship Id="rId14" Type="http://schemas.openxmlformats.org/officeDocument/2006/relationships/image" Target="../media/image27.png"/><Relationship Id="rId22"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0.svg"/><Relationship Id="rId4" Type="http://schemas.openxmlformats.org/officeDocument/2006/relationships/image" Target="../media/image25.png"/><Relationship Id="rId9"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2.xml"/><Relationship Id="rId7" Type="http://schemas.openxmlformats.org/officeDocument/2006/relationships/image" Target="../media/image20.svg"/><Relationship Id="rId12" Type="http://schemas.openxmlformats.org/officeDocument/2006/relationships/image" Target="../media/image28.jp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5.png"/><Relationship Id="rId11" Type="http://schemas.openxmlformats.org/officeDocument/2006/relationships/image" Target="../media/image14.svg"/><Relationship Id="rId5" Type="http://schemas.openxmlformats.org/officeDocument/2006/relationships/image" Target="../media/image2.svg"/><Relationship Id="rId15" Type="http://schemas.openxmlformats.org/officeDocument/2006/relationships/image" Target="../media/image37.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12.svg"/><Relationship Id="rId14" Type="http://schemas.openxmlformats.org/officeDocument/2006/relationships/hyperlink" Target="https://publicdomainpictures.net/view-image.php?image=56853&amp;picture=magnet-illustration"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8.jpg"/><Relationship Id="rId3" Type="http://schemas.openxmlformats.org/officeDocument/2006/relationships/image" Target="../media/image24.svg"/><Relationship Id="rId7" Type="http://schemas.openxmlformats.org/officeDocument/2006/relationships/image" Target="../media/image121.svg"/><Relationship Id="rId12" Type="http://schemas.openxmlformats.org/officeDocument/2006/relationships/hyperlink" Target="https://www.pngall.com/metal-nail-png/download/59647" TargetMode="External"/><Relationship Id="rId2" Type="http://schemas.openxmlformats.org/officeDocument/2006/relationships/image" Target="../media/image24.png"/><Relationship Id="rId1" Type="http://schemas.openxmlformats.org/officeDocument/2006/relationships/slideLayout" Target="../slideLayouts/slideLayout40.xml"/><Relationship Id="rId6" Type="http://schemas.openxmlformats.org/officeDocument/2006/relationships/image" Target="../media/image26.png"/><Relationship Id="rId11" Type="http://schemas.openxmlformats.org/officeDocument/2006/relationships/image" Target="../media/image39.png"/><Relationship Id="rId5" Type="http://schemas.openxmlformats.org/officeDocument/2006/relationships/image" Target="../media/image203.svg"/><Relationship Id="rId10" Type="http://schemas.openxmlformats.org/officeDocument/2006/relationships/image" Target="../media/image38.png"/><Relationship Id="rId4" Type="http://schemas.openxmlformats.org/officeDocument/2006/relationships/image" Target="../media/image25.png"/><Relationship Id="rId9" Type="http://schemas.openxmlformats.org/officeDocument/2006/relationships/image" Target="../media/image143.svg"/><Relationship Id="rId14" Type="http://schemas.openxmlformats.org/officeDocument/2006/relationships/hyperlink" Target="https://publicdomainpictures.net/view-image.php?image=56853&amp;picture=magnet-illustration"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8.jp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hyperlink" Target="https://www.pngall.com/metal-nail-png/download/59647" TargetMode="External"/><Relationship Id="rId2" Type="http://schemas.openxmlformats.org/officeDocument/2006/relationships/image" Target="../media/image24.png"/><Relationship Id="rId1" Type="http://schemas.openxmlformats.org/officeDocument/2006/relationships/slideLayout" Target="../slideLayouts/slideLayout40.xml"/><Relationship Id="rId6" Type="http://schemas.openxmlformats.org/officeDocument/2006/relationships/image" Target="../media/image26.png"/><Relationship Id="rId11" Type="http://schemas.openxmlformats.org/officeDocument/2006/relationships/image" Target="../media/image39.png"/><Relationship Id="rId5" Type="http://schemas.openxmlformats.org/officeDocument/2006/relationships/image" Target="../media/image20.svg"/><Relationship Id="rId10" Type="http://schemas.openxmlformats.org/officeDocument/2006/relationships/image" Target="../media/image38.png"/><Relationship Id="rId4" Type="http://schemas.openxmlformats.org/officeDocument/2006/relationships/image" Target="../media/image25.png"/><Relationship Id="rId9" Type="http://schemas.openxmlformats.org/officeDocument/2006/relationships/image" Target="../media/image14.svg"/><Relationship Id="rId14" Type="http://schemas.openxmlformats.org/officeDocument/2006/relationships/hyperlink" Target="https://publicdomainpictures.net/view-image.php?image=56853&amp;picture=magnet-illustration"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29.png"/><Relationship Id="rId2" Type="http://schemas.openxmlformats.org/officeDocument/2006/relationships/image" Target="../media/image24.png"/><Relationship Id="rId16" Type="http://schemas.openxmlformats.org/officeDocument/2006/relationships/hyperlink" Target="https://www.pngall.com/metal-nail-png/download/59647" TargetMode="External"/><Relationship Id="rId1" Type="http://schemas.openxmlformats.org/officeDocument/2006/relationships/slideLayout" Target="../slideLayouts/slideLayout51.xml"/><Relationship Id="rId6" Type="http://schemas.openxmlformats.org/officeDocument/2006/relationships/image" Target="../media/image26.png"/><Relationship Id="rId11" Type="http://schemas.openxmlformats.org/officeDocument/2006/relationships/hyperlink" Target="https://publicdomainpictures.net/view-image.php?image=56853&amp;picture=magnet-illustration" TargetMode="External"/><Relationship Id="rId5" Type="http://schemas.openxmlformats.org/officeDocument/2006/relationships/image" Target="../media/image20.svg"/><Relationship Id="rId15" Type="http://schemas.openxmlformats.org/officeDocument/2006/relationships/image" Target="../media/image39.png"/><Relationship Id="rId10" Type="http://schemas.openxmlformats.org/officeDocument/2006/relationships/image" Target="../media/image28.jpg"/><Relationship Id="rId4" Type="http://schemas.openxmlformats.org/officeDocument/2006/relationships/image" Target="../media/image25.png"/><Relationship Id="rId9" Type="http://schemas.openxmlformats.org/officeDocument/2006/relationships/image" Target="../media/image14.svg"/><Relationship Id="rId14" Type="http://schemas.openxmlformats.org/officeDocument/2006/relationships/hyperlink" Target="https://www.permaclipart.org/clipart/a-simple-3d-horseshoe-magnet-i-did-because-i-couldnt-find-anything-fitting-here-have-fun-with-i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24.png"/><Relationship Id="rId1" Type="http://schemas.openxmlformats.org/officeDocument/2006/relationships/slideLayout" Target="../slideLayouts/slideLayout73.xml"/><Relationship Id="rId6" Type="http://schemas.openxmlformats.org/officeDocument/2006/relationships/image" Target="../media/image33.png"/><Relationship Id="rId5" Type="http://schemas.openxmlformats.org/officeDocument/2006/relationships/image" Target="../media/image16.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8.sv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hyperlink" Target="https://svgsilh.com/image/576774.html" TargetMode="External"/><Relationship Id="rId2" Type="http://schemas.openxmlformats.org/officeDocument/2006/relationships/image" Target="../media/image24.png"/><Relationship Id="rId1" Type="http://schemas.openxmlformats.org/officeDocument/2006/relationships/slideLayout" Target="../slideLayouts/slideLayout84.xml"/><Relationship Id="rId6" Type="http://schemas.openxmlformats.org/officeDocument/2006/relationships/image" Target="../media/image26.png"/><Relationship Id="rId11" Type="http://schemas.openxmlformats.org/officeDocument/2006/relationships/image" Target="../media/image34.svg"/><Relationship Id="rId5" Type="http://schemas.openxmlformats.org/officeDocument/2006/relationships/image" Target="../media/image20.svg"/><Relationship Id="rId10" Type="http://schemas.openxmlformats.org/officeDocument/2006/relationships/image" Target="../media/image42.png"/><Relationship Id="rId4" Type="http://schemas.openxmlformats.org/officeDocument/2006/relationships/image" Target="../media/image25.png"/><Relationship Id="rId9"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41.png"/><Relationship Id="rId2" Type="http://schemas.openxmlformats.org/officeDocument/2006/relationships/image" Target="../media/image24.png"/><Relationship Id="rId1" Type="http://schemas.openxmlformats.org/officeDocument/2006/relationships/slideLayout" Target="../slideLayouts/slideLayout95.xml"/><Relationship Id="rId6" Type="http://schemas.openxmlformats.org/officeDocument/2006/relationships/image" Target="../media/image26.png"/><Relationship Id="rId11" Type="http://schemas.openxmlformats.org/officeDocument/2006/relationships/hyperlink" Target="https://svgsilh.com/image/576774.html" TargetMode="External"/><Relationship Id="rId5" Type="http://schemas.openxmlformats.org/officeDocument/2006/relationships/image" Target="../media/image20.svg"/><Relationship Id="rId10" Type="http://schemas.openxmlformats.org/officeDocument/2006/relationships/image" Target="../media/image34.svg"/><Relationship Id="rId4" Type="http://schemas.openxmlformats.org/officeDocument/2006/relationships/image" Target="../media/image25.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hyperlink" Target="https://svgsilh.com/image/576774.html" TargetMode="External"/><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34.svg"/><Relationship Id="rId2" Type="http://schemas.openxmlformats.org/officeDocument/2006/relationships/image" Target="../media/image24.png"/><Relationship Id="rId1" Type="http://schemas.openxmlformats.org/officeDocument/2006/relationships/slideLayout" Target="../slideLayouts/slideLayout106.xml"/><Relationship Id="rId6" Type="http://schemas.openxmlformats.org/officeDocument/2006/relationships/image" Target="../media/image26.png"/><Relationship Id="rId11" Type="http://schemas.openxmlformats.org/officeDocument/2006/relationships/image" Target="../media/image45.png"/><Relationship Id="rId5" Type="http://schemas.openxmlformats.org/officeDocument/2006/relationships/image" Target="../media/image20.svg"/><Relationship Id="rId10" Type="http://schemas.openxmlformats.org/officeDocument/2006/relationships/image" Target="../media/image38.png"/><Relationship Id="rId4" Type="http://schemas.openxmlformats.org/officeDocument/2006/relationships/image" Target="../media/image25.png"/><Relationship Id="rId9" Type="http://schemas.openxmlformats.org/officeDocument/2006/relationships/image" Target="../media/image14.svg"/><Relationship Id="rId1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7.png"/><Relationship Id="rId7" Type="http://schemas.openxmlformats.org/officeDocument/2006/relationships/image" Target="../media/image16.svg"/><Relationship Id="rId12" Type="http://schemas.openxmlformats.org/officeDocument/2006/relationships/image" Target="../media/image46.jpeg"/><Relationship Id="rId2" Type="http://schemas.openxmlformats.org/officeDocument/2006/relationships/image" Target="../media/image24.png"/><Relationship Id="rId1" Type="http://schemas.openxmlformats.org/officeDocument/2006/relationships/slideLayout" Target="../slideLayouts/slideLayout117.xml"/><Relationship Id="rId6" Type="http://schemas.openxmlformats.org/officeDocument/2006/relationships/image" Target="../media/image34.png"/><Relationship Id="rId11" Type="http://schemas.openxmlformats.org/officeDocument/2006/relationships/image" Target="../media/image8.svg"/><Relationship Id="rId5" Type="http://schemas.openxmlformats.org/officeDocument/2006/relationships/image" Target="../media/image2.svg"/><Relationship Id="rId10" Type="http://schemas.openxmlformats.org/officeDocument/2006/relationships/image" Target="../media/image32.png"/><Relationship Id="rId9" Type="http://schemas.openxmlformats.org/officeDocument/2006/relationships/image" Target="../media/image10.sv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0.svg"/><Relationship Id="rId7" Type="http://schemas.openxmlformats.org/officeDocument/2006/relationships/image" Target="../media/image180.svg"/><Relationship Id="rId2" Type="http://schemas.openxmlformats.org/officeDocument/2006/relationships/image" Target="../media/image26.png"/><Relationship Id="rId1" Type="http://schemas.openxmlformats.org/officeDocument/2006/relationships/slideLayout" Target="../slideLayouts/slideLayout128.xml"/><Relationship Id="rId6" Type="http://schemas.openxmlformats.org/officeDocument/2006/relationships/image" Target="../media/image35.png"/><Relationship Id="rId5" Type="http://schemas.openxmlformats.org/officeDocument/2006/relationships/image" Target="../media/image140.svg"/><Relationship Id="rId10" Type="http://schemas.openxmlformats.org/officeDocument/2006/relationships/image" Target="../media/image48.png"/><Relationship Id="rId4" Type="http://schemas.openxmlformats.org/officeDocument/2006/relationships/image" Target="../media/image27.png"/><Relationship Id="rId9" Type="http://schemas.openxmlformats.org/officeDocument/2006/relationships/image" Target="../media/image200.svg"/></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0.svg"/><Relationship Id="rId7" Type="http://schemas.openxmlformats.org/officeDocument/2006/relationships/image" Target="../media/image180.svg"/><Relationship Id="rId2" Type="http://schemas.openxmlformats.org/officeDocument/2006/relationships/image" Target="../media/image26.png"/><Relationship Id="rId1" Type="http://schemas.openxmlformats.org/officeDocument/2006/relationships/slideLayout" Target="../slideLayouts/slideLayout128.xml"/><Relationship Id="rId6" Type="http://schemas.openxmlformats.org/officeDocument/2006/relationships/image" Target="../media/image35.png"/><Relationship Id="rId5" Type="http://schemas.openxmlformats.org/officeDocument/2006/relationships/image" Target="../media/image140.svg"/><Relationship Id="rId10" Type="http://schemas.openxmlformats.org/officeDocument/2006/relationships/image" Target="../media/image48.png"/><Relationship Id="rId4" Type="http://schemas.openxmlformats.org/officeDocument/2006/relationships/image" Target="../media/image27.png"/><Relationship Id="rId9" Type="http://schemas.openxmlformats.org/officeDocument/2006/relationships/image" Target="../media/image200.sv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52.png"/><Relationship Id="rId3" Type="http://schemas.openxmlformats.org/officeDocument/2006/relationships/image" Target="../media/image120.svg"/><Relationship Id="rId7" Type="http://schemas.openxmlformats.org/officeDocument/2006/relationships/image" Target="../media/image180.svg"/><Relationship Id="rId12" Type="http://schemas.openxmlformats.org/officeDocument/2006/relationships/image" Target="../media/image51.png"/><Relationship Id="rId2" Type="http://schemas.openxmlformats.org/officeDocument/2006/relationships/image" Target="../media/image26.png"/><Relationship Id="rId1" Type="http://schemas.openxmlformats.org/officeDocument/2006/relationships/slideLayout" Target="../slideLayouts/slideLayout128.xml"/><Relationship Id="rId6" Type="http://schemas.openxmlformats.org/officeDocument/2006/relationships/image" Target="../media/image35.png"/><Relationship Id="rId11" Type="http://schemas.openxmlformats.org/officeDocument/2006/relationships/image" Target="../media/image50.png"/><Relationship Id="rId5" Type="http://schemas.openxmlformats.org/officeDocument/2006/relationships/image" Target="../media/image140.svg"/><Relationship Id="rId15" Type="http://schemas.openxmlformats.org/officeDocument/2006/relationships/image" Target="../media/image54.jpeg"/><Relationship Id="rId10" Type="http://schemas.openxmlformats.org/officeDocument/2006/relationships/image" Target="../media/image49.png"/><Relationship Id="rId4" Type="http://schemas.openxmlformats.org/officeDocument/2006/relationships/image" Target="../media/image27.png"/><Relationship Id="rId9" Type="http://schemas.openxmlformats.org/officeDocument/2006/relationships/image" Target="../media/image200.svg"/><Relationship Id="rId1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8.xml"/><Relationship Id="rId7" Type="http://schemas.openxmlformats.org/officeDocument/2006/relationships/image" Target="../media/image140.svg"/><Relationship Id="rId12" Type="http://schemas.openxmlformats.org/officeDocument/2006/relationships/image" Target="../media/image5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7.png"/><Relationship Id="rId11" Type="http://schemas.openxmlformats.org/officeDocument/2006/relationships/image" Target="../media/image200.svg"/><Relationship Id="rId5" Type="http://schemas.openxmlformats.org/officeDocument/2006/relationships/image" Target="../media/image120.svg"/><Relationship Id="rId10" Type="http://schemas.openxmlformats.org/officeDocument/2006/relationships/image" Target="../media/image25.png"/><Relationship Id="rId4" Type="http://schemas.openxmlformats.org/officeDocument/2006/relationships/image" Target="../media/image26.png"/><Relationship Id="rId9" Type="http://schemas.openxmlformats.org/officeDocument/2006/relationships/image" Target="../media/image180.sv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0.svg"/><Relationship Id="rId7" Type="http://schemas.openxmlformats.org/officeDocument/2006/relationships/image" Target="../media/image180.svg"/><Relationship Id="rId2" Type="http://schemas.openxmlformats.org/officeDocument/2006/relationships/image" Target="../media/image26.png"/><Relationship Id="rId1" Type="http://schemas.openxmlformats.org/officeDocument/2006/relationships/slideLayout" Target="../slideLayouts/slideLayout139.xml"/><Relationship Id="rId6" Type="http://schemas.openxmlformats.org/officeDocument/2006/relationships/image" Target="../media/image35.png"/><Relationship Id="rId5" Type="http://schemas.openxmlformats.org/officeDocument/2006/relationships/image" Target="../media/image140.svg"/><Relationship Id="rId10" Type="http://schemas.openxmlformats.org/officeDocument/2006/relationships/image" Target="../media/image48.png"/><Relationship Id="rId4" Type="http://schemas.openxmlformats.org/officeDocument/2006/relationships/image" Target="../media/image27.png"/><Relationship Id="rId9" Type="http://schemas.openxmlformats.org/officeDocument/2006/relationships/image" Target="../media/image200.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1.wav"/><Relationship Id="rId3" Type="http://schemas.openxmlformats.org/officeDocument/2006/relationships/slideLayout" Target="../slideLayouts/slideLayout2.xml"/><Relationship Id="rId7" Type="http://schemas.openxmlformats.org/officeDocument/2006/relationships/slide" Target="slide1.xml"/><Relationship Id="rId12"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png"/><Relationship Id="rId11" Type="http://schemas.openxmlformats.org/officeDocument/2006/relationships/audio" Target="../media/audio5.wav"/><Relationship Id="rId5" Type="http://schemas.openxmlformats.org/officeDocument/2006/relationships/audio" Target="../media/audio3.wav"/><Relationship Id="rId10" Type="http://schemas.openxmlformats.org/officeDocument/2006/relationships/audio" Target="../media/audio4.wav"/><Relationship Id="rId4" Type="http://schemas.openxmlformats.org/officeDocument/2006/relationships/audio" Target="../media/audio1.wav"/><Relationship Id="rId9"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50.xml"/></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1.svg"/><Relationship Id="rId3" Type="http://schemas.openxmlformats.org/officeDocument/2006/relationships/image" Target="../media/image21.svg"/><Relationship Id="rId7" Type="http://schemas.openxmlformats.org/officeDocument/2006/relationships/image" Target="../media/image201.svg"/><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61.xml"/><Relationship Id="rId6" Type="http://schemas.openxmlformats.org/officeDocument/2006/relationships/image" Target="../media/image25.png"/><Relationship Id="rId11" Type="http://schemas.openxmlformats.org/officeDocument/2006/relationships/image" Target="../media/image160.svg"/><Relationship Id="rId5" Type="http://schemas.openxmlformats.org/officeDocument/2006/relationships/image" Target="../media/image40.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101.svg"/></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1.svg"/><Relationship Id="rId3" Type="http://schemas.openxmlformats.org/officeDocument/2006/relationships/image" Target="../media/image21.svg"/><Relationship Id="rId7" Type="http://schemas.openxmlformats.org/officeDocument/2006/relationships/image" Target="../media/image201.svg"/><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61.xml"/><Relationship Id="rId6" Type="http://schemas.openxmlformats.org/officeDocument/2006/relationships/image" Target="../media/image25.png"/><Relationship Id="rId11" Type="http://schemas.openxmlformats.org/officeDocument/2006/relationships/image" Target="../media/image160.svg"/><Relationship Id="rId5" Type="http://schemas.openxmlformats.org/officeDocument/2006/relationships/image" Target="../media/image40.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101.svg"/><Relationship Id="rId14" Type="http://schemas.openxmlformats.org/officeDocument/2006/relationships/image" Target="../media/image57.jpeg"/></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80.svg"/><Relationship Id="rId7" Type="http://schemas.openxmlformats.org/officeDocument/2006/relationships/image" Target="../media/image160.svg"/><Relationship Id="rId2" Type="http://schemas.openxmlformats.org/officeDocument/2006/relationships/image" Target="../media/image32.png"/><Relationship Id="rId1" Type="http://schemas.openxmlformats.org/officeDocument/2006/relationships/slideLayout" Target="../slideLayouts/slideLayout172.xml"/><Relationship Id="rId6" Type="http://schemas.openxmlformats.org/officeDocument/2006/relationships/image" Target="../media/image34.png"/><Relationship Id="rId11" Type="http://schemas.openxmlformats.org/officeDocument/2006/relationships/image" Target="../media/image59.jpeg"/><Relationship Id="rId5" Type="http://schemas.openxmlformats.org/officeDocument/2006/relationships/image" Target="../media/image21.svg"/><Relationship Id="rId10" Type="http://schemas.openxmlformats.org/officeDocument/2006/relationships/image" Target="../media/image58.jpeg"/><Relationship Id="rId4" Type="http://schemas.openxmlformats.org/officeDocument/2006/relationships/image" Target="../media/image24.png"/><Relationship Id="rId9" Type="http://schemas.openxmlformats.org/officeDocument/2006/relationships/image" Target="../media/image101.sv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1.svg"/><Relationship Id="rId3" Type="http://schemas.openxmlformats.org/officeDocument/2006/relationships/image" Target="../media/image21.svg"/><Relationship Id="rId7" Type="http://schemas.openxmlformats.org/officeDocument/2006/relationships/image" Target="../media/image201.svg"/><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61.xml"/><Relationship Id="rId6" Type="http://schemas.openxmlformats.org/officeDocument/2006/relationships/image" Target="../media/image25.png"/><Relationship Id="rId11" Type="http://schemas.openxmlformats.org/officeDocument/2006/relationships/image" Target="../media/image160.svg"/><Relationship Id="rId5" Type="http://schemas.openxmlformats.org/officeDocument/2006/relationships/image" Target="../media/image40.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101.sv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2.svg"/><Relationship Id="rId3" Type="http://schemas.openxmlformats.org/officeDocument/2006/relationships/image" Target="../media/image23.svg"/><Relationship Id="rId7" Type="http://schemas.openxmlformats.org/officeDocument/2006/relationships/image" Target="../media/image202.svg"/><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61.xml"/><Relationship Id="rId6" Type="http://schemas.openxmlformats.org/officeDocument/2006/relationships/image" Target="../media/image25.png"/><Relationship Id="rId11" Type="http://schemas.openxmlformats.org/officeDocument/2006/relationships/image" Target="../media/image161.svg"/><Relationship Id="rId5" Type="http://schemas.openxmlformats.org/officeDocument/2006/relationships/image" Target="../media/image4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102.sv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2.svg"/><Relationship Id="rId3" Type="http://schemas.openxmlformats.org/officeDocument/2006/relationships/image" Target="../media/image23.svg"/><Relationship Id="rId7" Type="http://schemas.openxmlformats.org/officeDocument/2006/relationships/image" Target="../media/image202.svg"/><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61.xml"/><Relationship Id="rId6" Type="http://schemas.openxmlformats.org/officeDocument/2006/relationships/image" Target="../media/image25.png"/><Relationship Id="rId11" Type="http://schemas.openxmlformats.org/officeDocument/2006/relationships/image" Target="../media/image161.svg"/><Relationship Id="rId5" Type="http://schemas.openxmlformats.org/officeDocument/2006/relationships/image" Target="../media/image4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102.svg"/></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2.svg"/><Relationship Id="rId3" Type="http://schemas.openxmlformats.org/officeDocument/2006/relationships/image" Target="../media/image23.svg"/><Relationship Id="rId7" Type="http://schemas.openxmlformats.org/officeDocument/2006/relationships/image" Target="../media/image202.svg"/><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61.xml"/><Relationship Id="rId6" Type="http://schemas.openxmlformats.org/officeDocument/2006/relationships/image" Target="../media/image25.png"/><Relationship Id="rId11" Type="http://schemas.openxmlformats.org/officeDocument/2006/relationships/image" Target="../media/image161.svg"/><Relationship Id="rId5" Type="http://schemas.openxmlformats.org/officeDocument/2006/relationships/image" Target="../media/image4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102.svg"/></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42.svg"/><Relationship Id="rId3" Type="http://schemas.openxmlformats.org/officeDocument/2006/relationships/image" Target="../media/image23.svg"/><Relationship Id="rId7" Type="http://schemas.openxmlformats.org/officeDocument/2006/relationships/image" Target="../media/image202.svg"/><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61.xml"/><Relationship Id="rId6" Type="http://schemas.openxmlformats.org/officeDocument/2006/relationships/image" Target="../media/image25.png"/><Relationship Id="rId11" Type="http://schemas.openxmlformats.org/officeDocument/2006/relationships/image" Target="../media/image161.svg"/><Relationship Id="rId5" Type="http://schemas.openxmlformats.org/officeDocument/2006/relationships/image" Target="../media/image41.sv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102.svg"/><Relationship Id="rId1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5" Type="http://schemas.openxmlformats.org/officeDocument/2006/relationships/image" Target="../media/image1.png"/><Relationship Id="rId10" Type="http://schemas.openxmlformats.org/officeDocument/2006/relationships/image" Target="../media/image23.png"/><Relationship Id="rId4" Type="http://schemas.openxmlformats.org/officeDocument/2006/relationships/audio" Target="../media/audio3.wav"/><Relationship Id="rId9" Type="http://schemas.openxmlformats.org/officeDocument/2006/relationships/audio" Target="../media/audio5.wav"/></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5" Type="http://schemas.openxmlformats.org/officeDocument/2006/relationships/image" Target="../media/image1.png"/><Relationship Id="rId10" Type="http://schemas.openxmlformats.org/officeDocument/2006/relationships/image" Target="../media/image23.png"/><Relationship Id="rId4" Type="http://schemas.openxmlformats.org/officeDocument/2006/relationships/audio" Target="../media/audio3.wav"/><Relationship Id="rId9"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5" Type="http://schemas.openxmlformats.org/officeDocument/2006/relationships/image" Target="../media/image1.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5" Type="http://schemas.openxmlformats.org/officeDocument/2006/relationships/image" Target="../media/image1.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1.xml"/><Relationship Id="rId5" Type="http://schemas.openxmlformats.org/officeDocument/2006/relationships/image" Target="../media/image1.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audio" Target="../media/audio5.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image" Target="../media/image22.png"/><Relationship Id="rId4" Type="http://schemas.openxmlformats.org/officeDocument/2006/relationships/slide" Target="slid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0663" y="4647679"/>
            <a:ext cx="3674740" cy="1577020"/>
          </a:xfrm>
          <a:prstGeom prst="rect">
            <a:avLst/>
          </a:prstGeom>
        </p:spPr>
      </p:pic>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a:noFill/>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sp>
        <p:nvSpPr>
          <p:cNvPr id="6" name="Rectangle 5"/>
          <p:cNvSpPr/>
          <p:nvPr/>
        </p:nvSpPr>
        <p:spPr>
          <a:xfrm>
            <a:off x="5714593" y="1685331"/>
            <a:ext cx="1626102" cy="185755"/>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7"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9"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30"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1"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2"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3"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4"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5"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6"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7"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Rectangle 7"/>
          <p:cNvSpPr/>
          <p:nvPr/>
        </p:nvSpPr>
        <p:spPr>
          <a:xfrm>
            <a:off x="7139376" y="2630210"/>
            <a:ext cx="956793" cy="123550"/>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a:stretch>
            <a:fillRect/>
          </a:stretch>
        </p:blipFill>
        <p:spPr>
          <a:xfrm>
            <a:off x="12350788" y="186613"/>
            <a:ext cx="609600" cy="609600"/>
          </a:xfrm>
          <a:prstGeom prst="rect">
            <a:avLst/>
          </a:prstGeom>
        </p:spPr>
      </p:pic>
      <p:sp>
        <p:nvSpPr>
          <p:cNvPr id="10" name="Rectangle 9"/>
          <p:cNvSpPr/>
          <p:nvPr/>
        </p:nvSpPr>
        <p:spPr>
          <a:xfrm>
            <a:off x="4132955" y="2691985"/>
            <a:ext cx="832277" cy="84368"/>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miley Face 2"/>
          <p:cNvSpPr/>
          <p:nvPr/>
        </p:nvSpPr>
        <p:spPr>
          <a:xfrm>
            <a:off x="5070087" y="5701430"/>
            <a:ext cx="2280159" cy="406654"/>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p:cNvSpPr/>
          <p:nvPr/>
        </p:nvSpPr>
        <p:spPr>
          <a:xfrm>
            <a:off x="452087" y="6481275"/>
            <a:ext cx="1638841" cy="331694"/>
          </a:xfrm>
          <a:prstGeom prst="heart">
            <a:avLst/>
          </a:prstGeom>
          <a:solidFill>
            <a:srgbClr val="CF5F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Heart 46"/>
          <p:cNvSpPr/>
          <p:nvPr/>
        </p:nvSpPr>
        <p:spPr>
          <a:xfrm>
            <a:off x="10168184" y="6401260"/>
            <a:ext cx="1581347" cy="385980"/>
          </a:xfrm>
          <a:prstGeom prst="heart">
            <a:avLst/>
          </a:prstGeom>
          <a:solidFill>
            <a:srgbClr val="CF5F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p:cNvSpPr/>
          <p:nvPr/>
        </p:nvSpPr>
        <p:spPr>
          <a:xfrm>
            <a:off x="1627094" y="5580977"/>
            <a:ext cx="1283441" cy="175179"/>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9" name="Smiley Face 48"/>
          <p:cNvSpPr/>
          <p:nvPr/>
        </p:nvSpPr>
        <p:spPr>
          <a:xfrm>
            <a:off x="9250484" y="5415834"/>
            <a:ext cx="1157540" cy="165143"/>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52" name="Smiley Face 51"/>
          <p:cNvSpPr/>
          <p:nvPr/>
        </p:nvSpPr>
        <p:spPr>
          <a:xfrm>
            <a:off x="8222813" y="4531181"/>
            <a:ext cx="1283441" cy="175179"/>
          </a:xfrm>
          <a:prstGeom prst="smileyFace">
            <a:avLst/>
          </a:prstGeom>
          <a:no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1" name="Smiley Face 70"/>
          <p:cNvSpPr/>
          <p:nvPr/>
        </p:nvSpPr>
        <p:spPr>
          <a:xfrm>
            <a:off x="5855651" y="1730396"/>
            <a:ext cx="1083437" cy="178987"/>
          </a:xfrm>
          <a:prstGeom prst="smileyFace">
            <a:avLst/>
          </a:prstGeom>
          <a:solidFill>
            <a:srgbClr val="F48037"/>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Rectangle 11"/>
          <p:cNvSpPr/>
          <p:nvPr/>
        </p:nvSpPr>
        <p:spPr>
          <a:xfrm>
            <a:off x="3674959" y="3639221"/>
            <a:ext cx="996696" cy="87589"/>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25403" y="3593552"/>
            <a:ext cx="989997" cy="114857"/>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699198" y="4592201"/>
            <a:ext cx="1174273" cy="152764"/>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69974" y="1889381"/>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2750594" y="2982086"/>
            <a:ext cx="7380546" cy="1107996"/>
          </a:xfrm>
          <a:prstGeom prst="rect">
            <a:avLst/>
          </a:prstGeom>
          <a:noFill/>
        </p:spPr>
        <p:txBody>
          <a:bodyPr wrap="none" lIns="91440" tIns="45720" rIns="91440" bIns="45720">
            <a:spAutoFit/>
          </a:bodyPr>
          <a:lstStyle/>
          <a:p>
            <a:pPr algn="ctr"/>
            <a:r>
              <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Tree>
    <p:extLst>
      <p:ext uri="{BB962C8B-B14F-4D97-AF65-F5344CB8AC3E}">
        <p14:creationId xmlns:p14="http://schemas.microsoft.com/office/powerpoint/2010/main" val="10570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0" dur="500" fill="hold"/>
                                        <p:tgtEl>
                                          <p:spTgt spid="26"/>
                                        </p:tgtEl>
                                        <p:attrNameLst>
                                          <p:attrName>ppt_x</p:attrName>
                                          <p:attrName>ppt_y</p:attrName>
                                        </p:attrNameLst>
                                      </p:cBhvr>
                                      <p:rCtr x="3203" y="-10995"/>
                                    </p:animMotion>
                                  </p:childTnLst>
                                  <p:subTnLst>
                                    <p:audio>
                                      <p:cMediaNode>
                                        <p:cTn display="0" masterRel="sameClick">
                                          <p:stCondLst>
                                            <p:cond evt="begin" delay="0">
                                              <p:tn val="39"/>
                                            </p:cond>
                                          </p:stCondLst>
                                          <p:endCondLst>
                                            <p:cond evt="onStopAudio" delay="0">
                                              <p:tgtEl>
                                                <p:sldTgt/>
                                              </p:tgtEl>
                                            </p:cond>
                                          </p:endCondLst>
                                        </p:cTn>
                                        <p:tgtEl>
                                          <p:sndTgt r:embed="rId4" name="whoosh.wav"/>
                                        </p:tgtEl>
                                      </p:cMediaNode>
                                    </p:audio>
                                  </p:subTnLst>
                                </p:cTn>
                              </p:par>
                              <p:par>
                                <p:cTn id="41" presetID="6" presetClass="emph" presetSubtype="0" fill="hold" nodeType="withEffect">
                                  <p:stCondLst>
                                    <p:cond delay="0"/>
                                  </p:stCondLst>
                                  <p:childTnLst>
                                    <p:animScale>
                                      <p:cBhvr>
                                        <p:cTn id="42" dur="500" fill="hold"/>
                                        <p:tgtEl>
                                          <p:spTgt spid="26"/>
                                        </p:tgtEl>
                                      </p:cBhvr>
                                      <p:by x="97000" y="97000"/>
                                    </p:animScale>
                                  </p:childTnLst>
                                </p:cTn>
                              </p:par>
                            </p:childTnLst>
                          </p:cTn>
                        </p:par>
                      </p:childTnLst>
                    </p:cTn>
                  </p:par>
                  <p:par>
                    <p:cTn id="43" fill="hold">
                      <p:stCondLst>
                        <p:cond delay="indefinite"/>
                      </p:stCondLst>
                      <p:childTnLst>
                        <p:par>
                          <p:cTn id="44" fill="hold">
                            <p:stCondLst>
                              <p:cond delay="0"/>
                            </p:stCondLst>
                            <p:childTnLst>
                              <p:par>
                                <p:cTn id="45"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46" dur="500" fill="hold"/>
                                        <p:tgtEl>
                                          <p:spTgt spid="26"/>
                                        </p:tgtEl>
                                        <p:attrNameLst>
                                          <p:attrName>ppt_x</p:attrName>
                                          <p:attrName>ppt_y</p:attrName>
                                        </p:attrNameLst>
                                      </p:cBhvr>
                                      <p:rCtr x="4792" y="-9491"/>
                                    </p:animMotion>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par>
                                <p:cTn id="47" presetID="6" presetClass="emph" presetSubtype="0" fill="hold" nodeType="withEffect">
                                  <p:stCondLst>
                                    <p:cond delay="0"/>
                                  </p:stCondLst>
                                  <p:childTnLst>
                                    <p:animScale>
                                      <p:cBhvr>
                                        <p:cTn id="48" dur="500" fill="hold"/>
                                        <p:tgtEl>
                                          <p:spTgt spid="26"/>
                                        </p:tgtEl>
                                      </p:cBhvr>
                                      <p:by x="94000" y="94000"/>
                                    </p:animScale>
                                  </p:childTnLst>
                                </p:cTn>
                              </p:par>
                            </p:childTnLst>
                          </p:cTn>
                        </p:par>
                      </p:childTnLst>
                    </p:cTn>
                  </p:par>
                  <p:par>
                    <p:cTn id="49" fill="hold">
                      <p:stCondLst>
                        <p:cond delay="indefinite"/>
                      </p:stCondLst>
                      <p:childTnLst>
                        <p:par>
                          <p:cTn id="50" fill="hold">
                            <p:stCondLst>
                              <p:cond delay="0"/>
                            </p:stCondLst>
                            <p:childTnLst>
                              <p:par>
                                <p:cTn id="51"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52" dur="500" fill="hold"/>
                                        <p:tgtEl>
                                          <p:spTgt spid="26"/>
                                        </p:tgtEl>
                                        <p:attrNameLst>
                                          <p:attrName>ppt_x</p:attrName>
                                          <p:attrName>ppt_y</p:attrName>
                                        </p:attrNameLst>
                                      </p:cBhvr>
                                      <p:rCtr x="2943" y="-7940"/>
                                    </p:animMotion>
                                  </p:childTnLst>
                                  <p:subTnLst>
                                    <p:audio>
                                      <p:cMediaNode>
                                        <p:cTn display="0" masterRel="sameClick">
                                          <p:stCondLst>
                                            <p:cond evt="begin" delay="0">
                                              <p:tn val="51"/>
                                            </p:cond>
                                          </p:stCondLst>
                                          <p:endCondLst>
                                            <p:cond evt="onStopAudio" delay="0">
                                              <p:tgtEl>
                                                <p:sldTgt/>
                                              </p:tgtEl>
                                            </p:cond>
                                          </p:endCondLst>
                                        </p:cTn>
                                        <p:tgtEl>
                                          <p:sndTgt r:embed="rId4" name="whoosh.wav"/>
                                        </p:tgtEl>
                                      </p:cMediaNode>
                                    </p:audio>
                                  </p:subTnLst>
                                </p:cTn>
                              </p:par>
                              <p:par>
                                <p:cTn id="53" presetID="6" presetClass="emph" presetSubtype="0" fill="hold" nodeType="withEffect">
                                  <p:stCondLst>
                                    <p:cond delay="0"/>
                                  </p:stCondLst>
                                  <p:childTnLst>
                                    <p:animScale>
                                      <p:cBhvr>
                                        <p:cTn id="54" dur="500" fill="hold"/>
                                        <p:tgtEl>
                                          <p:spTgt spid="26"/>
                                        </p:tgtEl>
                                      </p:cBhvr>
                                      <p:by x="91000" y="91000"/>
                                    </p:animScale>
                                  </p:childTnLst>
                                </p:cTn>
                              </p:par>
                            </p:childTnLst>
                          </p:cTn>
                        </p:par>
                      </p:childTnLst>
                    </p:cTn>
                  </p:par>
                  <p:par>
                    <p:cTn id="55" fill="hold">
                      <p:stCondLst>
                        <p:cond delay="indefinite"/>
                      </p:stCondLst>
                      <p:childTnLst>
                        <p:par>
                          <p:cTn id="56" fill="hold">
                            <p:stCondLst>
                              <p:cond delay="0"/>
                            </p:stCondLst>
                            <p:childTnLst>
                              <p:par>
                                <p:cTn id="57"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58" dur="500" fill="hold"/>
                                        <p:tgtEl>
                                          <p:spTgt spid="26"/>
                                        </p:tgtEl>
                                        <p:attrNameLst>
                                          <p:attrName>ppt_x</p:attrName>
                                          <p:attrName>ppt_y</p:attrName>
                                        </p:attrNameLst>
                                      </p:cBhvr>
                                      <p:rCtr x="1523" y="-8773"/>
                                    </p:animMotion>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par>
                                <p:cTn id="59" presetID="6" presetClass="emph" presetSubtype="0" fill="hold" nodeType="withEffect">
                                  <p:stCondLst>
                                    <p:cond delay="0"/>
                                  </p:stCondLst>
                                  <p:childTnLst>
                                    <p:animScale>
                                      <p:cBhvr>
                                        <p:cTn id="60" dur="500" fill="hold"/>
                                        <p:tgtEl>
                                          <p:spTgt spid="26"/>
                                        </p:tgtEl>
                                      </p:cBhvr>
                                      <p:by x="88000" y="88000"/>
                                    </p:animScale>
                                  </p:childTnLst>
                                </p:cTn>
                              </p:par>
                            </p:childTnLst>
                          </p:cTn>
                        </p:par>
                      </p:childTnLst>
                    </p:cTn>
                  </p:par>
                  <p:par>
                    <p:cTn id="61" fill="hold">
                      <p:stCondLst>
                        <p:cond delay="indefinite"/>
                      </p:stCondLst>
                      <p:childTnLst>
                        <p:par>
                          <p:cTn id="62" fill="hold">
                            <p:stCondLst>
                              <p:cond delay="0"/>
                            </p:stCondLst>
                            <p:childTnLst>
                              <p:par>
                                <p:cTn id="63"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64" dur="500" fill="hold"/>
                                        <p:tgtEl>
                                          <p:spTgt spid="26"/>
                                        </p:tgtEl>
                                        <p:attrNameLst>
                                          <p:attrName>ppt_x</p:attrName>
                                          <p:attrName>ppt_y</p:attrName>
                                        </p:attrNameLst>
                                      </p:cBhvr>
                                      <p:rCtr x="2617" y="-8843"/>
                                    </p:animMotion>
                                  </p:childTnLst>
                                  <p:subTnLst>
                                    <p:audio>
                                      <p:cMediaNode>
                                        <p:cTn display="0" masterRel="sameClick">
                                          <p:stCondLst>
                                            <p:cond evt="begin" delay="0">
                                              <p:tn val="63"/>
                                            </p:cond>
                                          </p:stCondLst>
                                          <p:endCondLst>
                                            <p:cond evt="onStopAudio" delay="0">
                                              <p:tgtEl>
                                                <p:sldTgt/>
                                              </p:tgtEl>
                                            </p:cond>
                                          </p:endCondLst>
                                        </p:cTn>
                                        <p:tgtEl>
                                          <p:sndTgt r:embed="rId4" name="whoosh.wav"/>
                                        </p:tgtEl>
                                      </p:cMediaNode>
                                    </p:audio>
                                  </p:subTnLst>
                                </p:cTn>
                              </p:par>
                              <p:par>
                                <p:cTn id="65" presetID="6" presetClass="emph" presetSubtype="0" fill="hold" nodeType="withEffect">
                                  <p:stCondLst>
                                    <p:cond delay="0"/>
                                  </p:stCondLst>
                                  <p:childTnLst>
                                    <p:animScale>
                                      <p:cBhvr>
                                        <p:cTn id="66" dur="500" fill="hold"/>
                                        <p:tgtEl>
                                          <p:spTgt spid="26"/>
                                        </p:tgtEl>
                                      </p:cBhvr>
                                      <p:by x="85000" y="85000"/>
                                    </p:animScale>
                                  </p:childTnLst>
                                </p:cTn>
                              </p:par>
                            </p:childTnLst>
                          </p:cTn>
                        </p:par>
                        <p:par>
                          <p:cTn id="67" fill="hold">
                            <p:stCondLst>
                              <p:cond delay="500"/>
                            </p:stCondLst>
                            <p:childTnLst>
                              <p:par>
                                <p:cTn id="68" presetID="2" presetClass="entr" presetSubtype="4" fill="hold" grpId="1" nodeType="afterEffect">
                                  <p:stCondLst>
                                    <p:cond delay="0"/>
                                  </p:stCondLst>
                                  <p:childTnLst>
                                    <p:set>
                                      <p:cBhvr>
                                        <p:cTn id="69" dur="1" fill="hold">
                                          <p:stCondLst>
                                            <p:cond delay="0"/>
                                          </p:stCondLst>
                                        </p:cTn>
                                        <p:tgtEl>
                                          <p:spTgt spid="81"/>
                                        </p:tgtEl>
                                        <p:attrNameLst>
                                          <p:attrName>style.visibility</p:attrName>
                                        </p:attrNameLst>
                                      </p:cBhvr>
                                      <p:to>
                                        <p:strVal val="visible"/>
                                      </p:to>
                                    </p:set>
                                    <p:anim calcmode="lin" valueType="num">
                                      <p:cBhvr additive="base">
                                        <p:cTn id="70" dur="500" fill="hold"/>
                                        <p:tgtEl>
                                          <p:spTgt spid="81"/>
                                        </p:tgtEl>
                                        <p:attrNameLst>
                                          <p:attrName>ppt_x</p:attrName>
                                        </p:attrNameLst>
                                      </p:cBhvr>
                                      <p:tavLst>
                                        <p:tav tm="0">
                                          <p:val>
                                            <p:strVal val="#ppt_x"/>
                                          </p:val>
                                        </p:tav>
                                        <p:tav tm="100000">
                                          <p:val>
                                            <p:strVal val="#ppt_x"/>
                                          </p:val>
                                        </p:tav>
                                      </p:tavLst>
                                    </p:anim>
                                    <p:anim calcmode="lin" valueType="num">
                                      <p:cBhvr additive="base">
                                        <p:cTn id="71"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72" restart="whenNotActive" fill="hold" evtFilter="cancelBubble" nodeType="interactiveSeq">
                <p:stCondLst>
                  <p:cond evt="onClick" delay="0">
                    <p:tgtEl>
                      <p:spTgt spid="25"/>
                    </p:tgtEl>
                  </p:cond>
                </p:stCondLst>
                <p:endSync evt="end" delay="0">
                  <p:rtn val="all"/>
                </p:endSync>
                <p:childTnLst>
                  <p:par>
                    <p:cTn id="73" fill="hold">
                      <p:stCondLst>
                        <p:cond delay="0"/>
                      </p:stCondLst>
                      <p:childTnLst>
                        <p:par>
                          <p:cTn id="74" fill="hold">
                            <p:stCondLst>
                              <p:cond delay="0"/>
                            </p:stCondLst>
                            <p:childTnLst>
                              <p:par>
                                <p:cTn id="75"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76" dur="500" fill="hold"/>
                                        <p:tgtEl>
                                          <p:spTgt spid="25"/>
                                        </p:tgtEl>
                                        <p:attrNameLst>
                                          <p:attrName>ppt_x</p:attrName>
                                          <p:attrName>ppt_y</p:attrName>
                                        </p:attrNameLst>
                                      </p:cBhvr>
                                      <p:rCtr x="-4023" y="-13148"/>
                                    </p:animMotion>
                                  </p:childTnLst>
                                  <p:subTnLst>
                                    <p:audio>
                                      <p:cMediaNode>
                                        <p:cTn display="0" masterRel="sameClick">
                                          <p:stCondLst>
                                            <p:cond evt="begin" delay="0">
                                              <p:tn val="75"/>
                                            </p:cond>
                                          </p:stCondLst>
                                          <p:endCondLst>
                                            <p:cond evt="onStopAudio" delay="0">
                                              <p:tgtEl>
                                                <p:sldTgt/>
                                              </p:tgtEl>
                                            </p:cond>
                                          </p:endCondLst>
                                        </p:cTn>
                                        <p:tgtEl>
                                          <p:sndTgt r:embed="rId4" name="whoosh.wav"/>
                                        </p:tgtEl>
                                      </p:cMediaNode>
                                    </p:audio>
                                  </p:subTnLst>
                                </p:cTn>
                              </p:par>
                              <p:par>
                                <p:cTn id="77" presetID="6" presetClass="emph" presetSubtype="0" fill="hold" nodeType="withEffect">
                                  <p:stCondLst>
                                    <p:cond delay="0"/>
                                  </p:stCondLst>
                                  <p:childTnLst>
                                    <p:animScale>
                                      <p:cBhvr>
                                        <p:cTn id="78" dur="500" fill="hold"/>
                                        <p:tgtEl>
                                          <p:spTgt spid="25"/>
                                        </p:tgtEl>
                                      </p:cBhvr>
                                      <p:by x="97000" y="97000"/>
                                    </p:animScale>
                                  </p:childTnLst>
                                </p:cTn>
                              </p:par>
                            </p:childTnLst>
                          </p:cTn>
                        </p:par>
                      </p:childTnLst>
                    </p:cTn>
                  </p:par>
                  <p:par>
                    <p:cTn id="79" fill="hold">
                      <p:stCondLst>
                        <p:cond delay="indefinite"/>
                      </p:stCondLst>
                      <p:childTnLst>
                        <p:par>
                          <p:cTn id="80" fill="hold">
                            <p:stCondLst>
                              <p:cond delay="0"/>
                            </p:stCondLst>
                            <p:childTnLst>
                              <p:par>
                                <p:cTn id="81"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82" dur="500" fill="hold"/>
                                        <p:tgtEl>
                                          <p:spTgt spid="25"/>
                                        </p:tgtEl>
                                        <p:attrNameLst>
                                          <p:attrName>ppt_x</p:attrName>
                                          <p:attrName>ppt_y</p:attrName>
                                        </p:attrNameLst>
                                      </p:cBhvr>
                                      <p:rCtr x="-4609" y="-13981"/>
                                    </p:animMotion>
                                  </p:childTnLst>
                                  <p:subTnLst>
                                    <p:audio>
                                      <p:cMediaNode>
                                        <p:cTn display="0" masterRel="sameClick">
                                          <p:stCondLst>
                                            <p:cond evt="begin" delay="0">
                                              <p:tn val="81"/>
                                            </p:cond>
                                          </p:stCondLst>
                                          <p:endCondLst>
                                            <p:cond evt="onStopAudio" delay="0">
                                              <p:tgtEl>
                                                <p:sldTgt/>
                                              </p:tgtEl>
                                            </p:cond>
                                          </p:endCondLst>
                                        </p:cTn>
                                        <p:tgtEl>
                                          <p:sndTgt r:embed="rId4" name="whoosh.wav"/>
                                        </p:tgtEl>
                                      </p:cMediaNode>
                                    </p:audio>
                                  </p:subTnLst>
                                </p:cTn>
                              </p:par>
                              <p:par>
                                <p:cTn id="83" presetID="6" presetClass="emph" presetSubtype="0" fill="hold" nodeType="withEffect">
                                  <p:stCondLst>
                                    <p:cond delay="0"/>
                                  </p:stCondLst>
                                  <p:childTnLst>
                                    <p:animScale>
                                      <p:cBhvr>
                                        <p:cTn id="84" dur="500" fill="hold"/>
                                        <p:tgtEl>
                                          <p:spTgt spid="25"/>
                                        </p:tgtEl>
                                      </p:cBhvr>
                                      <p:by x="94000" y="94000"/>
                                    </p:animScale>
                                  </p:childTnLst>
                                </p:cTn>
                              </p:par>
                            </p:childTnLst>
                          </p:cTn>
                        </p:par>
                      </p:childTnLst>
                    </p:cTn>
                  </p:par>
                  <p:par>
                    <p:cTn id="85" fill="hold">
                      <p:stCondLst>
                        <p:cond delay="indefinite"/>
                      </p:stCondLst>
                      <p:childTnLst>
                        <p:par>
                          <p:cTn id="86" fill="hold">
                            <p:stCondLst>
                              <p:cond delay="0"/>
                            </p:stCondLst>
                            <p:childTnLst>
                              <p:par>
                                <p:cTn id="87"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88" dur="500" fill="hold"/>
                                        <p:tgtEl>
                                          <p:spTgt spid="25"/>
                                        </p:tgtEl>
                                        <p:attrNameLst>
                                          <p:attrName>ppt_x</p:attrName>
                                          <p:attrName>ppt_y</p:attrName>
                                        </p:attrNameLst>
                                      </p:cBhvr>
                                      <p:rCtr x="-716" y="-10324"/>
                                    </p:animMotion>
                                  </p:childTnLst>
                                  <p:subTnLst>
                                    <p:audio>
                                      <p:cMediaNode>
                                        <p:cTn display="0" masterRel="sameClick">
                                          <p:stCondLst>
                                            <p:cond evt="begin" delay="0">
                                              <p:tn val="87"/>
                                            </p:cond>
                                          </p:stCondLst>
                                          <p:endCondLst>
                                            <p:cond evt="onStopAudio" delay="0">
                                              <p:tgtEl>
                                                <p:sldTgt/>
                                              </p:tgtEl>
                                            </p:cond>
                                          </p:endCondLst>
                                        </p:cTn>
                                        <p:tgtEl>
                                          <p:sndTgt r:embed="rId4" name="whoosh.wav"/>
                                        </p:tgtEl>
                                      </p:cMediaNode>
                                    </p:audio>
                                  </p:subTnLst>
                                </p:cTn>
                              </p:par>
                              <p:par>
                                <p:cTn id="89" presetID="6" presetClass="emph" presetSubtype="0" fill="hold" nodeType="withEffect">
                                  <p:stCondLst>
                                    <p:cond delay="0"/>
                                  </p:stCondLst>
                                  <p:childTnLst>
                                    <p:animScale>
                                      <p:cBhvr>
                                        <p:cTn id="90" dur="500" fill="hold"/>
                                        <p:tgtEl>
                                          <p:spTgt spid="25"/>
                                        </p:tgtEl>
                                      </p:cBhvr>
                                      <p:by x="91000" y="91000"/>
                                    </p:animScale>
                                  </p:childTnLst>
                                </p:cTn>
                              </p:par>
                            </p:childTnLst>
                          </p:cTn>
                        </p:par>
                      </p:childTnLst>
                    </p:cTn>
                  </p:par>
                  <p:par>
                    <p:cTn id="91" fill="hold">
                      <p:stCondLst>
                        <p:cond delay="indefinite"/>
                      </p:stCondLst>
                      <p:childTnLst>
                        <p:par>
                          <p:cTn id="92" fill="hold">
                            <p:stCondLst>
                              <p:cond delay="0"/>
                            </p:stCondLst>
                            <p:childTnLst>
                              <p:par>
                                <p:cTn id="93"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94" dur="500" fill="hold"/>
                                        <p:tgtEl>
                                          <p:spTgt spid="25"/>
                                        </p:tgtEl>
                                        <p:attrNameLst>
                                          <p:attrName>ppt_x</p:attrName>
                                          <p:attrName>ppt_y</p:attrName>
                                        </p:attrNameLst>
                                      </p:cBhvr>
                                      <p:rCtr x="-3346" y="-11690"/>
                                    </p:animMotion>
                                  </p:childTnLst>
                                  <p:subTnLst>
                                    <p:audio>
                                      <p:cMediaNode>
                                        <p:cTn display="0" masterRel="sameClick">
                                          <p:stCondLst>
                                            <p:cond evt="begin" delay="0">
                                              <p:tn val="93"/>
                                            </p:cond>
                                          </p:stCondLst>
                                          <p:endCondLst>
                                            <p:cond evt="onStopAudio" delay="0">
                                              <p:tgtEl>
                                                <p:sldTgt/>
                                              </p:tgtEl>
                                            </p:cond>
                                          </p:endCondLst>
                                        </p:cTn>
                                        <p:tgtEl>
                                          <p:sndTgt r:embed="rId4" name="whoosh.wav"/>
                                        </p:tgtEl>
                                      </p:cMediaNode>
                                    </p:audio>
                                  </p:subTnLst>
                                </p:cTn>
                              </p:par>
                              <p:par>
                                <p:cTn id="95" presetID="6" presetClass="emph" presetSubtype="0" fill="hold" nodeType="withEffect">
                                  <p:stCondLst>
                                    <p:cond delay="0"/>
                                  </p:stCondLst>
                                  <p:childTnLst>
                                    <p:animScale>
                                      <p:cBhvr>
                                        <p:cTn id="96" dur="500" fill="hold"/>
                                        <p:tgtEl>
                                          <p:spTgt spid="25"/>
                                        </p:tgtEl>
                                      </p:cBhvr>
                                      <p:by x="88000" y="88000"/>
                                    </p:animScale>
                                  </p:childTnLst>
                                </p:cTn>
                              </p:par>
                            </p:childTnLst>
                          </p:cTn>
                        </p:par>
                      </p:childTnLst>
                    </p:cTn>
                  </p:par>
                  <p:par>
                    <p:cTn id="97" fill="hold">
                      <p:stCondLst>
                        <p:cond delay="indefinite"/>
                      </p:stCondLst>
                      <p:childTnLst>
                        <p:par>
                          <p:cTn id="98" fill="hold">
                            <p:stCondLst>
                              <p:cond delay="0"/>
                            </p:stCondLst>
                            <p:childTnLst>
                              <p:par>
                                <p:cTn id="99"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0" dur="500" fill="hold"/>
                                        <p:tgtEl>
                                          <p:spTgt spid="25"/>
                                        </p:tgtEl>
                                        <p:attrNameLst>
                                          <p:attrName>ppt_x</p:attrName>
                                          <p:attrName>ppt_y</p:attrName>
                                        </p:attrNameLst>
                                      </p:cBhvr>
                                      <p:rCtr x="-1159" y="-12407"/>
                                    </p:animMotion>
                                  </p:childTnLst>
                                  <p:subTnLst>
                                    <p:audio>
                                      <p:cMediaNode>
                                        <p:cTn display="0" masterRel="sameClick">
                                          <p:stCondLst>
                                            <p:cond evt="begin" delay="0">
                                              <p:tn val="99"/>
                                            </p:cond>
                                          </p:stCondLst>
                                          <p:endCondLst>
                                            <p:cond evt="onStopAudio" delay="0">
                                              <p:tgtEl>
                                                <p:sldTgt/>
                                              </p:tgtEl>
                                            </p:cond>
                                          </p:endCondLst>
                                        </p:cTn>
                                        <p:tgtEl>
                                          <p:sndTgt r:embed="rId4" name="whoosh.wav"/>
                                        </p:tgtEl>
                                      </p:cMediaNode>
                                    </p:audio>
                                  </p:subTnLst>
                                </p:cTn>
                              </p:par>
                              <p:par>
                                <p:cTn id="101" presetID="6" presetClass="emph" presetSubtype="0" fill="hold" nodeType="withEffect">
                                  <p:stCondLst>
                                    <p:cond delay="0"/>
                                  </p:stCondLst>
                                  <p:childTnLst>
                                    <p:animScale>
                                      <p:cBhvr>
                                        <p:cTn id="102" dur="500" fill="hold"/>
                                        <p:tgtEl>
                                          <p:spTgt spid="25"/>
                                        </p:tgtEl>
                                      </p:cBhvr>
                                      <p:by x="85000" y="85000"/>
                                    </p:animScale>
                                  </p:childTnLst>
                                </p:cTn>
                              </p:par>
                            </p:childTnLst>
                          </p:cTn>
                        </p:par>
                        <p:par>
                          <p:cTn id="103" fill="hold">
                            <p:stCondLst>
                              <p:cond delay="500"/>
                            </p:stCondLst>
                            <p:childTnLst>
                              <p:par>
                                <p:cTn id="104" presetID="2" presetClass="entr" presetSubtype="4" fill="hold" grpId="1" nodeType="afterEffect">
                                  <p:stCondLst>
                                    <p:cond delay="0"/>
                                  </p:stCondLst>
                                  <p:childTnLst>
                                    <p:set>
                                      <p:cBhvr>
                                        <p:cTn id="105" dur="1" fill="hold">
                                          <p:stCondLst>
                                            <p:cond delay="0"/>
                                          </p:stCondLst>
                                        </p:cTn>
                                        <p:tgtEl>
                                          <p:spTgt spid="83"/>
                                        </p:tgtEl>
                                        <p:attrNameLst>
                                          <p:attrName>style.visibility</p:attrName>
                                        </p:attrNameLst>
                                      </p:cBhvr>
                                      <p:to>
                                        <p:strVal val="visible"/>
                                      </p:to>
                                    </p:set>
                                    <p:anim calcmode="lin" valueType="num">
                                      <p:cBhvr additive="base">
                                        <p:cTn id="106" dur="500" fill="hold"/>
                                        <p:tgtEl>
                                          <p:spTgt spid="83"/>
                                        </p:tgtEl>
                                        <p:attrNameLst>
                                          <p:attrName>ppt_x</p:attrName>
                                        </p:attrNameLst>
                                      </p:cBhvr>
                                      <p:tavLst>
                                        <p:tav tm="0">
                                          <p:val>
                                            <p:strVal val="#ppt_x"/>
                                          </p:val>
                                        </p:tav>
                                        <p:tav tm="100000">
                                          <p:val>
                                            <p:strVal val="#ppt_x"/>
                                          </p:val>
                                        </p:tav>
                                      </p:tavLst>
                                    </p:anim>
                                    <p:anim calcmode="lin" valueType="num">
                                      <p:cBhvr additive="base">
                                        <p:cTn id="107"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08" restart="whenNotActive" fill="hold" evtFilter="cancelBubble" nodeType="interactiveSeq">
                <p:stCondLst>
                  <p:cond evt="onClick" delay="0">
                    <p:tgtEl>
                      <p:spTgt spid="42"/>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repeatCount="5000" fill="hold" nodeType="clickEffect">
                                  <p:stCondLst>
                                    <p:cond delay="0"/>
                                  </p:stCondLst>
                                  <p:childTnLst>
                                    <p:animClr clrSpc="rgb" dir="cw">
                                      <p:cBhvr>
                                        <p:cTn id="112" dur="500" fill="hold"/>
                                        <p:tgtEl>
                                          <p:spTgt spid="42"/>
                                        </p:tgtEl>
                                        <p:attrNameLst>
                                          <p:attrName>fillcolor</p:attrName>
                                        </p:attrNameLst>
                                      </p:cBhvr>
                                      <p:to>
                                        <a:srgbClr val="FF0000"/>
                                      </p:to>
                                    </p:animClr>
                                    <p:set>
                                      <p:cBhvr>
                                        <p:cTn id="113" dur="500" fill="hold"/>
                                        <p:tgtEl>
                                          <p:spTgt spid="42"/>
                                        </p:tgtEl>
                                        <p:attrNameLst>
                                          <p:attrName>fill.type</p:attrName>
                                        </p:attrNameLst>
                                      </p:cBhvr>
                                      <p:to>
                                        <p:strVal val="solid"/>
                                      </p:to>
                                    </p:set>
                                    <p:set>
                                      <p:cBhvr>
                                        <p:cTn id="114" dur="500" fill="hold"/>
                                        <p:tgtEl>
                                          <p:spTgt spid="42"/>
                                        </p:tgtEl>
                                        <p:attrNameLst>
                                          <p:attrName>fill.on</p:attrName>
                                        </p:attrNameLst>
                                      </p:cBhvr>
                                      <p:to>
                                        <p:strVal val="true"/>
                                      </p:to>
                                    </p:set>
                                  </p:childTnLst>
                                  <p:subTnLst>
                                    <p:audio>
                                      <p:cMediaNode>
                                        <p:cTn display="0" masterRel="sameClick">
                                          <p:stCondLst>
                                            <p:cond evt="begin" delay="0">
                                              <p:tn val="11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15" restart="whenNotActive" fill="hold" evtFilter="cancelBubble" nodeType="interactiveSeq">
                <p:stCondLst>
                  <p:cond evt="onClick" delay="0">
                    <p:tgtEl>
                      <p:spTgt spid="66"/>
                    </p:tgtEl>
                  </p:cond>
                </p:stCondLst>
                <p:endSync evt="end" delay="0">
                  <p:rtn val="all"/>
                </p:endSync>
                <p:childTnLst>
                  <p:par>
                    <p:cTn id="116" fill="hold">
                      <p:stCondLst>
                        <p:cond delay="0"/>
                      </p:stCondLst>
                      <p:childTnLst>
                        <p:par>
                          <p:cTn id="117" fill="hold">
                            <p:stCondLst>
                              <p:cond delay="0"/>
                            </p:stCondLst>
                            <p:childTnLst>
                              <p:par>
                                <p:cTn id="118" presetID="1" presetClass="emph" presetSubtype="2" repeatCount="5000" fill="hold" nodeType="clickEffect">
                                  <p:stCondLst>
                                    <p:cond delay="0"/>
                                  </p:stCondLst>
                                  <p:childTnLst>
                                    <p:animClr clrSpc="rgb" dir="cw">
                                      <p:cBhvr>
                                        <p:cTn id="119" dur="500" fill="hold"/>
                                        <p:tgtEl>
                                          <p:spTgt spid="66"/>
                                        </p:tgtEl>
                                        <p:attrNameLst>
                                          <p:attrName>fillcolor</p:attrName>
                                        </p:attrNameLst>
                                      </p:cBhvr>
                                      <p:to>
                                        <a:srgbClr val="FF0000"/>
                                      </p:to>
                                    </p:animClr>
                                    <p:set>
                                      <p:cBhvr>
                                        <p:cTn id="120" dur="500" fill="hold"/>
                                        <p:tgtEl>
                                          <p:spTgt spid="66"/>
                                        </p:tgtEl>
                                        <p:attrNameLst>
                                          <p:attrName>fill.type</p:attrName>
                                        </p:attrNameLst>
                                      </p:cBhvr>
                                      <p:to>
                                        <p:strVal val="solid"/>
                                      </p:to>
                                    </p:set>
                                    <p:set>
                                      <p:cBhvr>
                                        <p:cTn id="121" dur="500" fill="hold"/>
                                        <p:tgtEl>
                                          <p:spTgt spid="6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22" restart="whenNotActive" fill="hold" evtFilter="cancelBubble" nodeType="interactiveSeq">
                <p:stCondLst>
                  <p:cond evt="onClick" delay="0">
                    <p:tgtEl>
                      <p:spTgt spid="67"/>
                    </p:tgtEl>
                  </p:cond>
                </p:stCondLst>
                <p:endSync evt="end" delay="0">
                  <p:rtn val="all"/>
                </p:endSync>
                <p:childTnLst>
                  <p:par>
                    <p:cTn id="123" fill="hold">
                      <p:stCondLst>
                        <p:cond delay="0"/>
                      </p:stCondLst>
                      <p:childTnLst>
                        <p:par>
                          <p:cTn id="124" fill="hold">
                            <p:stCondLst>
                              <p:cond delay="0"/>
                            </p:stCondLst>
                            <p:childTnLst>
                              <p:par>
                                <p:cTn id="125" presetID="1" presetClass="emph" presetSubtype="2" repeatCount="5000" fill="hold" nodeType="clickEffect">
                                  <p:stCondLst>
                                    <p:cond delay="0"/>
                                  </p:stCondLst>
                                  <p:childTnLst>
                                    <p:animClr clrSpc="rgb" dir="cw">
                                      <p:cBhvr>
                                        <p:cTn id="126" dur="500" fill="hold"/>
                                        <p:tgtEl>
                                          <p:spTgt spid="67"/>
                                        </p:tgtEl>
                                        <p:attrNameLst>
                                          <p:attrName>fillcolor</p:attrName>
                                        </p:attrNameLst>
                                      </p:cBhvr>
                                      <p:to>
                                        <a:srgbClr val="FF0000"/>
                                      </p:to>
                                    </p:animClr>
                                    <p:set>
                                      <p:cBhvr>
                                        <p:cTn id="127" dur="500" fill="hold"/>
                                        <p:tgtEl>
                                          <p:spTgt spid="67"/>
                                        </p:tgtEl>
                                        <p:attrNameLst>
                                          <p:attrName>fill.type</p:attrName>
                                        </p:attrNameLst>
                                      </p:cBhvr>
                                      <p:to>
                                        <p:strVal val="solid"/>
                                      </p:to>
                                    </p:set>
                                    <p:set>
                                      <p:cBhvr>
                                        <p:cTn id="128" dur="500" fill="hold"/>
                                        <p:tgtEl>
                                          <p:spTgt spid="67"/>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29" restart="whenNotActive" fill="hold" evtFilter="cancelBubble" nodeType="interactiveSeq">
                <p:stCondLst>
                  <p:cond evt="onClick" delay="0">
                    <p:tgtEl>
                      <p:spTgt spid="68"/>
                    </p:tgtEl>
                  </p:cond>
                </p:stCondLst>
                <p:endSync evt="end" delay="0">
                  <p:rtn val="all"/>
                </p:endSync>
                <p:childTnLst>
                  <p:par>
                    <p:cTn id="130" fill="hold">
                      <p:stCondLst>
                        <p:cond delay="0"/>
                      </p:stCondLst>
                      <p:childTnLst>
                        <p:par>
                          <p:cTn id="131" fill="hold">
                            <p:stCondLst>
                              <p:cond delay="0"/>
                            </p:stCondLst>
                            <p:childTnLst>
                              <p:par>
                                <p:cTn id="132" presetID="1" presetClass="emph" presetSubtype="2" repeatCount="5000" fill="hold" nodeType="clickEffect">
                                  <p:stCondLst>
                                    <p:cond delay="0"/>
                                  </p:stCondLst>
                                  <p:childTnLst>
                                    <p:animClr clrSpc="rgb" dir="cw">
                                      <p:cBhvr>
                                        <p:cTn id="133" dur="500" fill="hold"/>
                                        <p:tgtEl>
                                          <p:spTgt spid="68"/>
                                        </p:tgtEl>
                                        <p:attrNameLst>
                                          <p:attrName>fillcolor</p:attrName>
                                        </p:attrNameLst>
                                      </p:cBhvr>
                                      <p:to>
                                        <a:srgbClr val="FF0000"/>
                                      </p:to>
                                    </p:animClr>
                                    <p:set>
                                      <p:cBhvr>
                                        <p:cTn id="134" dur="500" fill="hold"/>
                                        <p:tgtEl>
                                          <p:spTgt spid="68"/>
                                        </p:tgtEl>
                                        <p:attrNameLst>
                                          <p:attrName>fill.type</p:attrName>
                                        </p:attrNameLst>
                                      </p:cBhvr>
                                      <p:to>
                                        <p:strVal val="solid"/>
                                      </p:to>
                                    </p:set>
                                    <p:set>
                                      <p:cBhvr>
                                        <p:cTn id="135" dur="500" fill="hold"/>
                                        <p:tgtEl>
                                          <p:spTgt spid="68"/>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36" restart="whenNotActive" fill="hold" evtFilter="cancelBubble" nodeType="interactiveSeq">
                <p:stCondLst>
                  <p:cond evt="onClick" delay="0">
                    <p:tgtEl>
                      <p:spTgt spid="69"/>
                    </p:tgtEl>
                  </p:cond>
                </p:stCondLst>
                <p:endSync evt="end" delay="0">
                  <p:rtn val="all"/>
                </p:endSync>
                <p:childTnLst>
                  <p:par>
                    <p:cTn id="137" fill="hold">
                      <p:stCondLst>
                        <p:cond delay="0"/>
                      </p:stCondLst>
                      <p:childTnLst>
                        <p:par>
                          <p:cTn id="138" fill="hold">
                            <p:stCondLst>
                              <p:cond delay="0"/>
                            </p:stCondLst>
                            <p:childTnLst>
                              <p:par>
                                <p:cTn id="139" presetID="1" presetClass="emph" presetSubtype="2" repeatCount="5000" fill="hold" nodeType="clickEffect">
                                  <p:stCondLst>
                                    <p:cond delay="0"/>
                                  </p:stCondLst>
                                  <p:childTnLst>
                                    <p:animClr clrSpc="rgb" dir="cw">
                                      <p:cBhvr>
                                        <p:cTn id="140" dur="500" fill="hold"/>
                                        <p:tgtEl>
                                          <p:spTgt spid="69"/>
                                        </p:tgtEl>
                                        <p:attrNameLst>
                                          <p:attrName>fillcolor</p:attrName>
                                        </p:attrNameLst>
                                      </p:cBhvr>
                                      <p:to>
                                        <a:srgbClr val="FF0000"/>
                                      </p:to>
                                    </p:animClr>
                                    <p:set>
                                      <p:cBhvr>
                                        <p:cTn id="141" dur="500" fill="hold"/>
                                        <p:tgtEl>
                                          <p:spTgt spid="69"/>
                                        </p:tgtEl>
                                        <p:attrNameLst>
                                          <p:attrName>fill.type</p:attrName>
                                        </p:attrNameLst>
                                      </p:cBhvr>
                                      <p:to>
                                        <p:strVal val="solid"/>
                                      </p:to>
                                    </p:set>
                                    <p:set>
                                      <p:cBhvr>
                                        <p:cTn id="142" dur="500" fill="hold"/>
                                        <p:tgtEl>
                                          <p:spTgt spid="69"/>
                                        </p:tgtEl>
                                        <p:attrNameLst>
                                          <p:attrName>fill.on</p:attrName>
                                        </p:attrNameLst>
                                      </p:cBhvr>
                                      <p:to>
                                        <p:strVal val="true"/>
                                      </p:to>
                                    </p:set>
                                  </p:childTnLst>
                                  <p:subTnLst>
                                    <p:audio>
                                      <p:cMediaNode>
                                        <p:cTn display="0" masterRel="sameClick">
                                          <p:stCondLst>
                                            <p:cond evt="begin" delay="0">
                                              <p:tn val="13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43" restart="whenNotActive" fill="hold" evtFilter="cancelBubble" nodeType="interactiveSeq">
                <p:stCondLst>
                  <p:cond evt="onClick" delay="0">
                    <p:tgtEl>
                      <p:spTgt spid="74"/>
                    </p:tgtEl>
                  </p:cond>
                </p:stCondLst>
                <p:endSync evt="end" delay="0">
                  <p:rtn val="all"/>
                </p:endSync>
                <p:childTnLst>
                  <p:par>
                    <p:cTn id="144" fill="hold">
                      <p:stCondLst>
                        <p:cond delay="0"/>
                      </p:stCondLst>
                      <p:childTnLst>
                        <p:par>
                          <p:cTn id="145" fill="hold">
                            <p:stCondLst>
                              <p:cond delay="0"/>
                            </p:stCondLst>
                            <p:childTnLst>
                              <p:par>
                                <p:cTn id="146" presetID="1" presetClass="emph" presetSubtype="2" repeatCount="5000" fill="hold" nodeType="clickEffect">
                                  <p:stCondLst>
                                    <p:cond delay="0"/>
                                  </p:stCondLst>
                                  <p:childTnLst>
                                    <p:animClr clrSpc="rgb" dir="cw">
                                      <p:cBhvr>
                                        <p:cTn id="147" dur="500" fill="hold"/>
                                        <p:tgtEl>
                                          <p:spTgt spid="74"/>
                                        </p:tgtEl>
                                        <p:attrNameLst>
                                          <p:attrName>fillcolor</p:attrName>
                                        </p:attrNameLst>
                                      </p:cBhvr>
                                      <p:to>
                                        <a:srgbClr val="FF0000"/>
                                      </p:to>
                                    </p:animClr>
                                    <p:set>
                                      <p:cBhvr>
                                        <p:cTn id="148" dur="500" fill="hold"/>
                                        <p:tgtEl>
                                          <p:spTgt spid="74"/>
                                        </p:tgtEl>
                                        <p:attrNameLst>
                                          <p:attrName>fill.type</p:attrName>
                                        </p:attrNameLst>
                                      </p:cBhvr>
                                      <p:to>
                                        <p:strVal val="solid"/>
                                      </p:to>
                                    </p:set>
                                    <p:set>
                                      <p:cBhvr>
                                        <p:cTn id="149" dur="500" fill="hold"/>
                                        <p:tgtEl>
                                          <p:spTgt spid="74"/>
                                        </p:tgtEl>
                                        <p:attrNameLst>
                                          <p:attrName>fill.on</p:attrName>
                                        </p:attrNameLst>
                                      </p:cBhvr>
                                      <p:to>
                                        <p:strVal val="true"/>
                                      </p:to>
                                    </p:set>
                                  </p:childTnLst>
                                  <p:subTnLst>
                                    <p:audio>
                                      <p:cMediaNode>
                                        <p:cTn display="0" masterRel="sameClick">
                                          <p:stCondLst>
                                            <p:cond evt="begin" delay="0">
                                              <p:tn val="14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50" restart="whenNotActive" fill="hold" evtFilter="cancelBubble" nodeType="interactiveSeq">
                <p:stCondLst>
                  <p:cond evt="onClick" delay="0">
                    <p:tgtEl>
                      <p:spTgt spid="75"/>
                    </p:tgtEl>
                  </p:cond>
                </p:stCondLst>
                <p:endSync evt="end" delay="0">
                  <p:rtn val="all"/>
                </p:endSync>
                <p:childTnLst>
                  <p:par>
                    <p:cTn id="151" fill="hold">
                      <p:stCondLst>
                        <p:cond delay="0"/>
                      </p:stCondLst>
                      <p:childTnLst>
                        <p:par>
                          <p:cTn id="152" fill="hold">
                            <p:stCondLst>
                              <p:cond delay="0"/>
                            </p:stCondLst>
                            <p:childTnLst>
                              <p:par>
                                <p:cTn id="153" presetID="1" presetClass="emph" presetSubtype="2" repeatCount="5000" fill="hold" nodeType="clickEffect">
                                  <p:stCondLst>
                                    <p:cond delay="0"/>
                                  </p:stCondLst>
                                  <p:childTnLst>
                                    <p:animClr clrSpc="rgb" dir="cw">
                                      <p:cBhvr>
                                        <p:cTn id="154" dur="500" fill="hold"/>
                                        <p:tgtEl>
                                          <p:spTgt spid="75"/>
                                        </p:tgtEl>
                                        <p:attrNameLst>
                                          <p:attrName>fillcolor</p:attrName>
                                        </p:attrNameLst>
                                      </p:cBhvr>
                                      <p:to>
                                        <a:srgbClr val="FF0000"/>
                                      </p:to>
                                    </p:animClr>
                                    <p:set>
                                      <p:cBhvr>
                                        <p:cTn id="155" dur="500" fill="hold"/>
                                        <p:tgtEl>
                                          <p:spTgt spid="75"/>
                                        </p:tgtEl>
                                        <p:attrNameLst>
                                          <p:attrName>fill.type</p:attrName>
                                        </p:attrNameLst>
                                      </p:cBhvr>
                                      <p:to>
                                        <p:strVal val="solid"/>
                                      </p:to>
                                    </p:set>
                                    <p:set>
                                      <p:cBhvr>
                                        <p:cTn id="156" dur="500" fill="hold"/>
                                        <p:tgtEl>
                                          <p:spTgt spid="75"/>
                                        </p:tgtEl>
                                        <p:attrNameLst>
                                          <p:attrName>fill.on</p:attrName>
                                        </p:attrNameLst>
                                      </p:cBhvr>
                                      <p:to>
                                        <p:strVal val="true"/>
                                      </p:to>
                                    </p:set>
                                  </p:childTnLst>
                                  <p:subTnLst>
                                    <p:audio>
                                      <p:cMediaNode>
                                        <p:cTn display="0" masterRel="sameClick">
                                          <p:stCondLst>
                                            <p:cond evt="begin" delay="0">
                                              <p:tn val="15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57" restart="whenNotActive" fill="hold" evtFilter="cancelBubble" nodeType="interactiveSeq">
                <p:stCondLst>
                  <p:cond evt="onClick" delay="0">
                    <p:tgtEl>
                      <p:spTgt spid="76"/>
                    </p:tgtEl>
                  </p:cond>
                </p:stCondLst>
                <p:endSync evt="end" delay="0">
                  <p:rtn val="all"/>
                </p:endSync>
                <p:childTnLst>
                  <p:par>
                    <p:cTn id="158" fill="hold">
                      <p:stCondLst>
                        <p:cond delay="0"/>
                      </p:stCondLst>
                      <p:childTnLst>
                        <p:par>
                          <p:cTn id="159" fill="hold">
                            <p:stCondLst>
                              <p:cond delay="0"/>
                            </p:stCondLst>
                            <p:childTnLst>
                              <p:par>
                                <p:cTn id="160" presetID="1" presetClass="emph" presetSubtype="2" repeatCount="5000" fill="hold" nodeType="clickEffect">
                                  <p:stCondLst>
                                    <p:cond delay="0"/>
                                  </p:stCondLst>
                                  <p:childTnLst>
                                    <p:animClr clrSpc="rgb" dir="cw">
                                      <p:cBhvr>
                                        <p:cTn id="161" dur="500" fill="hold"/>
                                        <p:tgtEl>
                                          <p:spTgt spid="76"/>
                                        </p:tgtEl>
                                        <p:attrNameLst>
                                          <p:attrName>fillcolor</p:attrName>
                                        </p:attrNameLst>
                                      </p:cBhvr>
                                      <p:to>
                                        <a:srgbClr val="FF0000"/>
                                      </p:to>
                                    </p:animClr>
                                    <p:set>
                                      <p:cBhvr>
                                        <p:cTn id="162" dur="500" fill="hold"/>
                                        <p:tgtEl>
                                          <p:spTgt spid="76"/>
                                        </p:tgtEl>
                                        <p:attrNameLst>
                                          <p:attrName>fill.type</p:attrName>
                                        </p:attrNameLst>
                                      </p:cBhvr>
                                      <p:to>
                                        <p:strVal val="solid"/>
                                      </p:to>
                                    </p:set>
                                    <p:set>
                                      <p:cBhvr>
                                        <p:cTn id="163" dur="500" fill="hold"/>
                                        <p:tgtEl>
                                          <p:spTgt spid="76"/>
                                        </p:tgtEl>
                                        <p:attrNameLst>
                                          <p:attrName>fill.on</p:attrName>
                                        </p:attrNameLst>
                                      </p:cBhvr>
                                      <p:to>
                                        <p:strVal val="true"/>
                                      </p:to>
                                    </p:set>
                                  </p:childTnLst>
                                  <p:subTnLst>
                                    <p:audio>
                                      <p:cMediaNode>
                                        <p:cTn display="0" masterRel="sameClick">
                                          <p:stCondLst>
                                            <p:cond evt="begin" delay="0">
                                              <p:tn val="16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64" restart="whenNotActive" fill="hold" evtFilter="cancelBubble" nodeType="interactiveSeq">
                <p:stCondLst>
                  <p:cond evt="onClick" delay="0">
                    <p:tgtEl>
                      <p:spTgt spid="77"/>
                    </p:tgtEl>
                  </p:cond>
                </p:stCondLst>
                <p:endSync evt="end" delay="0">
                  <p:rtn val="all"/>
                </p:endSync>
                <p:childTnLst>
                  <p:par>
                    <p:cTn id="165" fill="hold">
                      <p:stCondLst>
                        <p:cond delay="0"/>
                      </p:stCondLst>
                      <p:childTnLst>
                        <p:par>
                          <p:cTn id="166" fill="hold">
                            <p:stCondLst>
                              <p:cond delay="0"/>
                            </p:stCondLst>
                            <p:childTnLst>
                              <p:par>
                                <p:cTn id="167" presetID="1" presetClass="emph" presetSubtype="2" repeatCount="5000" fill="hold" nodeType="clickEffect">
                                  <p:stCondLst>
                                    <p:cond delay="0"/>
                                  </p:stCondLst>
                                  <p:childTnLst>
                                    <p:animClr clrSpc="rgb" dir="cw">
                                      <p:cBhvr>
                                        <p:cTn id="168" dur="500" fill="hold"/>
                                        <p:tgtEl>
                                          <p:spTgt spid="77"/>
                                        </p:tgtEl>
                                        <p:attrNameLst>
                                          <p:attrName>fillcolor</p:attrName>
                                        </p:attrNameLst>
                                      </p:cBhvr>
                                      <p:to>
                                        <a:srgbClr val="FF0000"/>
                                      </p:to>
                                    </p:animClr>
                                    <p:set>
                                      <p:cBhvr>
                                        <p:cTn id="169" dur="500" fill="hold"/>
                                        <p:tgtEl>
                                          <p:spTgt spid="77"/>
                                        </p:tgtEl>
                                        <p:attrNameLst>
                                          <p:attrName>fill.type</p:attrName>
                                        </p:attrNameLst>
                                      </p:cBhvr>
                                      <p:to>
                                        <p:strVal val="solid"/>
                                      </p:to>
                                    </p:set>
                                    <p:set>
                                      <p:cBhvr>
                                        <p:cTn id="170" dur="500" fill="hold"/>
                                        <p:tgtEl>
                                          <p:spTgt spid="77"/>
                                        </p:tgtEl>
                                        <p:attrNameLst>
                                          <p:attrName>fill.on</p:attrName>
                                        </p:attrNameLst>
                                      </p:cBhvr>
                                      <p:to>
                                        <p:strVal val="true"/>
                                      </p:to>
                                    </p:set>
                                  </p:childTnLst>
                                  <p:subTnLst>
                                    <p:audio>
                                      <p:cMediaNode>
                                        <p:cTn display="0" masterRel="sameClick">
                                          <p:stCondLst>
                                            <p:cond evt="begin" delay="0">
                                              <p:tn val="16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71" restart="whenNotActive" fill="hold" evtFilter="cancelBubble" nodeType="interactiveSeq">
                <p:stCondLst>
                  <p:cond evt="onClick" delay="0">
                    <p:tgtEl>
                      <p:spTgt spid="78"/>
                    </p:tgtEl>
                  </p:cond>
                </p:stCondLst>
                <p:endSync evt="end" delay="0">
                  <p:rtn val="all"/>
                </p:endSync>
                <p:childTnLst>
                  <p:par>
                    <p:cTn id="172" fill="hold">
                      <p:stCondLst>
                        <p:cond delay="0"/>
                      </p:stCondLst>
                      <p:childTnLst>
                        <p:par>
                          <p:cTn id="173" fill="hold">
                            <p:stCondLst>
                              <p:cond delay="0"/>
                            </p:stCondLst>
                            <p:childTnLst>
                              <p:par>
                                <p:cTn id="174" presetID="1" presetClass="emph" presetSubtype="2" repeatCount="5000" fill="hold" nodeType="clickEffect">
                                  <p:stCondLst>
                                    <p:cond delay="0"/>
                                  </p:stCondLst>
                                  <p:childTnLst>
                                    <p:animClr clrSpc="rgb" dir="cw">
                                      <p:cBhvr>
                                        <p:cTn id="175" dur="500" fill="hold"/>
                                        <p:tgtEl>
                                          <p:spTgt spid="78"/>
                                        </p:tgtEl>
                                        <p:attrNameLst>
                                          <p:attrName>fillcolor</p:attrName>
                                        </p:attrNameLst>
                                      </p:cBhvr>
                                      <p:to>
                                        <a:srgbClr val="FF0000"/>
                                      </p:to>
                                    </p:animClr>
                                    <p:set>
                                      <p:cBhvr>
                                        <p:cTn id="176" dur="500" fill="hold"/>
                                        <p:tgtEl>
                                          <p:spTgt spid="78"/>
                                        </p:tgtEl>
                                        <p:attrNameLst>
                                          <p:attrName>fill.type</p:attrName>
                                        </p:attrNameLst>
                                      </p:cBhvr>
                                      <p:to>
                                        <p:strVal val="solid"/>
                                      </p:to>
                                    </p:set>
                                    <p:set>
                                      <p:cBhvr>
                                        <p:cTn id="177" dur="500" fill="hold"/>
                                        <p:tgtEl>
                                          <p:spTgt spid="78"/>
                                        </p:tgtEl>
                                        <p:attrNameLst>
                                          <p:attrName>fill.on</p:attrName>
                                        </p:attrNameLst>
                                      </p:cBhvr>
                                      <p:to>
                                        <p:strVal val="true"/>
                                      </p:to>
                                    </p:set>
                                  </p:childTnLst>
                                  <p:subTnLst>
                                    <p:audio>
                                      <p:cMediaNode>
                                        <p:cTn display="0" masterRel="sameClick">
                                          <p:stCondLst>
                                            <p:cond evt="begin" delay="0">
                                              <p:tn val="17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78" restart="whenNotActive" fill="hold" evtFilter="cancelBubble" nodeType="interactiveSeq">
                <p:stCondLst>
                  <p:cond evt="onClick" delay="0">
                    <p:tgtEl>
                      <p:spTgt spid="19"/>
                    </p:tgtEl>
                  </p:cond>
                </p:stCondLst>
                <p:endSync evt="end" delay="0">
                  <p:rtn val="all"/>
                </p:endSync>
                <p:childTnLst>
                  <p:par>
                    <p:cTn id="179" fill="hold">
                      <p:stCondLst>
                        <p:cond delay="0"/>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81"/>
                                        </p:tgtEl>
                                        <p:attrNameLst>
                                          <p:attrName>style.visibility</p:attrName>
                                        </p:attrNameLst>
                                      </p:cBhvr>
                                      <p:to>
                                        <p:strVal val="visible"/>
                                      </p:to>
                                    </p:set>
                                    <p:anim calcmode="lin" valueType="num">
                                      <p:cBhvr additive="base">
                                        <p:cTn id="183" dur="500" fill="hold"/>
                                        <p:tgtEl>
                                          <p:spTgt spid="81"/>
                                        </p:tgtEl>
                                        <p:attrNameLst>
                                          <p:attrName>ppt_x</p:attrName>
                                        </p:attrNameLst>
                                      </p:cBhvr>
                                      <p:tavLst>
                                        <p:tav tm="0">
                                          <p:val>
                                            <p:strVal val="#ppt_x"/>
                                          </p:val>
                                        </p:tav>
                                        <p:tav tm="100000">
                                          <p:val>
                                            <p:strVal val="#ppt_x"/>
                                          </p:val>
                                        </p:tav>
                                      </p:tavLst>
                                    </p:anim>
                                    <p:anim calcmode="lin" valueType="num">
                                      <p:cBhvr additive="base">
                                        <p:cTn id="184"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1"/>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85" restart="whenNotActive" fill="hold" evtFilter="cancelBubble" nodeType="interactiveSeq">
                <p:stCondLst>
                  <p:cond evt="onClick" delay="0">
                    <p:tgtEl>
                      <p:spTgt spid="20"/>
                    </p:tgtEl>
                  </p:cond>
                </p:stCondLst>
                <p:endSync evt="end" delay="0">
                  <p:rtn val="all"/>
                </p:endSync>
                <p:childTnLst>
                  <p:par>
                    <p:cTn id="186" fill="hold">
                      <p:stCondLst>
                        <p:cond delay="0"/>
                      </p:stCondLst>
                      <p:childTnLst>
                        <p:par>
                          <p:cTn id="187" fill="hold">
                            <p:stCondLst>
                              <p:cond delay="0"/>
                            </p:stCondLst>
                            <p:childTnLst>
                              <p:par>
                                <p:cTn id="188" presetID="2" presetClass="entr" presetSubtype="4" fill="hold" grpId="0" nodeType="clickEffect">
                                  <p:stCondLst>
                                    <p:cond delay="0"/>
                                  </p:stCondLst>
                                  <p:childTnLst>
                                    <p:set>
                                      <p:cBhvr>
                                        <p:cTn id="189" dur="1" fill="hold">
                                          <p:stCondLst>
                                            <p:cond delay="0"/>
                                          </p:stCondLst>
                                        </p:cTn>
                                        <p:tgtEl>
                                          <p:spTgt spid="83"/>
                                        </p:tgtEl>
                                        <p:attrNameLst>
                                          <p:attrName>style.visibility</p:attrName>
                                        </p:attrNameLst>
                                      </p:cBhvr>
                                      <p:to>
                                        <p:strVal val="visible"/>
                                      </p:to>
                                    </p:set>
                                    <p:anim calcmode="lin" valueType="num">
                                      <p:cBhvr additive="base">
                                        <p:cTn id="190" dur="500" fill="hold"/>
                                        <p:tgtEl>
                                          <p:spTgt spid="83"/>
                                        </p:tgtEl>
                                        <p:attrNameLst>
                                          <p:attrName>ppt_x</p:attrName>
                                        </p:attrNameLst>
                                      </p:cBhvr>
                                      <p:tavLst>
                                        <p:tav tm="0">
                                          <p:val>
                                            <p:strVal val="#ppt_x"/>
                                          </p:val>
                                        </p:tav>
                                        <p:tav tm="100000">
                                          <p:val>
                                            <p:strVal val="#ppt_x"/>
                                          </p:val>
                                        </p:tav>
                                      </p:tavLst>
                                    </p:anim>
                                    <p:anim calcmode="lin" valueType="num">
                                      <p:cBhvr additive="base">
                                        <p:cTn id="191"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192"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220450" y="1091134"/>
            <a:ext cx="11708231" cy="137935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noProof="0" dirty="0" smtClean="0">
                <a:latin typeface="Times New Roman" pitchFamily="18" charset="0"/>
                <a:ea typeface="Tahoma" panose="020B0604030504040204" pitchFamily="34" charset="0"/>
                <a:cs typeface="Times New Roman" pitchFamily="18" charset="0"/>
              </a:rPr>
              <a:t>Câu 3: Chọn đáp án đúng về tương tác giữa hai nam châm  </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20449" y="2922106"/>
            <a:ext cx="5763255" cy="11686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smtClean="0">
                <a:solidFill>
                  <a:schemeClr val="bg1"/>
                </a:solidFill>
                <a:latin typeface="Times New Roman" pitchFamily="18" charset="0"/>
                <a:ea typeface="Tahoma" panose="020B0604030504040204" pitchFamily="34" charset="0"/>
                <a:cs typeface="Times New Roman" pitchFamily="18" charset="0"/>
              </a:rPr>
              <a:t>A. Hai từ cực khác tên thì hút nhau</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4526" y="5572125"/>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
        <p:nvSpPr>
          <p:cNvPr id="6" name="Rectangle 5"/>
          <p:cNvSpPr/>
          <p:nvPr/>
        </p:nvSpPr>
        <p:spPr>
          <a:xfrm>
            <a:off x="6165426" y="2922106"/>
            <a:ext cx="5763255" cy="11686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B. Hai từ cực cùng tên đẩy nhau</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220449" y="4321629"/>
            <a:ext cx="5763255" cy="11686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C. Cả A và B đều đúng</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6165425" y="4321628"/>
            <a:ext cx="5763255" cy="11686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C. Cả A và B đều sai</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 name="Action Button: Sound 1">
            <a:hlinkClick r:id="" action="ppaction://noaction" highlightClick="1">
              <a:snd r:embed="rId8" name="Correct sound effect and wrong sound effect.wav"/>
            </a:hlinkClick>
          </p:cNvPr>
          <p:cNvSpPr/>
          <p:nvPr/>
        </p:nvSpPr>
        <p:spPr>
          <a:xfrm>
            <a:off x="220449" y="4321628"/>
            <a:ext cx="5763255" cy="1168631"/>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tion Button: Sound 2">
            <a:hlinkClick r:id="" action="ppaction://noaction" highlightClick="1">
              <a:snd r:embed="rId9" name="Correct sound effect and wrong sound effect(1).wav"/>
            </a:hlinkClick>
          </p:cNvPr>
          <p:cNvSpPr/>
          <p:nvPr/>
        </p:nvSpPr>
        <p:spPr>
          <a:xfrm>
            <a:off x="220449" y="2922106"/>
            <a:ext cx="5763255" cy="1168631"/>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Sound 10">
            <a:hlinkClick r:id="" action="ppaction://noaction" highlightClick="1">
              <a:snd r:embed="rId9" name="Correct sound effect and wrong sound effect(1).wav"/>
            </a:hlinkClick>
          </p:cNvPr>
          <p:cNvSpPr/>
          <p:nvPr/>
        </p:nvSpPr>
        <p:spPr>
          <a:xfrm>
            <a:off x="6165424" y="2922105"/>
            <a:ext cx="5763255" cy="1168631"/>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Sound 12">
            <a:hlinkClick r:id="" action="ppaction://noaction" highlightClick="1">
              <a:snd r:embed="rId9" name="Correct sound effect and wrong sound effect(1).wav"/>
            </a:hlinkClick>
          </p:cNvPr>
          <p:cNvSpPr/>
          <p:nvPr/>
        </p:nvSpPr>
        <p:spPr>
          <a:xfrm>
            <a:off x="6165424" y="4321628"/>
            <a:ext cx="5763255" cy="1168631"/>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FFFyoutube.com - Đồng hồ đếm ngược 10 giây">
            <a:hlinkClick r:id="" action="ppaction://media"/>
            <a:extLst>
              <a:ext uri="{FF2B5EF4-FFF2-40B4-BE49-F238E27FC236}">
                <a16:creationId xmlns:a16="http://schemas.microsoft.com/office/drawing/2014/main" id="{B2986D4D-E5B2-5272-7D31-55ED28BADD8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553968" y="0"/>
            <a:ext cx="1637262" cy="920960"/>
          </a:xfrm>
          <a:prstGeom prst="rect">
            <a:avLst/>
          </a:prstGeom>
        </p:spPr>
      </p:pic>
    </p:spTree>
    <p:extLst>
      <p:ext uri="{BB962C8B-B14F-4D97-AF65-F5344CB8AC3E}">
        <p14:creationId xmlns:p14="http://schemas.microsoft.com/office/powerpoint/2010/main" val="17053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breeze.wav"/>
                                        </p:tgtEl>
                                      </p:cMediaNode>
                                    </p:audio>
                                  </p:sub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3"/>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4" name="breeze.wav"/>
                                        </p:tgtEl>
                                      </p:cMediaNode>
                                    </p:audio>
                                  </p:sub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3"/>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3"/>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4" name="breeze.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8"/>
                                        </p:tgtEl>
                                        <p:attrNameLst>
                                          <p:attrName>fillcolor</p:attrName>
                                        </p:attrNameLst>
                                      </p:cBhvr>
                                      <p:to>
                                        <a:schemeClr val="accent2"/>
                                      </p:to>
                                    </p:animClr>
                                    <p:set>
                                      <p:cBhvr>
                                        <p:cTn id="42" dur="2000" fill="hold"/>
                                        <p:tgtEl>
                                          <p:spTgt spid="8"/>
                                        </p:tgtEl>
                                        <p:attrNameLst>
                                          <p:attrName>fill.type</p:attrName>
                                        </p:attrNameLst>
                                      </p:cBhvr>
                                      <p:to>
                                        <p:strVal val="solid"/>
                                      </p:to>
                                    </p:set>
                                    <p:set>
                                      <p:cBhvr>
                                        <p:cTn id="43" dur="2000" fill="hold"/>
                                        <p:tgtEl>
                                          <p:spTgt spid="8"/>
                                        </p:tgtEl>
                                        <p:attrNameLst>
                                          <p:attrName>fill.on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374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14"/>
                                        </p:tgtEl>
                                      </p:cBhvr>
                                    </p:cmd>
                                  </p:childTnLst>
                                </p:cTn>
                              </p:par>
                            </p:childTnLst>
                          </p:cTn>
                        </p:par>
                      </p:childTnLst>
                    </p:cTn>
                  </p:par>
                </p:childTnLst>
              </p:cTn>
              <p:nextCondLst>
                <p:cond evt="onClick" delay="0">
                  <p:tgtEl>
                    <p:spTgt spid="14"/>
                  </p:tgtEl>
                </p:cond>
              </p:nextCondLst>
            </p:seq>
            <p:video>
              <p:cMediaNode vol="80000">
                <p:cTn id="53" fill="hold" display="0">
                  <p:stCondLst>
                    <p:cond delay="indefinite"/>
                  </p:stCondLst>
                </p:cTn>
                <p:tgtEl>
                  <p:spTgt spid="14"/>
                </p:tgtEl>
              </p:cMediaNode>
            </p:video>
          </p:childTnLst>
        </p:cTn>
      </p:par>
    </p:tnLst>
    <p:bldLst>
      <p:bldP spid="7" grpId="0" animBg="1"/>
      <p:bldP spid="10" grpId="0" animBg="1"/>
      <p:bldP spid="6"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337625" y="1052450"/>
            <a:ext cx="11645827"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smtClean="0">
                <a:latin typeface="+mj-lt"/>
              </a:rPr>
              <a:t> Câu 4: </a:t>
            </a:r>
            <a:r>
              <a:rPr lang="en-US" sz="3600" b="1" dirty="0" err="1" smtClean="0">
                <a:latin typeface="Times New Roman" panose="02020603050405020304" pitchFamily="18" charset="0"/>
                <a:cs typeface="Times New Roman" panose="02020603050405020304" pitchFamily="18" charset="0"/>
              </a:rPr>
              <a:t>Trong</a:t>
            </a:r>
            <a:r>
              <a:rPr lang="en-US" sz="3600" b="1" dirty="0" smtClean="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bệnh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phẫu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lấy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nhỏ</a:t>
            </a:r>
            <a:r>
              <a:rPr lang="en-US" sz="3600" b="1" dirty="0">
                <a:latin typeface="Times New Roman" panose="02020603050405020304" pitchFamily="18" charset="0"/>
                <a:cs typeface="Times New Roman" panose="02020603050405020304" pitchFamily="18" charset="0"/>
              </a:rPr>
              <a:t> li </a:t>
            </a:r>
            <a:r>
              <a:rPr lang="en-US" sz="3600" b="1" dirty="0" err="1">
                <a:latin typeface="Times New Roman" panose="02020603050405020304" pitchFamily="18" charset="0"/>
                <a:cs typeface="Times New Roman" panose="02020603050405020304" pitchFamily="18" charset="0"/>
              </a:rPr>
              <a:t>ti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khỏi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mắt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bệnh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cách</a:t>
            </a:r>
            <a:r>
              <a:rPr lang="en-US" sz="3600" b="1" dirty="0">
                <a:latin typeface="Times New Roman" panose="02020603050405020304" pitchFamily="18" charset="0"/>
                <a:cs typeface="Times New Roman" panose="02020603050405020304" pitchFamily="18" charset="0"/>
              </a:rPr>
              <a:t> an </a:t>
            </a:r>
            <a:r>
              <a:rPr lang="en-US" sz="3600" b="1" dirty="0" err="1">
                <a:latin typeface="Times New Roman" panose="02020603050405020304" pitchFamily="18" charset="0"/>
                <a:cs typeface="Times New Roman" panose="02020603050405020304" pitchFamily="18" charset="0"/>
              </a:rPr>
              <a:t>toàn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đây</a:t>
            </a:r>
            <a:r>
              <a:rPr lang="en-US" sz="3600" b="1" dirty="0">
                <a:latin typeface="Times New Roman" panose="02020603050405020304" pitchFamily="18" charset="0"/>
                <a:cs typeface="Times New Roman" panose="02020603050405020304" pitchFamily="18" charset="0"/>
              </a:rPr>
              <a:t>?</a:t>
            </a:r>
            <a:endParaRPr kumimoji="0" lang="vi-VN" sz="3600" b="1"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Rectangle 9"/>
          <p:cNvSpPr/>
          <p:nvPr/>
        </p:nvSpPr>
        <p:spPr>
          <a:xfrm>
            <a:off x="337626" y="3161995"/>
            <a:ext cx="5421490" cy="109947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Dùng kéo</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2152" y="5603580"/>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
        <p:nvSpPr>
          <p:cNvPr id="6" name="Rectangle 5"/>
          <p:cNvSpPr/>
          <p:nvPr/>
        </p:nvSpPr>
        <p:spPr>
          <a:xfrm>
            <a:off x="6160538" y="3161995"/>
            <a:ext cx="5421490" cy="109947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chemeClr val="bg1"/>
                </a:solidFill>
                <a:latin typeface="Times New Roman" pitchFamily="18" charset="0"/>
                <a:ea typeface="Tahoma" panose="020B0604030504040204" pitchFamily="34" charset="0"/>
                <a:cs typeface="Times New Roman" pitchFamily="18" charset="0"/>
              </a:rPr>
              <a:t>B</a:t>
            </a: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Dùng nam châm</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337626" y="4504110"/>
            <a:ext cx="5421490" cy="109947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chemeClr val="bg1"/>
                </a:solidFill>
                <a:latin typeface="Times New Roman" pitchFamily="18" charset="0"/>
                <a:ea typeface="Tahoma" panose="020B0604030504040204" pitchFamily="34" charset="0"/>
                <a:cs typeface="Times New Roman" pitchFamily="18" charset="0"/>
              </a:rPr>
              <a:t>C</a:t>
            </a: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Dùng kìm</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6160538" y="4504110"/>
            <a:ext cx="5421490" cy="109947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chemeClr val="bg1"/>
                </a:solidFill>
                <a:latin typeface="Times New Roman" pitchFamily="18" charset="0"/>
                <a:ea typeface="Tahoma" panose="020B0604030504040204" pitchFamily="34" charset="0"/>
                <a:cs typeface="Times New Roman" pitchFamily="18" charset="0"/>
              </a:rPr>
              <a:t>D</a:t>
            </a: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Dùng panh</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 name="Action Button: Sound 1">
            <a:hlinkClick r:id="" action="ppaction://noaction" highlightClick="1">
              <a:snd r:embed="rId8" name="Correct sound effect and wrong sound effect(1).wav"/>
            </a:hlinkClick>
          </p:cNvPr>
          <p:cNvSpPr/>
          <p:nvPr/>
        </p:nvSpPr>
        <p:spPr>
          <a:xfrm>
            <a:off x="337625" y="3161995"/>
            <a:ext cx="5421491" cy="1099470"/>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tion Button: Sound 2">
            <a:hlinkClick r:id="" action="ppaction://noaction" highlightClick="1">
              <a:snd r:embed="rId9" name="Correct sound effect and wrong sound effect.wav"/>
            </a:hlinkClick>
          </p:cNvPr>
          <p:cNvSpPr/>
          <p:nvPr/>
        </p:nvSpPr>
        <p:spPr>
          <a:xfrm>
            <a:off x="6160538" y="3161995"/>
            <a:ext cx="5421490" cy="1099470"/>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Sound 10">
            <a:hlinkClick r:id="" action="ppaction://noaction" highlightClick="1">
              <a:snd r:embed="rId8" name="Correct sound effect and wrong sound effect(1).wav"/>
            </a:hlinkClick>
          </p:cNvPr>
          <p:cNvSpPr/>
          <p:nvPr/>
        </p:nvSpPr>
        <p:spPr>
          <a:xfrm>
            <a:off x="337625" y="4504110"/>
            <a:ext cx="5421491" cy="1099470"/>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Sound 12">
            <a:hlinkClick r:id="" action="ppaction://noaction" highlightClick="1">
              <a:snd r:embed="rId8" name="Correct sound effect and wrong sound effect(1).wav"/>
            </a:hlinkClick>
          </p:cNvPr>
          <p:cNvSpPr/>
          <p:nvPr/>
        </p:nvSpPr>
        <p:spPr>
          <a:xfrm>
            <a:off x="6084523" y="4504110"/>
            <a:ext cx="5573519" cy="1099470"/>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FFFyoutube.com - Đồng hồ đếm ngược 10 giây">
            <a:hlinkClick r:id="" action="ppaction://media"/>
            <a:extLst>
              <a:ext uri="{FF2B5EF4-FFF2-40B4-BE49-F238E27FC236}">
                <a16:creationId xmlns:a16="http://schemas.microsoft.com/office/drawing/2014/main" id="{B2986D4D-E5B2-5272-7D31-55ED28BADD8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553968" y="0"/>
            <a:ext cx="1637262" cy="920960"/>
          </a:xfrm>
          <a:prstGeom prst="rect">
            <a:avLst/>
          </a:prstGeom>
        </p:spPr>
      </p:pic>
    </p:spTree>
    <p:extLst>
      <p:ext uri="{BB962C8B-B14F-4D97-AF65-F5344CB8AC3E}">
        <p14:creationId xmlns:p14="http://schemas.microsoft.com/office/powerpoint/2010/main" val="415675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breeze.wav"/>
                                        </p:tgtEl>
                                      </p:cMediaNode>
                                    </p:audio>
                                  </p:sub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3"/>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4" name="breeze.wav"/>
                                        </p:tgtEl>
                                      </p:cMediaNode>
                                    </p:audio>
                                  </p:sub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3"/>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3"/>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4" name="breeze.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6"/>
                                        </p:tgtEl>
                                        <p:attrNameLst>
                                          <p:attrName>fillcolor</p:attrName>
                                        </p:attrNameLst>
                                      </p:cBhvr>
                                      <p:to>
                                        <a:schemeClr val="accent2"/>
                                      </p:to>
                                    </p:animClr>
                                    <p:set>
                                      <p:cBhvr>
                                        <p:cTn id="42" dur="2000" fill="hold"/>
                                        <p:tgtEl>
                                          <p:spTgt spid="6"/>
                                        </p:tgtEl>
                                        <p:attrNameLst>
                                          <p:attrName>fill.type</p:attrName>
                                        </p:attrNameLst>
                                      </p:cBhvr>
                                      <p:to>
                                        <p:strVal val="solid"/>
                                      </p:to>
                                    </p:set>
                                    <p:set>
                                      <p:cBhvr>
                                        <p:cTn id="43" dur="2000" fill="hold"/>
                                        <p:tgtEl>
                                          <p:spTgt spid="6"/>
                                        </p:tgtEl>
                                        <p:attrNameLst>
                                          <p:attrName>fill.on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374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14"/>
                                        </p:tgtEl>
                                      </p:cBhvr>
                                    </p:cmd>
                                  </p:childTnLst>
                                </p:cTn>
                              </p:par>
                            </p:childTnLst>
                          </p:cTn>
                        </p:par>
                      </p:childTnLst>
                    </p:cTn>
                  </p:par>
                </p:childTnLst>
              </p:cTn>
              <p:nextCondLst>
                <p:cond evt="onClick" delay="0">
                  <p:tgtEl>
                    <p:spTgt spid="14"/>
                  </p:tgtEl>
                </p:cond>
              </p:nextCondLst>
            </p:seq>
            <p:video>
              <p:cMediaNode vol="80000">
                <p:cTn id="53" fill="hold" display="0">
                  <p:stCondLst>
                    <p:cond delay="indefinite"/>
                  </p:stCondLst>
                </p:cTn>
                <p:tgtEl>
                  <p:spTgt spid="14"/>
                </p:tgtEl>
              </p:cMediaNode>
            </p:video>
          </p:childTnLst>
        </p:cTn>
      </p:par>
    </p:tnLst>
    <p:bldLst>
      <p:bldP spid="7" grpId="0" animBg="1"/>
      <p:bldP spid="10" grpId="0" animBg="1"/>
      <p:bldP spid="6"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337626" y="1283639"/>
            <a:ext cx="1157302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Câu 5: Có 1 thanh nam châm bị gẫy tại chính giữa của thanh. Lúc này 1 nửa thanh nam châm sẽ như</a:t>
            </a:r>
            <a:r>
              <a:rPr kumimoji="0" lang="vi-VN" sz="3600" b="1" i="0" u="none" strike="noStrike" kern="1200" cap="none" spc="0" normalizeH="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thế nào?</a:t>
            </a: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517845" y="3376277"/>
            <a:ext cx="5648493" cy="890923"/>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Chỉ còn cực Bắc </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6125" y="565318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
        <p:nvSpPr>
          <p:cNvPr id="6" name="Rectangle 5"/>
          <p:cNvSpPr/>
          <p:nvPr/>
        </p:nvSpPr>
        <p:spPr>
          <a:xfrm>
            <a:off x="6564923" y="3376277"/>
            <a:ext cx="5345723" cy="890923"/>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chemeClr val="bg1"/>
                </a:solidFill>
                <a:latin typeface="Times New Roman" pitchFamily="18" charset="0"/>
                <a:ea typeface="Tahoma" panose="020B0604030504040204" pitchFamily="34" charset="0"/>
                <a:cs typeface="Times New Roman" pitchFamily="18" charset="0"/>
              </a:rPr>
              <a:t>B</a:t>
            </a: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Chỉ còn cực Nam  </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517845" y="4599337"/>
            <a:ext cx="5648493" cy="890923"/>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Chỉ còn</a:t>
            </a:r>
            <a:r>
              <a:rPr kumimoji="0" lang="vi-VN" sz="3600" b="1" i="0" u="none" strike="noStrike" kern="1200" cap="none" spc="0" normalizeH="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1 trong 2 cực </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6564923" y="4599337"/>
            <a:ext cx="5345723" cy="1053846"/>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smtClean="0">
                <a:solidFill>
                  <a:schemeClr val="bg1"/>
                </a:solidFill>
                <a:latin typeface="Times New Roman" pitchFamily="18" charset="0"/>
                <a:ea typeface="Tahoma" panose="020B0604030504040204" pitchFamily="34" charset="0"/>
                <a:cs typeface="Times New Roman" pitchFamily="18" charset="0"/>
              </a:rPr>
              <a:t>D. Vẫn còn 2 từ cực Bắc và Nam </a:t>
            </a: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 name="Action Button: Sound 1">
            <a:hlinkClick r:id="" action="ppaction://noaction" highlightClick="1">
              <a:snd r:embed="rId8" name="Correct sound effect and wrong sound effect(1).wav"/>
            </a:hlinkClick>
          </p:cNvPr>
          <p:cNvSpPr/>
          <p:nvPr/>
        </p:nvSpPr>
        <p:spPr>
          <a:xfrm>
            <a:off x="517845" y="3376277"/>
            <a:ext cx="5648493" cy="890923"/>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Sound 10">
            <a:hlinkClick r:id="" action="ppaction://noaction" highlightClick="1">
              <a:snd r:embed="rId8" name="Correct sound effect and wrong sound effect(1).wav"/>
            </a:hlinkClick>
          </p:cNvPr>
          <p:cNvSpPr/>
          <p:nvPr/>
        </p:nvSpPr>
        <p:spPr>
          <a:xfrm>
            <a:off x="517844" y="4599336"/>
            <a:ext cx="5648493" cy="890923"/>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Sound 12">
            <a:hlinkClick r:id="" action="ppaction://noaction" highlightClick="1">
              <a:snd r:embed="rId8" name="Correct sound effect and wrong sound effect(1).wav"/>
            </a:hlinkClick>
          </p:cNvPr>
          <p:cNvSpPr/>
          <p:nvPr/>
        </p:nvSpPr>
        <p:spPr>
          <a:xfrm>
            <a:off x="6543507" y="3380182"/>
            <a:ext cx="5367139" cy="890923"/>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tion Button: Sound 2">
            <a:hlinkClick r:id="" action="ppaction://noaction" highlightClick="1">
              <a:snd r:embed="rId9" name="Correct sound effect and wrong sound effect.wav"/>
            </a:hlinkClick>
          </p:cNvPr>
          <p:cNvSpPr/>
          <p:nvPr/>
        </p:nvSpPr>
        <p:spPr>
          <a:xfrm>
            <a:off x="6543507" y="4599336"/>
            <a:ext cx="5367139" cy="1053847"/>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FFFyoutube.com - Đồng hồ đếm ngược 10 giây">
            <a:hlinkClick r:id="" action="ppaction://media"/>
            <a:extLst>
              <a:ext uri="{FF2B5EF4-FFF2-40B4-BE49-F238E27FC236}">
                <a16:creationId xmlns:a16="http://schemas.microsoft.com/office/drawing/2014/main" id="{B2986D4D-E5B2-5272-7D31-55ED28BADD8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553968" y="0"/>
            <a:ext cx="1637262" cy="920960"/>
          </a:xfrm>
          <a:prstGeom prst="rect">
            <a:avLst/>
          </a:prstGeom>
        </p:spPr>
      </p:pic>
    </p:spTree>
    <p:extLst>
      <p:ext uri="{BB962C8B-B14F-4D97-AF65-F5344CB8AC3E}">
        <p14:creationId xmlns:p14="http://schemas.microsoft.com/office/powerpoint/2010/main" val="61985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breeze.wav"/>
                                        </p:tgtEl>
                                      </p:cMediaNode>
                                    </p:audio>
                                  </p:sub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3"/>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4" name="breeze.wav"/>
                                        </p:tgtEl>
                                      </p:cMediaNode>
                                    </p:audio>
                                  </p:sub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3"/>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4" name="breeze.wav"/>
                                        </p:tgtEl>
                                      </p:cMediaNode>
                                    </p:audio>
                                  </p:sub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3"/>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4" name="breeze.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9"/>
                                        </p:tgtEl>
                                        <p:attrNameLst>
                                          <p:attrName>fillcolor</p:attrName>
                                        </p:attrNameLst>
                                      </p:cBhvr>
                                      <p:to>
                                        <a:schemeClr val="accent2"/>
                                      </p:to>
                                    </p:animClr>
                                    <p:set>
                                      <p:cBhvr>
                                        <p:cTn id="42" dur="2000" fill="hold"/>
                                        <p:tgtEl>
                                          <p:spTgt spid="9"/>
                                        </p:tgtEl>
                                        <p:attrNameLst>
                                          <p:attrName>fill.type</p:attrName>
                                        </p:attrNameLst>
                                      </p:cBhvr>
                                      <p:to>
                                        <p:strVal val="solid"/>
                                      </p:to>
                                    </p:set>
                                    <p:set>
                                      <p:cBhvr>
                                        <p:cTn id="43" dur="2000" fill="hold"/>
                                        <p:tgtEl>
                                          <p:spTgt spid="9"/>
                                        </p:tgtEl>
                                        <p:attrNameLst>
                                          <p:attrName>fill.on</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374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14"/>
                                        </p:tgtEl>
                                      </p:cBhvr>
                                    </p:cmd>
                                  </p:childTnLst>
                                </p:cTn>
                              </p:par>
                            </p:childTnLst>
                          </p:cTn>
                        </p:par>
                      </p:childTnLst>
                    </p:cTn>
                  </p:par>
                </p:childTnLst>
              </p:cTn>
              <p:nextCondLst>
                <p:cond evt="onClick" delay="0">
                  <p:tgtEl>
                    <p:spTgt spid="14"/>
                  </p:tgtEl>
                </p:cond>
              </p:nextCondLst>
            </p:seq>
            <p:video>
              <p:cMediaNode vol="80000">
                <p:cTn id="53" fill="hold" display="0">
                  <p:stCondLst>
                    <p:cond delay="indefinite"/>
                  </p:stCondLst>
                </p:cTn>
                <p:tgtEl>
                  <p:spTgt spid="14"/>
                </p:tgtEl>
              </p:cMediaNode>
            </p:video>
          </p:childTnLst>
        </p:cTn>
      </p:par>
    </p:tnLst>
    <p:bldLst>
      <p:bldP spid="7" grpId="0" animBg="1"/>
      <p:bldP spid="10" grpId="0" animBg="1"/>
      <p:bldP spid="6"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10800000">
            <a:off x="-1203852" y="-1009612"/>
            <a:ext cx="6372891" cy="9010514"/>
          </a:xfrm>
          <a:custGeom>
            <a:avLst/>
            <a:gdLst/>
            <a:ahLst/>
            <a:cxnLst/>
            <a:rect l="l" t="t" r="r" b="b"/>
            <a:pathLst>
              <a:path w="9559336" h="13515771">
                <a:moveTo>
                  <a:pt x="0" y="0"/>
                </a:moveTo>
                <a:lnTo>
                  <a:pt x="9559336" y="0"/>
                </a:lnTo>
                <a:lnTo>
                  <a:pt x="9559336" y="13515770"/>
                </a:lnTo>
                <a:lnTo>
                  <a:pt x="0" y="135157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770339">
            <a:off x="-1076579" y="1323697"/>
            <a:ext cx="1092047" cy="1040423"/>
          </a:xfrm>
          <a:custGeom>
            <a:avLst/>
            <a:gdLst/>
            <a:ahLst/>
            <a:cxnLst/>
            <a:rect l="l" t="t" r="r" b="b"/>
            <a:pathLst>
              <a:path w="1638071" h="1560635">
                <a:moveTo>
                  <a:pt x="0" y="0"/>
                </a:moveTo>
                <a:lnTo>
                  <a:pt x="1638071" y="0"/>
                </a:lnTo>
                <a:lnTo>
                  <a:pt x="1638071" y="1560636"/>
                </a:lnTo>
                <a:lnTo>
                  <a:pt x="0" y="1560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245019" flipH="1">
            <a:off x="10002506" y="5158086"/>
            <a:ext cx="3007389" cy="3788837"/>
          </a:xfrm>
          <a:custGeom>
            <a:avLst/>
            <a:gdLst/>
            <a:ahLst/>
            <a:cxnLst/>
            <a:rect l="l" t="t" r="r" b="b"/>
            <a:pathLst>
              <a:path w="4511084" h="5683256">
                <a:moveTo>
                  <a:pt x="4511084" y="0"/>
                </a:moveTo>
                <a:lnTo>
                  <a:pt x="0" y="0"/>
                </a:lnTo>
                <a:lnTo>
                  <a:pt x="0" y="5683256"/>
                </a:lnTo>
                <a:lnTo>
                  <a:pt x="4511084" y="5683256"/>
                </a:lnTo>
                <a:lnTo>
                  <a:pt x="451108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294278">
            <a:off x="11158618" y="2749535"/>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pic>
        <p:nvPicPr>
          <p:cNvPr id="15" name="Picture 14" descr="A magnet with lightning bolts coming out of it&#10;&#10;Description automatically generated">
            <a:extLst>
              <a:ext uri="{FF2B5EF4-FFF2-40B4-BE49-F238E27FC236}">
                <a16:creationId xmlns:a16="http://schemas.microsoft.com/office/drawing/2014/main" id="{48DE1079-060B-DCE0-BFD9-8AC8835A76EE}"/>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tretch>
            <a:fillRect/>
          </a:stretch>
        </p:blipFill>
        <p:spPr>
          <a:xfrm>
            <a:off x="9434199" y="202503"/>
            <a:ext cx="1196479" cy="1196479"/>
          </a:xfrm>
          <a:prstGeom prst="ellipse">
            <a:avLst/>
          </a:prstGeom>
        </p:spPr>
      </p:pic>
      <p:sp>
        <p:nvSpPr>
          <p:cNvPr id="4" name="Oval 3">
            <a:extLst>
              <a:ext uri="{FF2B5EF4-FFF2-40B4-BE49-F238E27FC236}">
                <a16:creationId xmlns:a16="http://schemas.microsoft.com/office/drawing/2014/main" id="{44F00420-5B13-96F1-D920-4C9EFD7AD8F8}"/>
              </a:ext>
            </a:extLst>
          </p:cNvPr>
          <p:cNvSpPr/>
          <p:nvPr/>
        </p:nvSpPr>
        <p:spPr>
          <a:xfrm>
            <a:off x="200862" y="1047651"/>
            <a:ext cx="5130800" cy="458336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 name="Graphic 2">
            <a:extLst>
              <a:ext uri="{FF2B5EF4-FFF2-40B4-BE49-F238E27FC236}">
                <a16:creationId xmlns:a16="http://schemas.microsoft.com/office/drawing/2014/main" id="{18A494A1-CD22-7D04-B4F8-23B4D4CCD72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 uri="{837473B0-CC2E-450A-ABE3-18F120FF3D39}">
                <a1611:picAttrSrcUrl xmlns:a1611="http://schemas.microsoft.com/office/drawing/2016/11/main" xmlns="" r:id="rId14"/>
              </a:ext>
            </a:extLst>
          </a:blip>
          <a:stretch>
            <a:fillRect/>
          </a:stretch>
        </p:blipFill>
        <p:spPr>
          <a:xfrm rot="16200000">
            <a:off x="1349332" y="1662931"/>
            <a:ext cx="2990850" cy="3352800"/>
          </a:xfrm>
          <a:prstGeom prst="rect">
            <a:avLst/>
          </a:prstGeom>
        </p:spPr>
      </p:pic>
      <p:sp>
        <p:nvSpPr>
          <p:cNvPr id="5" name="Rounded Rectangle 4"/>
          <p:cNvSpPr/>
          <p:nvPr/>
        </p:nvSpPr>
        <p:spPr>
          <a:xfrm>
            <a:off x="5638984" y="1843908"/>
            <a:ext cx="4904048" cy="364249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latin typeface="+mj-lt"/>
              </a:rPr>
              <a:t>Nam châm là những vật có từ tính. Vậy vùng không gian xung quanh nam châm có tính chất gì? </a:t>
            </a:r>
            <a:endParaRPr lang="en-US" sz="3200" dirty="0">
              <a:solidFill>
                <a:schemeClr val="tx1"/>
              </a:solidFill>
              <a:latin typeface="+mj-lt"/>
            </a:endParaRPr>
          </a:p>
        </p:txBody>
      </p:sp>
    </p:spTree>
    <p:extLst>
      <p:ext uri="{BB962C8B-B14F-4D97-AF65-F5344CB8AC3E}">
        <p14:creationId xmlns:p14="http://schemas.microsoft.com/office/powerpoint/2010/main" val="269387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mph" presetSubtype="0" repeatCount="indefinite" fill="remove" grpId="1" nodeType="clickEffect">
                                  <p:stCondLst>
                                    <p:cond delay="0"/>
                                  </p:stCondLst>
                                  <p:childTnLst>
                                    <p:animClr clrSpc="rgb" dir="cw">
                                      <p:cBhvr override="childStyle">
                                        <p:cTn id="16" dur="500" autoRev="1" fill="remove"/>
                                        <p:tgtEl>
                                          <p:spTgt spid="4"/>
                                        </p:tgtEl>
                                        <p:attrNameLst>
                                          <p:attrName>style.color</p:attrName>
                                        </p:attrNameLst>
                                      </p:cBhvr>
                                      <p:to>
                                        <a:schemeClr val="bg1"/>
                                      </p:to>
                                    </p:animClr>
                                    <p:animClr clrSpc="rgb" dir="cw">
                                      <p:cBhvr>
                                        <p:cTn id="17" dur="500" autoRev="1" fill="remove"/>
                                        <p:tgtEl>
                                          <p:spTgt spid="4"/>
                                        </p:tgtEl>
                                        <p:attrNameLst>
                                          <p:attrName>fillcolor</p:attrName>
                                        </p:attrNameLst>
                                      </p:cBhvr>
                                      <p:to>
                                        <a:schemeClr val="bg1"/>
                                      </p:to>
                                    </p:animClr>
                                    <p:set>
                                      <p:cBhvr>
                                        <p:cTn id="18" dur="500" autoRev="1" fill="remove"/>
                                        <p:tgtEl>
                                          <p:spTgt spid="4"/>
                                        </p:tgtEl>
                                        <p:attrNameLst>
                                          <p:attrName>fill.type</p:attrName>
                                        </p:attrNameLst>
                                      </p:cBhvr>
                                      <p:to>
                                        <p:strVal val="solid"/>
                                      </p:to>
                                    </p:set>
                                    <p:set>
                                      <p:cBhvr>
                                        <p:cTn id="19" dur="500" autoRev="1" fill="remove"/>
                                        <p:tgtEl>
                                          <p:spTgt spid="4"/>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5400000">
            <a:off x="5061881" y="-14291"/>
            <a:ext cx="6372891" cy="9010514"/>
          </a:xfrm>
          <a:custGeom>
            <a:avLst/>
            <a:gdLst/>
            <a:ahLst/>
            <a:cxnLst/>
            <a:rect l="l" t="t" r="r" b="b"/>
            <a:pathLst>
              <a:path w="9559336" h="13515771">
                <a:moveTo>
                  <a:pt x="0" y="0"/>
                </a:moveTo>
                <a:lnTo>
                  <a:pt x="9559336" y="0"/>
                </a:lnTo>
                <a:lnTo>
                  <a:pt x="9559336" y="13515770"/>
                </a:lnTo>
                <a:lnTo>
                  <a:pt x="0" y="135157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dirty="0">
              <a:solidFill>
                <a:prstClr val="black"/>
              </a:solidFill>
              <a:latin typeface="Calibri"/>
            </a:endParaRPr>
          </a:p>
          <a:p>
            <a:pPr defTabSz="609630"/>
            <a:endParaRPr lang="en-US" sz="1200" dirty="0">
              <a:solidFill>
                <a:prstClr val="black"/>
              </a:solidFill>
              <a:latin typeface="Calibri"/>
            </a:endParaRPr>
          </a:p>
          <a:p>
            <a:pPr defTabSz="609630"/>
            <a:endParaRPr lang="en-US" sz="1200" dirty="0">
              <a:solidFill>
                <a:prstClr val="black"/>
              </a:solidFill>
              <a:latin typeface="Calibri"/>
            </a:endParaRPr>
          </a:p>
          <a:p>
            <a:pPr defTabSz="609630"/>
            <a:endParaRPr lang="en-US" sz="1200" dirty="0">
              <a:solidFill>
                <a:prstClr val="black"/>
              </a:solidFill>
              <a:latin typeface="Calibri"/>
            </a:endParaRPr>
          </a:p>
          <a:p>
            <a:pPr defTabSz="609630"/>
            <a:endParaRPr lang="en-US" sz="1200" dirty="0">
              <a:solidFill>
                <a:prstClr val="black"/>
              </a:solidFill>
              <a:latin typeface="Calibri"/>
            </a:endParaRPr>
          </a:p>
          <a:p>
            <a:pPr defTabSz="609630"/>
            <a:endParaRPr lang="en-US" sz="1200" dirty="0">
              <a:solidFill>
                <a:prstClr val="black"/>
              </a:solidFill>
              <a:latin typeface="Calibri"/>
            </a:endParaRPr>
          </a:p>
          <a:p>
            <a:pPr defTabSz="609630"/>
            <a:endParaRPr lang="en-US" sz="1200" dirty="0">
              <a:solidFill>
                <a:prstClr val="black"/>
              </a:solidFill>
              <a:latin typeface="Calibri"/>
            </a:endParaRPr>
          </a:p>
          <a:p>
            <a:pPr defTabSz="609630"/>
            <a:endParaRPr lang="en-US" sz="1200" dirty="0">
              <a:solidFill>
                <a:prstClr val="black"/>
              </a:solidFill>
              <a:latin typeface="Calibri"/>
            </a:endParaRPr>
          </a:p>
        </p:txBody>
      </p:sp>
      <p:sp>
        <p:nvSpPr>
          <p:cNvPr id="3" name="Freeform 3"/>
          <p:cNvSpPr/>
          <p:nvPr/>
        </p:nvSpPr>
        <p:spPr>
          <a:xfrm>
            <a:off x="2830061" y="1917795"/>
            <a:ext cx="6632822" cy="3437007"/>
          </a:xfrm>
          <a:custGeom>
            <a:avLst/>
            <a:gdLst/>
            <a:ahLst/>
            <a:cxnLst/>
            <a:rect l="l" t="t" r="r" b="b"/>
            <a:pathLst>
              <a:path w="9949233" h="5155511">
                <a:moveTo>
                  <a:pt x="0" y="0"/>
                </a:moveTo>
                <a:lnTo>
                  <a:pt x="9949232" y="0"/>
                </a:lnTo>
                <a:lnTo>
                  <a:pt x="9949232" y="5155512"/>
                </a:lnTo>
                <a:lnTo>
                  <a:pt x="0" y="51555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394616" y="3757417"/>
            <a:ext cx="769946" cy="733549"/>
          </a:xfrm>
          <a:custGeom>
            <a:avLst/>
            <a:gdLst/>
            <a:ahLst/>
            <a:cxnLst/>
            <a:rect l="l" t="t" r="r" b="b"/>
            <a:pathLst>
              <a:path w="1154919" h="1100323">
                <a:moveTo>
                  <a:pt x="0" y="0"/>
                </a:moveTo>
                <a:lnTo>
                  <a:pt x="1154919" y="0"/>
                </a:lnTo>
                <a:lnTo>
                  <a:pt x="1154919" y="1100323"/>
                </a:lnTo>
                <a:lnTo>
                  <a:pt x="0" y="11003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491972">
            <a:off x="9646863" y="923210"/>
            <a:ext cx="1834617" cy="1817939"/>
          </a:xfrm>
          <a:custGeom>
            <a:avLst/>
            <a:gdLst/>
            <a:ahLst/>
            <a:cxnLst/>
            <a:rect l="l" t="t" r="r" b="b"/>
            <a:pathLst>
              <a:path w="2751926" h="2726909">
                <a:moveTo>
                  <a:pt x="0" y="0"/>
                </a:moveTo>
                <a:lnTo>
                  <a:pt x="2751926" y="0"/>
                </a:lnTo>
                <a:lnTo>
                  <a:pt x="2751926" y="2726909"/>
                </a:lnTo>
                <a:lnTo>
                  <a:pt x="0" y="272690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027438" y="2999463"/>
            <a:ext cx="769946" cy="859075"/>
          </a:xfrm>
          <a:custGeom>
            <a:avLst/>
            <a:gdLst/>
            <a:ahLst/>
            <a:cxnLst/>
            <a:rect l="l" t="t" r="r" b="b"/>
            <a:pathLst>
              <a:path w="1154919" h="1288612">
                <a:moveTo>
                  <a:pt x="0" y="0"/>
                </a:moveTo>
                <a:lnTo>
                  <a:pt x="1154919" y="0"/>
                </a:lnTo>
                <a:lnTo>
                  <a:pt x="1154919" y="1288612"/>
                </a:lnTo>
                <a:lnTo>
                  <a:pt x="0" y="12886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049988">
            <a:off x="-520295" y="5731760"/>
            <a:ext cx="3007389" cy="3788837"/>
          </a:xfrm>
          <a:custGeom>
            <a:avLst/>
            <a:gdLst/>
            <a:ahLst/>
            <a:cxnLst/>
            <a:rect l="l" t="t" r="r" b="b"/>
            <a:pathLst>
              <a:path w="4511084" h="5683256">
                <a:moveTo>
                  <a:pt x="0" y="0"/>
                </a:moveTo>
                <a:lnTo>
                  <a:pt x="4511085" y="0"/>
                </a:lnTo>
                <a:lnTo>
                  <a:pt x="4511085" y="5683256"/>
                </a:lnTo>
                <a:lnTo>
                  <a:pt x="0" y="568325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5400000">
            <a:off x="981221" y="3619465"/>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8677424">
            <a:off x="-943807" y="-1232221"/>
            <a:ext cx="2698623" cy="2743200"/>
          </a:xfrm>
          <a:custGeom>
            <a:avLst/>
            <a:gdLst/>
            <a:ahLst/>
            <a:cxnLst/>
            <a:rect l="l" t="t" r="r" b="b"/>
            <a:pathLst>
              <a:path w="4047934" h="4114800">
                <a:moveTo>
                  <a:pt x="0" y="0"/>
                </a:moveTo>
                <a:lnTo>
                  <a:pt x="4047935" y="0"/>
                </a:lnTo>
                <a:lnTo>
                  <a:pt x="4047935"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143047" y="-507170"/>
            <a:ext cx="1688222" cy="1968772"/>
          </a:xfrm>
          <a:custGeom>
            <a:avLst/>
            <a:gdLst/>
            <a:ahLst/>
            <a:cxnLst/>
            <a:rect l="l" t="t" r="r" b="b"/>
            <a:pathLst>
              <a:path w="2532333" h="2953158">
                <a:moveTo>
                  <a:pt x="0" y="0"/>
                </a:moveTo>
                <a:lnTo>
                  <a:pt x="2532333" y="0"/>
                </a:lnTo>
                <a:lnTo>
                  <a:pt x="2532333" y="2953158"/>
                </a:lnTo>
                <a:lnTo>
                  <a:pt x="0" y="295315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770339">
            <a:off x="933046" y="2038913"/>
            <a:ext cx="1319003" cy="1256649"/>
          </a:xfrm>
          <a:custGeom>
            <a:avLst/>
            <a:gdLst/>
            <a:ahLst/>
            <a:cxnLst/>
            <a:rect l="l" t="t" r="r" b="b"/>
            <a:pathLst>
              <a:path w="1978504" h="1884974">
                <a:moveTo>
                  <a:pt x="0" y="0"/>
                </a:moveTo>
                <a:lnTo>
                  <a:pt x="1978503" y="0"/>
                </a:lnTo>
                <a:lnTo>
                  <a:pt x="1978503" y="1884975"/>
                </a:lnTo>
                <a:lnTo>
                  <a:pt x="0" y="188497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2700000">
            <a:off x="7615324" y="279212"/>
            <a:ext cx="653329" cy="622445"/>
          </a:xfrm>
          <a:custGeom>
            <a:avLst/>
            <a:gdLst/>
            <a:ahLst/>
            <a:cxnLst/>
            <a:rect l="l" t="t" r="r" b="b"/>
            <a:pathLst>
              <a:path w="979994" h="933667">
                <a:moveTo>
                  <a:pt x="0" y="0"/>
                </a:moveTo>
                <a:lnTo>
                  <a:pt x="979993" y="0"/>
                </a:lnTo>
                <a:lnTo>
                  <a:pt x="979993" y="933667"/>
                </a:lnTo>
                <a:lnTo>
                  <a:pt x="0" y="93366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3291999" y="2433606"/>
            <a:ext cx="5608002" cy="2257028"/>
          </a:xfrm>
          <a:prstGeom prst="rect">
            <a:avLst/>
          </a:prstGeom>
        </p:spPr>
        <p:txBody>
          <a:bodyPr lIns="0" tIns="0" rIns="0" bIns="0" rtlCol="0" anchor="t">
            <a:spAutoFit/>
          </a:bodyPr>
          <a:lstStyle/>
          <a:p>
            <a:pPr algn="ctr" defTabSz="609630">
              <a:lnSpc>
                <a:spcPts val="8781"/>
              </a:lnSpc>
            </a:pPr>
            <a:r>
              <a:rPr lang="en-US" sz="9978" dirty="0" err="1">
                <a:solidFill>
                  <a:srgbClr val="5D3E24"/>
                </a:solidFill>
                <a:latin typeface="Times New Roman" panose="02020603050405020304" pitchFamily="18" charset="0"/>
                <a:cs typeface="Times New Roman" panose="02020603050405020304" pitchFamily="18" charset="0"/>
              </a:rPr>
              <a:t>Bài</a:t>
            </a:r>
            <a:r>
              <a:rPr lang="en-US" sz="9978" dirty="0">
                <a:solidFill>
                  <a:srgbClr val="5D3E24"/>
                </a:solidFill>
                <a:latin typeface="Times New Roman" panose="02020603050405020304" pitchFamily="18" charset="0"/>
                <a:cs typeface="Times New Roman" panose="02020603050405020304" pitchFamily="18" charset="0"/>
              </a:rPr>
              <a:t> 19. </a:t>
            </a:r>
            <a:r>
              <a:rPr lang="en-US" sz="9978" dirty="0" err="1">
                <a:solidFill>
                  <a:srgbClr val="5D3E24"/>
                </a:solidFill>
                <a:latin typeface="Times New Roman" panose="02020603050405020304" pitchFamily="18" charset="0"/>
                <a:cs typeface="Times New Roman" panose="02020603050405020304" pitchFamily="18" charset="0"/>
              </a:rPr>
              <a:t>Từ</a:t>
            </a:r>
            <a:r>
              <a:rPr lang="en-US" sz="9978" dirty="0">
                <a:solidFill>
                  <a:srgbClr val="5D3E24"/>
                </a:solidFill>
                <a:latin typeface="Times New Roman" panose="02020603050405020304" pitchFamily="18" charset="0"/>
                <a:cs typeface="Times New Roman" panose="02020603050405020304" pitchFamily="18" charset="0"/>
              </a:rPr>
              <a:t> </a:t>
            </a:r>
            <a:r>
              <a:rPr lang="en-US" sz="9978" dirty="0" err="1">
                <a:solidFill>
                  <a:srgbClr val="5D3E24"/>
                </a:solidFill>
                <a:latin typeface="Times New Roman" panose="02020603050405020304" pitchFamily="18" charset="0"/>
                <a:cs typeface="Times New Roman" panose="02020603050405020304" pitchFamily="18" charset="0"/>
              </a:rPr>
              <a:t>trường</a:t>
            </a:r>
            <a:endParaRPr lang="en-US" sz="9978" dirty="0">
              <a:solidFill>
                <a:srgbClr val="5D3E2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54875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10800000">
            <a:off x="-1155460" y="-1143138"/>
            <a:ext cx="6372891" cy="9010514"/>
          </a:xfrm>
          <a:custGeom>
            <a:avLst/>
            <a:gdLst/>
            <a:ahLst/>
            <a:cxnLst/>
            <a:rect l="l" t="t" r="r" b="b"/>
            <a:pathLst>
              <a:path w="9559336" h="13515771">
                <a:moveTo>
                  <a:pt x="0" y="0"/>
                </a:moveTo>
                <a:lnTo>
                  <a:pt x="9559336" y="0"/>
                </a:lnTo>
                <a:lnTo>
                  <a:pt x="9559336" y="13515770"/>
                </a:lnTo>
                <a:lnTo>
                  <a:pt x="0" y="135157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447169" y="874953"/>
            <a:ext cx="10617200" cy="602729"/>
          </a:xfrm>
          <a:prstGeom prst="rect">
            <a:avLst/>
          </a:prstGeom>
        </p:spPr>
        <p:txBody>
          <a:bodyPr wrap="square" lIns="0" tIns="0" rIns="0" bIns="0" rtlCol="0" anchor="t">
            <a:spAutoFit/>
          </a:bodyPr>
          <a:lstStyle/>
          <a:p>
            <a:pPr algn="ctr" defTabSz="609630">
              <a:lnSpc>
                <a:spcPts val="4694"/>
              </a:lnSpc>
            </a:pPr>
            <a:r>
              <a:rPr lang="en-US" sz="11067" dirty="0" err="1">
                <a:solidFill>
                  <a:srgbClr val="5D3E24"/>
                </a:solidFill>
                <a:latin typeface="Times New Roman" panose="02020603050405020304" pitchFamily="18" charset="0"/>
                <a:cs typeface="Times New Roman" panose="02020603050405020304" pitchFamily="18" charset="0"/>
              </a:rPr>
              <a:t>Nội</a:t>
            </a:r>
            <a:r>
              <a:rPr lang="en-US" sz="11067" dirty="0">
                <a:solidFill>
                  <a:srgbClr val="5D3E24"/>
                </a:solidFill>
                <a:latin typeface="Times New Roman" panose="02020603050405020304" pitchFamily="18" charset="0"/>
                <a:cs typeface="Times New Roman" panose="02020603050405020304" pitchFamily="18" charset="0"/>
              </a:rPr>
              <a:t> dung </a:t>
            </a:r>
            <a:r>
              <a:rPr lang="en-US" sz="11067" dirty="0" err="1">
                <a:solidFill>
                  <a:srgbClr val="5D3E24"/>
                </a:solidFill>
                <a:latin typeface="Times New Roman" panose="02020603050405020304" pitchFamily="18" charset="0"/>
                <a:cs typeface="Times New Roman" panose="02020603050405020304" pitchFamily="18" charset="0"/>
              </a:rPr>
              <a:t>bài</a:t>
            </a:r>
            <a:r>
              <a:rPr lang="en-US" sz="11067" dirty="0">
                <a:solidFill>
                  <a:srgbClr val="5D3E24"/>
                </a:solidFill>
                <a:latin typeface="Times New Roman" panose="02020603050405020304" pitchFamily="18" charset="0"/>
                <a:cs typeface="Times New Roman" panose="02020603050405020304" pitchFamily="18" charset="0"/>
              </a:rPr>
              <a:t> </a:t>
            </a:r>
            <a:r>
              <a:rPr lang="en-US" sz="11067" dirty="0" err="1">
                <a:solidFill>
                  <a:srgbClr val="5D3E24"/>
                </a:solidFill>
                <a:latin typeface="Times New Roman" panose="02020603050405020304" pitchFamily="18" charset="0"/>
                <a:cs typeface="Times New Roman" panose="02020603050405020304" pitchFamily="18" charset="0"/>
              </a:rPr>
              <a:t>học</a:t>
            </a:r>
            <a:endParaRPr lang="en-US" sz="11067" dirty="0">
              <a:solidFill>
                <a:srgbClr val="5D3E24"/>
              </a:solidFill>
              <a:latin typeface="Times New Roman" panose="02020603050405020304" pitchFamily="18" charset="0"/>
              <a:cs typeface="Times New Roman" panose="02020603050405020304" pitchFamily="18" charset="0"/>
            </a:endParaRPr>
          </a:p>
        </p:txBody>
      </p:sp>
      <p:sp>
        <p:nvSpPr>
          <p:cNvPr id="4" name="TextBox 4"/>
          <p:cNvSpPr txBox="1"/>
          <p:nvPr/>
        </p:nvSpPr>
        <p:spPr>
          <a:xfrm>
            <a:off x="2723334" y="2642393"/>
            <a:ext cx="6064874" cy="448841"/>
          </a:xfrm>
          <a:prstGeom prst="rect">
            <a:avLst/>
          </a:prstGeom>
        </p:spPr>
        <p:txBody>
          <a:bodyPr wrap="square" lIns="0" tIns="0" rIns="0" bIns="0" rtlCol="0" anchor="t">
            <a:spAutoFit/>
          </a:bodyPr>
          <a:lstStyle/>
          <a:p>
            <a:pPr defTabSz="609630">
              <a:lnSpc>
                <a:spcPts val="3547"/>
              </a:lnSpc>
            </a:pPr>
            <a:r>
              <a:rPr lang="en-US" sz="5867" dirty="0">
                <a:solidFill>
                  <a:srgbClr val="5D3E24"/>
                </a:solidFill>
                <a:latin typeface="Times New Roman" panose="02020603050405020304" pitchFamily="18" charset="0"/>
                <a:cs typeface="Times New Roman" panose="02020603050405020304" pitchFamily="18" charset="0"/>
              </a:rPr>
              <a:t>1. </a:t>
            </a:r>
            <a:r>
              <a:rPr lang="en-US" sz="5867" dirty="0" err="1">
                <a:solidFill>
                  <a:srgbClr val="5D3E24"/>
                </a:solidFill>
                <a:latin typeface="Times New Roman" panose="02020603050405020304" pitchFamily="18" charset="0"/>
                <a:cs typeface="Times New Roman" panose="02020603050405020304" pitchFamily="18" charset="0"/>
              </a:rPr>
              <a:t>Từ</a:t>
            </a:r>
            <a:r>
              <a:rPr lang="en-US" sz="5867" dirty="0">
                <a:solidFill>
                  <a:srgbClr val="5D3E24"/>
                </a:solidFill>
                <a:latin typeface="Times New Roman" panose="02020603050405020304" pitchFamily="18" charset="0"/>
                <a:cs typeface="Times New Roman" panose="02020603050405020304" pitchFamily="18" charset="0"/>
              </a:rPr>
              <a:t> </a:t>
            </a:r>
            <a:r>
              <a:rPr lang="en-US" sz="5867" dirty="0" err="1">
                <a:solidFill>
                  <a:srgbClr val="5D3E24"/>
                </a:solidFill>
                <a:latin typeface="Times New Roman" panose="02020603050405020304" pitchFamily="18" charset="0"/>
                <a:cs typeface="Times New Roman" panose="02020603050405020304" pitchFamily="18" charset="0"/>
              </a:rPr>
              <a:t>trường</a:t>
            </a:r>
            <a:endParaRPr lang="en-US" sz="5867" dirty="0">
              <a:solidFill>
                <a:srgbClr val="5D3E24"/>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2723333" y="3910355"/>
            <a:ext cx="6064874" cy="448841"/>
          </a:xfrm>
          <a:prstGeom prst="rect">
            <a:avLst/>
          </a:prstGeom>
        </p:spPr>
        <p:txBody>
          <a:bodyPr wrap="square" lIns="0" tIns="0" rIns="0" bIns="0" rtlCol="0" anchor="t">
            <a:spAutoFit/>
          </a:bodyPr>
          <a:lstStyle/>
          <a:p>
            <a:pPr defTabSz="609630">
              <a:lnSpc>
                <a:spcPts val="3547"/>
              </a:lnSpc>
            </a:pPr>
            <a:r>
              <a:rPr lang="en-US" sz="5867" dirty="0">
                <a:solidFill>
                  <a:srgbClr val="5D3E24"/>
                </a:solidFill>
                <a:latin typeface="Times New Roman" panose="02020603050405020304" pitchFamily="18" charset="0"/>
                <a:cs typeface="Times New Roman" panose="02020603050405020304" pitchFamily="18" charset="0"/>
              </a:rPr>
              <a:t>2. </a:t>
            </a:r>
            <a:r>
              <a:rPr lang="en-US" sz="5867" dirty="0" err="1">
                <a:solidFill>
                  <a:srgbClr val="5D3E24"/>
                </a:solidFill>
                <a:latin typeface="Times New Roman" panose="02020603050405020304" pitchFamily="18" charset="0"/>
                <a:cs typeface="Times New Roman" panose="02020603050405020304" pitchFamily="18" charset="0"/>
              </a:rPr>
              <a:t>Từ</a:t>
            </a:r>
            <a:r>
              <a:rPr lang="en-US" sz="5867" dirty="0">
                <a:solidFill>
                  <a:srgbClr val="5D3E24"/>
                </a:solidFill>
                <a:latin typeface="Times New Roman" panose="02020603050405020304" pitchFamily="18" charset="0"/>
                <a:cs typeface="Times New Roman" panose="02020603050405020304" pitchFamily="18" charset="0"/>
              </a:rPr>
              <a:t> </a:t>
            </a:r>
            <a:r>
              <a:rPr lang="en-US" sz="5867" dirty="0" err="1">
                <a:solidFill>
                  <a:srgbClr val="5D3E24"/>
                </a:solidFill>
                <a:latin typeface="Times New Roman" panose="02020603050405020304" pitchFamily="18" charset="0"/>
                <a:cs typeface="Times New Roman" panose="02020603050405020304" pitchFamily="18" charset="0"/>
              </a:rPr>
              <a:t>phổ</a:t>
            </a:r>
            <a:endParaRPr lang="en-US" sz="5867" dirty="0">
              <a:solidFill>
                <a:srgbClr val="5D3E24"/>
              </a:solidFill>
              <a:latin typeface="Times New Roman" panose="02020603050405020304" pitchFamily="18" charset="0"/>
              <a:cs typeface="Times New Roman" panose="02020603050405020304" pitchFamily="18" charset="0"/>
            </a:endParaRPr>
          </a:p>
        </p:txBody>
      </p:sp>
      <p:sp>
        <p:nvSpPr>
          <p:cNvPr id="9" name="Freeform 9"/>
          <p:cNvSpPr/>
          <p:nvPr/>
        </p:nvSpPr>
        <p:spPr>
          <a:xfrm rot="-1770339">
            <a:off x="1388338" y="4677349"/>
            <a:ext cx="1092047" cy="1040423"/>
          </a:xfrm>
          <a:custGeom>
            <a:avLst/>
            <a:gdLst/>
            <a:ahLst/>
            <a:cxnLst/>
            <a:rect l="l" t="t" r="r" b="b"/>
            <a:pathLst>
              <a:path w="1638071" h="1560635">
                <a:moveTo>
                  <a:pt x="0" y="0"/>
                </a:moveTo>
                <a:lnTo>
                  <a:pt x="1638071" y="0"/>
                </a:lnTo>
                <a:lnTo>
                  <a:pt x="1638071" y="1560636"/>
                </a:lnTo>
                <a:lnTo>
                  <a:pt x="0" y="1560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0" name="Freeform 10"/>
          <p:cNvSpPr/>
          <p:nvPr/>
        </p:nvSpPr>
        <p:spPr>
          <a:xfrm rot="-2245019" flipH="1">
            <a:off x="10002506" y="5158086"/>
            <a:ext cx="3007389" cy="3788837"/>
          </a:xfrm>
          <a:custGeom>
            <a:avLst/>
            <a:gdLst/>
            <a:ahLst/>
            <a:cxnLst/>
            <a:rect l="l" t="t" r="r" b="b"/>
            <a:pathLst>
              <a:path w="4511084" h="5683256">
                <a:moveTo>
                  <a:pt x="4511084" y="0"/>
                </a:moveTo>
                <a:lnTo>
                  <a:pt x="0" y="0"/>
                </a:lnTo>
                <a:lnTo>
                  <a:pt x="0" y="5683256"/>
                </a:lnTo>
                <a:lnTo>
                  <a:pt x="4511084" y="5683256"/>
                </a:lnTo>
                <a:lnTo>
                  <a:pt x="451108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294278">
            <a:off x="11158618" y="2749535"/>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2723333" y="5135779"/>
            <a:ext cx="6064874" cy="448841"/>
          </a:xfrm>
          <a:prstGeom prst="rect">
            <a:avLst/>
          </a:prstGeom>
        </p:spPr>
        <p:txBody>
          <a:bodyPr wrap="square" lIns="0" tIns="0" rIns="0" bIns="0" rtlCol="0" anchor="t">
            <a:spAutoFit/>
          </a:bodyPr>
          <a:lstStyle/>
          <a:p>
            <a:pPr defTabSz="609630">
              <a:lnSpc>
                <a:spcPts val="3547"/>
              </a:lnSpc>
            </a:pPr>
            <a:r>
              <a:rPr lang="en-US" sz="5867" dirty="0">
                <a:solidFill>
                  <a:srgbClr val="5D3E24"/>
                </a:solidFill>
                <a:latin typeface="Times New Roman" panose="02020603050405020304" pitchFamily="18" charset="0"/>
                <a:cs typeface="Times New Roman" panose="02020603050405020304" pitchFamily="18" charset="0"/>
              </a:rPr>
              <a:t>3. </a:t>
            </a:r>
            <a:r>
              <a:rPr lang="en-US" sz="5867" dirty="0" err="1">
                <a:solidFill>
                  <a:srgbClr val="5D3E24"/>
                </a:solidFill>
                <a:latin typeface="Times New Roman" panose="02020603050405020304" pitchFamily="18" charset="0"/>
                <a:cs typeface="Times New Roman" panose="02020603050405020304" pitchFamily="18" charset="0"/>
              </a:rPr>
              <a:t>Đường</a:t>
            </a:r>
            <a:r>
              <a:rPr lang="en-US" sz="5867" dirty="0">
                <a:solidFill>
                  <a:srgbClr val="5D3E24"/>
                </a:solidFill>
                <a:latin typeface="Times New Roman" panose="02020603050405020304" pitchFamily="18" charset="0"/>
                <a:cs typeface="Times New Roman" panose="02020603050405020304" pitchFamily="18" charset="0"/>
              </a:rPr>
              <a:t> </a:t>
            </a:r>
            <a:r>
              <a:rPr lang="en-US" sz="5867" dirty="0" err="1">
                <a:solidFill>
                  <a:srgbClr val="5D3E24"/>
                </a:solidFill>
                <a:latin typeface="Times New Roman" panose="02020603050405020304" pitchFamily="18" charset="0"/>
                <a:cs typeface="Times New Roman" panose="02020603050405020304" pitchFamily="18" charset="0"/>
              </a:rPr>
              <a:t>sức</a:t>
            </a:r>
            <a:r>
              <a:rPr lang="en-US" sz="5867" dirty="0">
                <a:solidFill>
                  <a:srgbClr val="5D3E24"/>
                </a:solidFill>
                <a:latin typeface="Times New Roman" panose="02020603050405020304" pitchFamily="18" charset="0"/>
                <a:cs typeface="Times New Roman" panose="02020603050405020304" pitchFamily="18" charset="0"/>
              </a:rPr>
              <a:t> </a:t>
            </a:r>
            <a:r>
              <a:rPr lang="en-US" sz="5867" dirty="0" err="1">
                <a:solidFill>
                  <a:srgbClr val="5D3E24"/>
                </a:solidFill>
                <a:latin typeface="Times New Roman" panose="02020603050405020304" pitchFamily="18" charset="0"/>
                <a:cs typeface="Times New Roman" panose="02020603050405020304" pitchFamily="18" charset="0"/>
              </a:rPr>
              <a:t>từ</a:t>
            </a:r>
            <a:endParaRPr lang="en-US" sz="5867" dirty="0">
              <a:solidFill>
                <a:srgbClr val="5D3E24"/>
              </a:solidFill>
              <a:latin typeface="Times New Roman" panose="02020603050405020304" pitchFamily="18" charset="0"/>
              <a:cs typeface="Times New Roman" panose="02020603050405020304" pitchFamily="18" charset="0"/>
            </a:endParaRPr>
          </a:p>
        </p:txBody>
      </p:sp>
      <p:sp>
        <p:nvSpPr>
          <p:cNvPr id="16" name="Freeform 9">
            <a:extLst>
              <a:ext uri="{FF2B5EF4-FFF2-40B4-BE49-F238E27FC236}">
                <a16:creationId xmlns:a16="http://schemas.microsoft.com/office/drawing/2014/main" id="{DD0B3138-6922-93C7-B6FE-CE3842734D01}"/>
              </a:ext>
            </a:extLst>
          </p:cNvPr>
          <p:cNvSpPr/>
          <p:nvPr/>
        </p:nvSpPr>
        <p:spPr>
          <a:xfrm rot="-1770339">
            <a:off x="1449790" y="2279807"/>
            <a:ext cx="1092047" cy="1040423"/>
          </a:xfrm>
          <a:custGeom>
            <a:avLst/>
            <a:gdLst/>
            <a:ahLst/>
            <a:cxnLst/>
            <a:rect l="l" t="t" r="r" b="b"/>
            <a:pathLst>
              <a:path w="1638071" h="1560635">
                <a:moveTo>
                  <a:pt x="0" y="0"/>
                </a:moveTo>
                <a:lnTo>
                  <a:pt x="1638071" y="0"/>
                </a:lnTo>
                <a:lnTo>
                  <a:pt x="1638071" y="1560636"/>
                </a:lnTo>
                <a:lnTo>
                  <a:pt x="0" y="1560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7" name="Freeform 9">
            <a:extLst>
              <a:ext uri="{FF2B5EF4-FFF2-40B4-BE49-F238E27FC236}">
                <a16:creationId xmlns:a16="http://schemas.microsoft.com/office/drawing/2014/main" id="{BA687FD7-E7C3-E352-9C96-46FBC4859384}"/>
              </a:ext>
            </a:extLst>
          </p:cNvPr>
          <p:cNvSpPr/>
          <p:nvPr/>
        </p:nvSpPr>
        <p:spPr>
          <a:xfrm rot="-1770339">
            <a:off x="1388337" y="3409386"/>
            <a:ext cx="1092047" cy="1040423"/>
          </a:xfrm>
          <a:custGeom>
            <a:avLst/>
            <a:gdLst/>
            <a:ahLst/>
            <a:cxnLst/>
            <a:rect l="l" t="t" r="r" b="b"/>
            <a:pathLst>
              <a:path w="1638071" h="1560635">
                <a:moveTo>
                  <a:pt x="0" y="0"/>
                </a:moveTo>
                <a:lnTo>
                  <a:pt x="1638071" y="0"/>
                </a:lnTo>
                <a:lnTo>
                  <a:pt x="1638071" y="1560636"/>
                </a:lnTo>
                <a:lnTo>
                  <a:pt x="0" y="1560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08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2" grpId="0"/>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10800000">
            <a:off x="-1203852" y="-1009612"/>
            <a:ext cx="6372891" cy="9010514"/>
          </a:xfrm>
          <a:custGeom>
            <a:avLst/>
            <a:gdLst/>
            <a:ahLst/>
            <a:cxnLst/>
            <a:rect l="l" t="t" r="r" b="b"/>
            <a:pathLst>
              <a:path w="9559336" h="13515771">
                <a:moveTo>
                  <a:pt x="0" y="0"/>
                </a:moveTo>
                <a:lnTo>
                  <a:pt x="9559336" y="0"/>
                </a:lnTo>
                <a:lnTo>
                  <a:pt x="9559336" y="13515770"/>
                </a:lnTo>
                <a:lnTo>
                  <a:pt x="0" y="13515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770339">
            <a:off x="11223921" y="152686"/>
            <a:ext cx="1092047" cy="1040423"/>
          </a:xfrm>
          <a:custGeom>
            <a:avLst/>
            <a:gdLst/>
            <a:ahLst/>
            <a:cxnLst/>
            <a:rect l="l" t="t" r="r" b="b"/>
            <a:pathLst>
              <a:path w="1638071" h="1560635">
                <a:moveTo>
                  <a:pt x="0" y="0"/>
                </a:moveTo>
                <a:lnTo>
                  <a:pt x="1638071" y="0"/>
                </a:lnTo>
                <a:lnTo>
                  <a:pt x="1638071" y="1560636"/>
                </a:lnTo>
                <a:lnTo>
                  <a:pt x="0" y="15606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245019" flipH="1">
            <a:off x="10002506" y="5158086"/>
            <a:ext cx="3007389" cy="3788837"/>
          </a:xfrm>
          <a:custGeom>
            <a:avLst/>
            <a:gdLst/>
            <a:ahLst/>
            <a:cxnLst/>
            <a:rect l="l" t="t" r="r" b="b"/>
            <a:pathLst>
              <a:path w="4511084" h="5683256">
                <a:moveTo>
                  <a:pt x="4511084" y="0"/>
                </a:moveTo>
                <a:lnTo>
                  <a:pt x="0" y="0"/>
                </a:lnTo>
                <a:lnTo>
                  <a:pt x="0" y="5683256"/>
                </a:lnTo>
                <a:lnTo>
                  <a:pt x="4511084" y="5683256"/>
                </a:lnTo>
                <a:lnTo>
                  <a:pt x="451108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294278">
            <a:off x="11158618" y="2749535"/>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4" name="TextBox 3">
            <a:extLst>
              <a:ext uri="{FF2B5EF4-FFF2-40B4-BE49-F238E27FC236}">
                <a16:creationId xmlns:a16="http://schemas.microsoft.com/office/drawing/2014/main" id="{5A3E29D3-1828-919C-AA80-3ECE89258876}"/>
              </a:ext>
            </a:extLst>
          </p:cNvPr>
          <p:cNvSpPr txBox="1"/>
          <p:nvPr/>
        </p:nvSpPr>
        <p:spPr>
          <a:xfrm>
            <a:off x="-355600" y="344772"/>
            <a:ext cx="8966403" cy="602729"/>
          </a:xfrm>
          <a:prstGeom prst="rect">
            <a:avLst/>
          </a:prstGeom>
        </p:spPr>
        <p:txBody>
          <a:bodyPr wrap="square" lIns="0" tIns="0" rIns="0" bIns="0" rtlCol="0" anchor="t">
            <a:spAutoFit/>
          </a:bodyPr>
          <a:lstStyle/>
          <a:p>
            <a:pPr algn="ctr" defTabSz="609630">
              <a:lnSpc>
                <a:spcPts val="4694"/>
              </a:lnSpc>
            </a:pPr>
            <a:r>
              <a:rPr lang="en-US" sz="5867" b="1" dirty="0">
                <a:solidFill>
                  <a:srgbClr val="5D3E24"/>
                </a:solidFill>
                <a:latin typeface="Times New Roman" panose="02020603050405020304" pitchFamily="18" charset="0"/>
                <a:cs typeface="Times New Roman" panose="02020603050405020304" pitchFamily="18" charset="0"/>
              </a:rPr>
              <a:t>1. </a:t>
            </a:r>
            <a:r>
              <a:rPr lang="en-US" sz="5867" b="1" dirty="0" err="1">
                <a:solidFill>
                  <a:srgbClr val="5D3E24"/>
                </a:solidFill>
                <a:latin typeface="Times New Roman" panose="02020603050405020304" pitchFamily="18" charset="0"/>
                <a:cs typeface="Times New Roman" panose="02020603050405020304" pitchFamily="18" charset="0"/>
              </a:rPr>
              <a:t>Từ</a:t>
            </a:r>
            <a:r>
              <a:rPr lang="en-US" sz="5867" b="1" dirty="0">
                <a:solidFill>
                  <a:srgbClr val="5D3E24"/>
                </a:solidFill>
                <a:latin typeface="Times New Roman" panose="02020603050405020304" pitchFamily="18" charset="0"/>
                <a:cs typeface="Times New Roman" panose="02020603050405020304" pitchFamily="18" charset="0"/>
              </a:rPr>
              <a:t> </a:t>
            </a:r>
            <a:r>
              <a:rPr lang="en-US" sz="5867" b="1" dirty="0" err="1">
                <a:solidFill>
                  <a:srgbClr val="5D3E24"/>
                </a:solidFill>
                <a:latin typeface="Times New Roman" panose="02020603050405020304" pitchFamily="18" charset="0"/>
                <a:cs typeface="Times New Roman" panose="02020603050405020304" pitchFamily="18" charset="0"/>
              </a:rPr>
              <a:t>trường</a:t>
            </a:r>
            <a:r>
              <a:rPr lang="en-US" sz="5867" b="1" dirty="0">
                <a:solidFill>
                  <a:srgbClr val="5D3E24"/>
                </a:solidFill>
                <a:latin typeface="Times New Roman" panose="02020603050405020304" pitchFamily="18" charset="0"/>
                <a:cs typeface="Times New Roman" panose="02020603050405020304" pitchFamily="18" charset="0"/>
              </a:rPr>
              <a:t> ( </a:t>
            </a:r>
            <a:r>
              <a:rPr lang="en-US" sz="5867" b="1" dirty="0" err="1">
                <a:solidFill>
                  <a:srgbClr val="5D3E24"/>
                </a:solidFill>
                <a:latin typeface="Times New Roman" panose="02020603050405020304" pitchFamily="18" charset="0"/>
                <a:cs typeface="Times New Roman" panose="02020603050405020304" pitchFamily="18" charset="0"/>
              </a:rPr>
              <a:t>trường</a:t>
            </a:r>
            <a:r>
              <a:rPr lang="en-US" sz="5867" b="1" dirty="0">
                <a:solidFill>
                  <a:srgbClr val="5D3E24"/>
                </a:solidFill>
                <a:latin typeface="Times New Roman" panose="02020603050405020304" pitchFamily="18" charset="0"/>
                <a:cs typeface="Times New Roman" panose="02020603050405020304" pitchFamily="18" charset="0"/>
              </a:rPr>
              <a:t> </a:t>
            </a:r>
            <a:r>
              <a:rPr lang="en-US" sz="5867" b="1" dirty="0" err="1">
                <a:solidFill>
                  <a:srgbClr val="5D3E24"/>
                </a:solidFill>
                <a:latin typeface="Times New Roman" panose="02020603050405020304" pitchFamily="18" charset="0"/>
                <a:cs typeface="Times New Roman" panose="02020603050405020304" pitchFamily="18" charset="0"/>
              </a:rPr>
              <a:t>từ</a:t>
            </a:r>
            <a:r>
              <a:rPr lang="en-US" sz="5867" b="1" dirty="0">
                <a:solidFill>
                  <a:srgbClr val="5D3E24"/>
                </a:solidFill>
                <a:latin typeface="Times New Roman" panose="02020603050405020304" pitchFamily="18" charset="0"/>
                <a:cs typeface="Times New Roman" panose="02020603050405020304" pitchFamily="18" charset="0"/>
              </a:rPr>
              <a:t>)</a:t>
            </a:r>
          </a:p>
        </p:txBody>
      </p:sp>
      <p:pic>
        <p:nvPicPr>
          <p:cNvPr id="15" name="Picture 14" descr="A magnet with lightning bolts coming out of it&#10;&#10;Description automatically generated">
            <a:extLst>
              <a:ext uri="{FF2B5EF4-FFF2-40B4-BE49-F238E27FC236}">
                <a16:creationId xmlns:a16="http://schemas.microsoft.com/office/drawing/2014/main" id="{48DE1079-060B-DCE0-BFD9-8AC8835A76EE}"/>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xmlns="" r:id="rId14"/>
              </a:ext>
            </a:extLst>
          </a:blip>
          <a:stretch>
            <a:fillRect/>
          </a:stretch>
        </p:blipFill>
        <p:spPr>
          <a:xfrm>
            <a:off x="8164197" y="189160"/>
            <a:ext cx="1196479" cy="1196479"/>
          </a:xfrm>
          <a:prstGeom prst="ellipse">
            <a:avLst/>
          </a:prstGeom>
        </p:spPr>
      </p:pic>
      <p:pic>
        <p:nvPicPr>
          <p:cNvPr id="16" name="TƯƠNG TÁC GIỮA  HAI NAM CHÂ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85005" y="1402428"/>
            <a:ext cx="8577141" cy="4824642"/>
          </a:xfrm>
          <a:prstGeom prst="rect">
            <a:avLst/>
          </a:prstGeom>
        </p:spPr>
      </p:pic>
    </p:spTree>
    <p:extLst>
      <p:ext uri="{BB962C8B-B14F-4D97-AF65-F5344CB8AC3E}">
        <p14:creationId xmlns:p14="http://schemas.microsoft.com/office/powerpoint/2010/main" val="159641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10800000">
            <a:off x="-1203852" y="-1009612"/>
            <a:ext cx="6372891" cy="9010514"/>
          </a:xfrm>
          <a:custGeom>
            <a:avLst/>
            <a:gdLst/>
            <a:ahLst/>
            <a:cxnLst/>
            <a:rect l="l" t="t" r="r" b="b"/>
            <a:pathLst>
              <a:path w="9559336" h="13515771">
                <a:moveTo>
                  <a:pt x="0" y="0"/>
                </a:moveTo>
                <a:lnTo>
                  <a:pt x="9559336" y="0"/>
                </a:lnTo>
                <a:lnTo>
                  <a:pt x="9559336" y="13515770"/>
                </a:lnTo>
                <a:lnTo>
                  <a:pt x="0" y="135157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388925" y="491227"/>
            <a:ext cx="8966403" cy="602729"/>
          </a:xfrm>
          <a:prstGeom prst="rect">
            <a:avLst/>
          </a:prstGeom>
        </p:spPr>
        <p:txBody>
          <a:bodyPr wrap="square" lIns="0" tIns="0" rIns="0" bIns="0" rtlCol="0" anchor="t">
            <a:spAutoFit/>
          </a:bodyPr>
          <a:lstStyle/>
          <a:p>
            <a:pPr algn="ctr" defTabSz="609630">
              <a:lnSpc>
                <a:spcPts val="4694"/>
              </a:lnSpc>
            </a:pPr>
            <a:r>
              <a:rPr lang="en-US" sz="5867" b="1" dirty="0">
                <a:solidFill>
                  <a:srgbClr val="5D3E24"/>
                </a:solidFill>
                <a:latin typeface="Times New Roman" panose="02020603050405020304" pitchFamily="18" charset="0"/>
                <a:cs typeface="Times New Roman" panose="02020603050405020304" pitchFamily="18" charset="0"/>
              </a:rPr>
              <a:t>1. </a:t>
            </a:r>
            <a:r>
              <a:rPr lang="en-US" sz="5867" b="1" dirty="0" err="1">
                <a:solidFill>
                  <a:srgbClr val="5D3E24"/>
                </a:solidFill>
                <a:latin typeface="Times New Roman" panose="02020603050405020304" pitchFamily="18" charset="0"/>
                <a:cs typeface="Times New Roman" panose="02020603050405020304" pitchFamily="18" charset="0"/>
              </a:rPr>
              <a:t>Từ</a:t>
            </a:r>
            <a:r>
              <a:rPr lang="en-US" sz="5867" b="1" dirty="0">
                <a:solidFill>
                  <a:srgbClr val="5D3E24"/>
                </a:solidFill>
                <a:latin typeface="Times New Roman" panose="02020603050405020304" pitchFamily="18" charset="0"/>
                <a:cs typeface="Times New Roman" panose="02020603050405020304" pitchFamily="18" charset="0"/>
              </a:rPr>
              <a:t> </a:t>
            </a:r>
            <a:r>
              <a:rPr lang="en-US" sz="5867" b="1" dirty="0" err="1">
                <a:solidFill>
                  <a:srgbClr val="5D3E24"/>
                </a:solidFill>
                <a:latin typeface="Times New Roman" panose="02020603050405020304" pitchFamily="18" charset="0"/>
                <a:cs typeface="Times New Roman" panose="02020603050405020304" pitchFamily="18" charset="0"/>
              </a:rPr>
              <a:t>trường</a:t>
            </a:r>
            <a:r>
              <a:rPr lang="en-US" sz="5867" b="1" dirty="0">
                <a:solidFill>
                  <a:srgbClr val="5D3E24"/>
                </a:solidFill>
                <a:latin typeface="Times New Roman" panose="02020603050405020304" pitchFamily="18" charset="0"/>
                <a:cs typeface="Times New Roman" panose="02020603050405020304" pitchFamily="18" charset="0"/>
              </a:rPr>
              <a:t> ( </a:t>
            </a:r>
            <a:r>
              <a:rPr lang="en-US" sz="5867" b="1" dirty="0" err="1">
                <a:solidFill>
                  <a:srgbClr val="5D3E24"/>
                </a:solidFill>
                <a:latin typeface="Times New Roman" panose="02020603050405020304" pitchFamily="18" charset="0"/>
                <a:cs typeface="Times New Roman" panose="02020603050405020304" pitchFamily="18" charset="0"/>
              </a:rPr>
              <a:t>trường</a:t>
            </a:r>
            <a:r>
              <a:rPr lang="en-US" sz="5867" b="1" dirty="0">
                <a:solidFill>
                  <a:srgbClr val="5D3E24"/>
                </a:solidFill>
                <a:latin typeface="Times New Roman" panose="02020603050405020304" pitchFamily="18" charset="0"/>
                <a:cs typeface="Times New Roman" panose="02020603050405020304" pitchFamily="18" charset="0"/>
              </a:rPr>
              <a:t> </a:t>
            </a:r>
            <a:r>
              <a:rPr lang="en-US" sz="5867" b="1" dirty="0" err="1">
                <a:solidFill>
                  <a:srgbClr val="5D3E24"/>
                </a:solidFill>
                <a:latin typeface="Times New Roman" panose="02020603050405020304" pitchFamily="18" charset="0"/>
                <a:cs typeface="Times New Roman" panose="02020603050405020304" pitchFamily="18" charset="0"/>
              </a:rPr>
              <a:t>từ</a:t>
            </a:r>
            <a:r>
              <a:rPr lang="en-US" sz="5867" b="1" dirty="0">
                <a:solidFill>
                  <a:srgbClr val="5D3E24"/>
                </a:solidFill>
                <a:latin typeface="Times New Roman" panose="02020603050405020304" pitchFamily="18" charset="0"/>
                <a:cs typeface="Times New Roman" panose="02020603050405020304" pitchFamily="18" charset="0"/>
              </a:rPr>
              <a:t>)</a:t>
            </a:r>
          </a:p>
        </p:txBody>
      </p:sp>
      <p:sp>
        <p:nvSpPr>
          <p:cNvPr id="9" name="Freeform 9"/>
          <p:cNvSpPr/>
          <p:nvPr/>
        </p:nvSpPr>
        <p:spPr>
          <a:xfrm rot="-1770339">
            <a:off x="-546024" y="5466695"/>
            <a:ext cx="1092047" cy="1040423"/>
          </a:xfrm>
          <a:custGeom>
            <a:avLst/>
            <a:gdLst/>
            <a:ahLst/>
            <a:cxnLst/>
            <a:rect l="l" t="t" r="r" b="b"/>
            <a:pathLst>
              <a:path w="1638071" h="1560635">
                <a:moveTo>
                  <a:pt x="0" y="0"/>
                </a:moveTo>
                <a:lnTo>
                  <a:pt x="1638071" y="0"/>
                </a:lnTo>
                <a:lnTo>
                  <a:pt x="1638071" y="1560636"/>
                </a:lnTo>
                <a:lnTo>
                  <a:pt x="0" y="1560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245019" flipH="1">
            <a:off x="10002506" y="5158086"/>
            <a:ext cx="3007389" cy="3788837"/>
          </a:xfrm>
          <a:custGeom>
            <a:avLst/>
            <a:gdLst/>
            <a:ahLst/>
            <a:cxnLst/>
            <a:rect l="l" t="t" r="r" b="b"/>
            <a:pathLst>
              <a:path w="4511084" h="5683256">
                <a:moveTo>
                  <a:pt x="4511084" y="0"/>
                </a:moveTo>
                <a:lnTo>
                  <a:pt x="0" y="0"/>
                </a:lnTo>
                <a:lnTo>
                  <a:pt x="0" y="5683256"/>
                </a:lnTo>
                <a:lnTo>
                  <a:pt x="4511084" y="5683256"/>
                </a:lnTo>
                <a:lnTo>
                  <a:pt x="451108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294278">
            <a:off x="11158618" y="2749535"/>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id="{DB0878DE-70BA-93F4-D872-56CF54437621}"/>
              </a:ext>
            </a:extLst>
          </p:cNvPr>
          <p:cNvPicPr>
            <a:picLocks noChangeAspect="1"/>
          </p:cNvPicPr>
          <p:nvPr/>
        </p:nvPicPr>
        <p:blipFill rotWithShape="1">
          <a:blip r:embed="rId10"/>
          <a:srcRect l="2149" t="5882" r="2001" b="5882"/>
          <a:stretch/>
        </p:blipFill>
        <p:spPr>
          <a:xfrm>
            <a:off x="1303098" y="2042644"/>
            <a:ext cx="3708400" cy="762000"/>
          </a:xfrm>
          <a:prstGeom prst="rect">
            <a:avLst/>
          </a:prstGeom>
        </p:spPr>
      </p:pic>
      <p:pic>
        <p:nvPicPr>
          <p:cNvPr id="20" name="Picture 19" descr="A close-up of a nail&#10;&#10;Description automatically generated">
            <a:extLst>
              <a:ext uri="{FF2B5EF4-FFF2-40B4-BE49-F238E27FC236}">
                <a16:creationId xmlns:a16="http://schemas.microsoft.com/office/drawing/2014/main" id="{2CCA3C0E-FF7D-EB36-5388-55B836D9AC2F}"/>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rot="3035514">
            <a:off x="6177454" y="533898"/>
            <a:ext cx="3379745" cy="3379745"/>
          </a:xfrm>
          <a:prstGeom prst="rect">
            <a:avLst/>
          </a:prstGeom>
        </p:spPr>
      </p:pic>
      <p:pic>
        <p:nvPicPr>
          <p:cNvPr id="23" name="Picture 22" descr="A magnet with lightning bolts coming out of it&#10;&#10;Description automatically generated">
            <a:extLst>
              <a:ext uri="{FF2B5EF4-FFF2-40B4-BE49-F238E27FC236}">
                <a16:creationId xmlns:a16="http://schemas.microsoft.com/office/drawing/2014/main" id="{7B952FC9-451A-F289-CDF4-3BABAED22654}"/>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xmlns="" r:id="rId14"/>
              </a:ext>
            </a:extLst>
          </a:blip>
          <a:stretch>
            <a:fillRect/>
          </a:stretch>
        </p:blipFill>
        <p:spPr>
          <a:xfrm>
            <a:off x="9382502" y="46770"/>
            <a:ext cx="1196479" cy="1196479"/>
          </a:xfrm>
          <a:prstGeom prst="ellipse">
            <a:avLst/>
          </a:prstGeom>
        </p:spPr>
      </p:pic>
      <p:pic>
        <p:nvPicPr>
          <p:cNvPr id="5" name="Picture 4">
            <a:extLst>
              <a:ext uri="{FF2B5EF4-FFF2-40B4-BE49-F238E27FC236}">
                <a16:creationId xmlns:a16="http://schemas.microsoft.com/office/drawing/2014/main" id="{05885984-16E4-6392-5A77-1E189C7E979A}"/>
              </a:ext>
            </a:extLst>
          </p:cNvPr>
          <p:cNvPicPr>
            <a:picLocks noChangeAspect="1"/>
          </p:cNvPicPr>
          <p:nvPr/>
        </p:nvPicPr>
        <p:blipFill rotWithShape="1">
          <a:blip r:embed="rId10"/>
          <a:srcRect l="2149" t="5882" r="2001" b="5882"/>
          <a:stretch/>
        </p:blipFill>
        <p:spPr>
          <a:xfrm>
            <a:off x="894600" y="3786873"/>
            <a:ext cx="3708400" cy="762000"/>
          </a:xfrm>
          <a:prstGeom prst="rect">
            <a:avLst/>
          </a:prstGeom>
        </p:spPr>
      </p:pic>
      <p:pic>
        <p:nvPicPr>
          <p:cNvPr id="6" name="Picture 5">
            <a:extLst>
              <a:ext uri="{FF2B5EF4-FFF2-40B4-BE49-F238E27FC236}">
                <a16:creationId xmlns:a16="http://schemas.microsoft.com/office/drawing/2014/main" id="{5B6BF0BA-0E1F-FEE2-A925-971A8AC4836F}"/>
              </a:ext>
            </a:extLst>
          </p:cNvPr>
          <p:cNvPicPr>
            <a:picLocks noChangeAspect="1"/>
          </p:cNvPicPr>
          <p:nvPr/>
        </p:nvPicPr>
        <p:blipFill rotWithShape="1">
          <a:blip r:embed="rId10"/>
          <a:srcRect l="2149" t="5882" r="2001" b="5882"/>
          <a:stretch/>
        </p:blipFill>
        <p:spPr>
          <a:xfrm>
            <a:off x="6013125" y="3786873"/>
            <a:ext cx="3708400" cy="762000"/>
          </a:xfrm>
          <a:prstGeom prst="rect">
            <a:avLst/>
          </a:prstGeom>
        </p:spPr>
      </p:pic>
      <p:pic>
        <p:nvPicPr>
          <p:cNvPr id="7" name="Picture 6">
            <a:extLst>
              <a:ext uri="{FF2B5EF4-FFF2-40B4-BE49-F238E27FC236}">
                <a16:creationId xmlns:a16="http://schemas.microsoft.com/office/drawing/2014/main" id="{E51B722E-1FBA-C999-9CA9-6B41E940C450}"/>
              </a:ext>
            </a:extLst>
          </p:cNvPr>
          <p:cNvPicPr>
            <a:picLocks noChangeAspect="1"/>
          </p:cNvPicPr>
          <p:nvPr/>
        </p:nvPicPr>
        <p:blipFill rotWithShape="1">
          <a:blip r:embed="rId10"/>
          <a:srcRect l="2149" t="5882" r="2001" b="5882"/>
          <a:stretch/>
        </p:blipFill>
        <p:spPr>
          <a:xfrm>
            <a:off x="1460639" y="5265239"/>
            <a:ext cx="3708400" cy="762000"/>
          </a:xfrm>
          <a:prstGeom prst="rect">
            <a:avLst/>
          </a:prstGeom>
        </p:spPr>
      </p:pic>
      <p:pic>
        <p:nvPicPr>
          <p:cNvPr id="8" name="Picture 7">
            <a:extLst>
              <a:ext uri="{FF2B5EF4-FFF2-40B4-BE49-F238E27FC236}">
                <a16:creationId xmlns:a16="http://schemas.microsoft.com/office/drawing/2014/main" id="{22455B9F-32F5-188D-E74A-8C4E1A64B302}"/>
              </a:ext>
            </a:extLst>
          </p:cNvPr>
          <p:cNvPicPr>
            <a:picLocks noChangeAspect="1"/>
          </p:cNvPicPr>
          <p:nvPr/>
        </p:nvPicPr>
        <p:blipFill rotWithShape="1">
          <a:blip r:embed="rId10"/>
          <a:srcRect l="2149" t="5882" r="2001" b="5882"/>
          <a:stretch/>
        </p:blipFill>
        <p:spPr>
          <a:xfrm flipH="1">
            <a:off x="5208022" y="5265239"/>
            <a:ext cx="3708400" cy="762000"/>
          </a:xfrm>
          <a:prstGeom prst="rect">
            <a:avLst/>
          </a:prstGeom>
        </p:spPr>
      </p:pic>
      <p:sp>
        <p:nvSpPr>
          <p:cNvPr id="4" name="TextBox 3"/>
          <p:cNvSpPr txBox="1"/>
          <p:nvPr/>
        </p:nvSpPr>
        <p:spPr>
          <a:xfrm>
            <a:off x="1982594" y="4634230"/>
            <a:ext cx="584144" cy="467159"/>
          </a:xfrm>
          <a:prstGeom prst="rect">
            <a:avLst/>
          </a:prstGeom>
          <a:noFill/>
        </p:spPr>
        <p:txBody>
          <a:bodyPr wrap="square" rtlCol="0">
            <a:spAutoFit/>
          </a:bodyPr>
          <a:lstStyle/>
          <a:p>
            <a:r>
              <a:rPr lang="vi-VN" sz="2400" dirty="0" smtClean="0">
                <a:latin typeface="+mj-lt"/>
              </a:rPr>
              <a:t>a</a:t>
            </a:r>
            <a:endParaRPr lang="en-US" sz="2400" dirty="0">
              <a:latin typeface="+mj-lt"/>
            </a:endParaRPr>
          </a:p>
        </p:txBody>
      </p:sp>
      <p:sp>
        <p:nvSpPr>
          <p:cNvPr id="15" name="TextBox 14"/>
          <p:cNvSpPr txBox="1"/>
          <p:nvPr/>
        </p:nvSpPr>
        <p:spPr>
          <a:xfrm>
            <a:off x="6963881" y="6090032"/>
            <a:ext cx="584144" cy="467159"/>
          </a:xfrm>
          <a:prstGeom prst="rect">
            <a:avLst/>
          </a:prstGeom>
          <a:noFill/>
        </p:spPr>
        <p:txBody>
          <a:bodyPr wrap="square" rtlCol="0">
            <a:spAutoFit/>
          </a:bodyPr>
          <a:lstStyle/>
          <a:p>
            <a:r>
              <a:rPr lang="vi-VN" sz="2400" dirty="0" smtClean="0">
                <a:latin typeface="+mj-lt"/>
              </a:rPr>
              <a:t>b</a:t>
            </a:r>
            <a:endParaRPr lang="en-US" sz="2400" dirty="0">
              <a:latin typeface="+mj-lt"/>
            </a:endParaRPr>
          </a:p>
        </p:txBody>
      </p:sp>
      <p:sp>
        <p:nvSpPr>
          <p:cNvPr id="16" name="TextBox 15"/>
          <p:cNvSpPr txBox="1"/>
          <p:nvPr/>
        </p:nvSpPr>
        <p:spPr>
          <a:xfrm>
            <a:off x="2865226" y="6058126"/>
            <a:ext cx="584144" cy="467159"/>
          </a:xfrm>
          <a:prstGeom prst="rect">
            <a:avLst/>
          </a:prstGeom>
          <a:noFill/>
        </p:spPr>
        <p:txBody>
          <a:bodyPr wrap="square" rtlCol="0">
            <a:spAutoFit/>
          </a:bodyPr>
          <a:lstStyle/>
          <a:p>
            <a:r>
              <a:rPr lang="vi-VN" sz="2400" smtClean="0">
                <a:latin typeface="+mj-lt"/>
              </a:rPr>
              <a:t>a</a:t>
            </a:r>
            <a:endParaRPr lang="en-US" sz="2400" dirty="0">
              <a:latin typeface="+mj-lt"/>
            </a:endParaRPr>
          </a:p>
        </p:txBody>
      </p:sp>
      <p:sp>
        <p:nvSpPr>
          <p:cNvPr id="18" name="TextBox 17"/>
          <p:cNvSpPr txBox="1"/>
          <p:nvPr/>
        </p:nvSpPr>
        <p:spPr>
          <a:xfrm>
            <a:off x="7500024" y="4700159"/>
            <a:ext cx="584144" cy="467159"/>
          </a:xfrm>
          <a:prstGeom prst="rect">
            <a:avLst/>
          </a:prstGeom>
          <a:noFill/>
        </p:spPr>
        <p:txBody>
          <a:bodyPr wrap="square" rtlCol="0">
            <a:spAutoFit/>
          </a:bodyPr>
          <a:lstStyle/>
          <a:p>
            <a:r>
              <a:rPr lang="vi-VN" sz="2400" dirty="0" smtClean="0">
                <a:latin typeface="+mj-lt"/>
              </a:rPr>
              <a:t>b</a:t>
            </a:r>
            <a:endParaRPr lang="en-US" sz="2400" dirty="0">
              <a:latin typeface="+mj-lt"/>
            </a:endParaRPr>
          </a:p>
        </p:txBody>
      </p:sp>
    </p:spTree>
    <p:extLst>
      <p:ext uri="{BB962C8B-B14F-4D97-AF65-F5344CB8AC3E}">
        <p14:creationId xmlns:p14="http://schemas.microsoft.com/office/powerpoint/2010/main" val="179649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506 -0.02639 L -0.14523 -0.00942 " pathEditMode="relative" rAng="0" ptsTypes="AA">
                                      <p:cBhvr>
                                        <p:cTn id="6" dur="2000" fill="hold"/>
                                        <p:tgtEl>
                                          <p:spTgt spid="20"/>
                                        </p:tgtEl>
                                        <p:attrNameLst>
                                          <p:attrName>ppt_x</p:attrName>
                                          <p:attrName>ppt_y</p:attrName>
                                        </p:attrNameLst>
                                      </p:cBhvr>
                                      <p:rCtr x="-9792" y="84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3.95062E-6 L -0.07031 0.00339 " pathEditMode="relative" rAng="0" ptsTypes="AA">
                                      <p:cBhvr>
                                        <p:cTn id="10" dur="2000" fill="hold"/>
                                        <p:tgtEl>
                                          <p:spTgt spid="6"/>
                                        </p:tgtEl>
                                        <p:attrNameLst>
                                          <p:attrName>ppt_x</p:attrName>
                                          <p:attrName>ppt_y</p:attrName>
                                        </p:attrNameLst>
                                      </p:cBhvr>
                                      <p:rCtr x="-3516" y="170"/>
                                    </p:animMotion>
                                  </p:childTnLst>
                                </p:cTn>
                              </p:par>
                              <p:par>
                                <p:cTn id="11" presetID="42" presetClass="path" presetSubtype="0" accel="50000" decel="50000" fill="hold" nodeType="withEffect">
                                  <p:stCondLst>
                                    <p:cond delay="0"/>
                                  </p:stCondLst>
                                  <p:childTnLst>
                                    <p:animMotion origin="layout" path="M -4.02778E-6 3.95062E-6 L 0.0454 0.00339 " pathEditMode="relative" rAng="0" ptsTypes="AA">
                                      <p:cBhvr>
                                        <p:cTn id="12" dur="2000" fill="hold"/>
                                        <p:tgtEl>
                                          <p:spTgt spid="5"/>
                                        </p:tgtEl>
                                        <p:attrNameLst>
                                          <p:attrName>ppt_x</p:attrName>
                                          <p:attrName>ppt_y</p:attrName>
                                        </p:attrNameLst>
                                      </p:cBhvr>
                                      <p:rCtr x="2266" y="170"/>
                                    </p:animMotion>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5E-6 -2.46914E-6 L -0.10521 0.00263 " pathEditMode="relative" rAng="0" ptsTypes="AA">
                                      <p:cBhvr>
                                        <p:cTn id="16" dur="2000" fill="hold"/>
                                        <p:tgtEl>
                                          <p:spTgt spid="7"/>
                                        </p:tgtEl>
                                        <p:attrNameLst>
                                          <p:attrName>ppt_x</p:attrName>
                                          <p:attrName>ppt_y</p:attrName>
                                        </p:attrNameLst>
                                      </p:cBhvr>
                                      <p:rCtr x="-5260" y="123"/>
                                    </p:animMotion>
                                  </p:childTnLst>
                                </p:cTn>
                              </p:par>
                              <p:par>
                                <p:cTn id="17" presetID="63" presetClass="path" presetSubtype="0" accel="50000" decel="50000" fill="hold" nodeType="withEffect">
                                  <p:stCondLst>
                                    <p:cond delay="0"/>
                                  </p:stCondLst>
                                  <p:childTnLst>
                                    <p:animMotion origin="layout" path="M -3.47222E-6 -2.46914E-6 L 0.10408 0.00263 " pathEditMode="relative" rAng="0" ptsTypes="AA">
                                      <p:cBhvr>
                                        <p:cTn id="18" dur="2000" fill="hold"/>
                                        <p:tgtEl>
                                          <p:spTgt spid="8"/>
                                        </p:tgtEl>
                                        <p:attrNameLst>
                                          <p:attrName>ppt_x</p:attrName>
                                          <p:attrName>ppt_y</p:attrName>
                                        </p:attrNameLst>
                                      </p:cBhvr>
                                      <p:rCtr x="5200"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10800000">
            <a:off x="-1203852" y="-1009612"/>
            <a:ext cx="6372891" cy="9010514"/>
          </a:xfrm>
          <a:custGeom>
            <a:avLst/>
            <a:gdLst/>
            <a:ahLst/>
            <a:cxnLst/>
            <a:rect l="l" t="t" r="r" b="b"/>
            <a:pathLst>
              <a:path w="9559336" h="13515771">
                <a:moveTo>
                  <a:pt x="0" y="0"/>
                </a:moveTo>
                <a:lnTo>
                  <a:pt x="9559336" y="0"/>
                </a:lnTo>
                <a:lnTo>
                  <a:pt x="9559336" y="13515770"/>
                </a:lnTo>
                <a:lnTo>
                  <a:pt x="0" y="135157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388925" y="491227"/>
            <a:ext cx="8966403" cy="602729"/>
          </a:xfrm>
          <a:prstGeom prst="rect">
            <a:avLst/>
          </a:prstGeom>
        </p:spPr>
        <p:txBody>
          <a:bodyPr wrap="square" lIns="0" tIns="0" rIns="0" bIns="0" rtlCol="0" anchor="t">
            <a:spAutoFit/>
          </a:bodyPr>
          <a:lstStyle/>
          <a:p>
            <a:pPr algn="ctr" defTabSz="609630">
              <a:lnSpc>
                <a:spcPts val="4694"/>
              </a:lnSpc>
            </a:pPr>
            <a:r>
              <a:rPr lang="en-US" sz="5867" b="1" dirty="0">
                <a:solidFill>
                  <a:srgbClr val="5D3E24"/>
                </a:solidFill>
                <a:latin typeface="Times New Roman" panose="02020603050405020304" pitchFamily="18" charset="0"/>
                <a:cs typeface="Times New Roman" panose="02020603050405020304" pitchFamily="18" charset="0"/>
              </a:rPr>
              <a:t>1. </a:t>
            </a:r>
            <a:r>
              <a:rPr lang="en-US" sz="5867" b="1" dirty="0" err="1">
                <a:solidFill>
                  <a:srgbClr val="5D3E24"/>
                </a:solidFill>
                <a:latin typeface="Times New Roman" panose="02020603050405020304" pitchFamily="18" charset="0"/>
                <a:cs typeface="Times New Roman" panose="02020603050405020304" pitchFamily="18" charset="0"/>
              </a:rPr>
              <a:t>Từ</a:t>
            </a:r>
            <a:r>
              <a:rPr lang="en-US" sz="5867" b="1" dirty="0">
                <a:solidFill>
                  <a:srgbClr val="5D3E24"/>
                </a:solidFill>
                <a:latin typeface="Times New Roman" panose="02020603050405020304" pitchFamily="18" charset="0"/>
                <a:cs typeface="Times New Roman" panose="02020603050405020304" pitchFamily="18" charset="0"/>
              </a:rPr>
              <a:t> </a:t>
            </a:r>
            <a:r>
              <a:rPr lang="en-US" sz="5867" b="1" dirty="0" err="1">
                <a:solidFill>
                  <a:srgbClr val="5D3E24"/>
                </a:solidFill>
                <a:latin typeface="Times New Roman" panose="02020603050405020304" pitchFamily="18" charset="0"/>
                <a:cs typeface="Times New Roman" panose="02020603050405020304" pitchFamily="18" charset="0"/>
              </a:rPr>
              <a:t>trường</a:t>
            </a:r>
            <a:r>
              <a:rPr lang="en-US" sz="5867" b="1" dirty="0">
                <a:solidFill>
                  <a:srgbClr val="5D3E24"/>
                </a:solidFill>
                <a:latin typeface="Times New Roman" panose="02020603050405020304" pitchFamily="18" charset="0"/>
                <a:cs typeface="Times New Roman" panose="02020603050405020304" pitchFamily="18" charset="0"/>
              </a:rPr>
              <a:t> ( </a:t>
            </a:r>
            <a:r>
              <a:rPr lang="en-US" sz="5867" b="1" dirty="0" err="1">
                <a:solidFill>
                  <a:srgbClr val="5D3E24"/>
                </a:solidFill>
                <a:latin typeface="Times New Roman" panose="02020603050405020304" pitchFamily="18" charset="0"/>
                <a:cs typeface="Times New Roman" panose="02020603050405020304" pitchFamily="18" charset="0"/>
              </a:rPr>
              <a:t>trường</a:t>
            </a:r>
            <a:r>
              <a:rPr lang="en-US" sz="5867" b="1" dirty="0">
                <a:solidFill>
                  <a:srgbClr val="5D3E24"/>
                </a:solidFill>
                <a:latin typeface="Times New Roman" panose="02020603050405020304" pitchFamily="18" charset="0"/>
                <a:cs typeface="Times New Roman" panose="02020603050405020304" pitchFamily="18" charset="0"/>
              </a:rPr>
              <a:t> </a:t>
            </a:r>
            <a:r>
              <a:rPr lang="en-US" sz="5867" b="1" dirty="0" err="1">
                <a:solidFill>
                  <a:srgbClr val="5D3E24"/>
                </a:solidFill>
                <a:latin typeface="Times New Roman" panose="02020603050405020304" pitchFamily="18" charset="0"/>
                <a:cs typeface="Times New Roman" panose="02020603050405020304" pitchFamily="18" charset="0"/>
              </a:rPr>
              <a:t>từ</a:t>
            </a:r>
            <a:r>
              <a:rPr lang="en-US" sz="5867" b="1" dirty="0">
                <a:solidFill>
                  <a:srgbClr val="5D3E24"/>
                </a:solidFill>
                <a:latin typeface="Times New Roman" panose="02020603050405020304" pitchFamily="18" charset="0"/>
                <a:cs typeface="Times New Roman" panose="02020603050405020304" pitchFamily="18" charset="0"/>
              </a:rPr>
              <a:t>)</a:t>
            </a:r>
          </a:p>
        </p:txBody>
      </p:sp>
      <p:sp>
        <p:nvSpPr>
          <p:cNvPr id="9" name="Freeform 9"/>
          <p:cNvSpPr/>
          <p:nvPr/>
        </p:nvSpPr>
        <p:spPr>
          <a:xfrm rot="-1770339">
            <a:off x="-546024" y="5466695"/>
            <a:ext cx="1092047" cy="1040423"/>
          </a:xfrm>
          <a:custGeom>
            <a:avLst/>
            <a:gdLst/>
            <a:ahLst/>
            <a:cxnLst/>
            <a:rect l="l" t="t" r="r" b="b"/>
            <a:pathLst>
              <a:path w="1638071" h="1560635">
                <a:moveTo>
                  <a:pt x="0" y="0"/>
                </a:moveTo>
                <a:lnTo>
                  <a:pt x="1638071" y="0"/>
                </a:lnTo>
                <a:lnTo>
                  <a:pt x="1638071" y="1560636"/>
                </a:lnTo>
                <a:lnTo>
                  <a:pt x="0" y="1560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245019" flipH="1">
            <a:off x="10002506" y="5158086"/>
            <a:ext cx="3007389" cy="3788837"/>
          </a:xfrm>
          <a:custGeom>
            <a:avLst/>
            <a:gdLst/>
            <a:ahLst/>
            <a:cxnLst/>
            <a:rect l="l" t="t" r="r" b="b"/>
            <a:pathLst>
              <a:path w="4511084" h="5683256">
                <a:moveTo>
                  <a:pt x="4511084" y="0"/>
                </a:moveTo>
                <a:lnTo>
                  <a:pt x="0" y="0"/>
                </a:lnTo>
                <a:lnTo>
                  <a:pt x="0" y="5683256"/>
                </a:lnTo>
                <a:lnTo>
                  <a:pt x="4511084" y="5683256"/>
                </a:lnTo>
                <a:lnTo>
                  <a:pt x="451108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294278">
            <a:off x="11158618" y="2749535"/>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id="{DB0878DE-70BA-93F4-D872-56CF54437621}"/>
              </a:ext>
            </a:extLst>
          </p:cNvPr>
          <p:cNvPicPr>
            <a:picLocks noChangeAspect="1"/>
          </p:cNvPicPr>
          <p:nvPr/>
        </p:nvPicPr>
        <p:blipFill rotWithShape="1">
          <a:blip r:embed="rId10"/>
          <a:srcRect l="2149" t="5882" r="2001" b="5882"/>
          <a:stretch/>
        </p:blipFill>
        <p:spPr>
          <a:xfrm>
            <a:off x="1303098" y="2042644"/>
            <a:ext cx="3708400" cy="762000"/>
          </a:xfrm>
          <a:prstGeom prst="rect">
            <a:avLst/>
          </a:prstGeom>
        </p:spPr>
      </p:pic>
      <p:pic>
        <p:nvPicPr>
          <p:cNvPr id="20" name="Picture 19" descr="A close-up of a nail&#10;&#10;Description automatically generated">
            <a:extLst>
              <a:ext uri="{FF2B5EF4-FFF2-40B4-BE49-F238E27FC236}">
                <a16:creationId xmlns:a16="http://schemas.microsoft.com/office/drawing/2014/main" id="{2CCA3C0E-FF7D-EB36-5388-55B836D9AC2F}"/>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rot="3035514">
            <a:off x="6177454" y="533898"/>
            <a:ext cx="3379745" cy="3379745"/>
          </a:xfrm>
          <a:prstGeom prst="rect">
            <a:avLst/>
          </a:prstGeom>
        </p:spPr>
      </p:pic>
      <p:pic>
        <p:nvPicPr>
          <p:cNvPr id="23" name="Picture 22" descr="A magnet with lightning bolts coming out of it&#10;&#10;Description automatically generated">
            <a:extLst>
              <a:ext uri="{FF2B5EF4-FFF2-40B4-BE49-F238E27FC236}">
                <a16:creationId xmlns:a16="http://schemas.microsoft.com/office/drawing/2014/main" id="{7B952FC9-451A-F289-CDF4-3BABAED22654}"/>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xmlns="" r:id="rId14"/>
              </a:ext>
            </a:extLst>
          </a:blip>
          <a:stretch>
            <a:fillRect/>
          </a:stretch>
        </p:blipFill>
        <p:spPr>
          <a:xfrm>
            <a:off x="9382502" y="46770"/>
            <a:ext cx="1196479" cy="1196479"/>
          </a:xfrm>
          <a:prstGeom prst="ellipse">
            <a:avLst/>
          </a:prstGeom>
        </p:spPr>
      </p:pic>
      <p:pic>
        <p:nvPicPr>
          <p:cNvPr id="5" name="Picture 4">
            <a:extLst>
              <a:ext uri="{FF2B5EF4-FFF2-40B4-BE49-F238E27FC236}">
                <a16:creationId xmlns:a16="http://schemas.microsoft.com/office/drawing/2014/main" id="{05885984-16E4-6392-5A77-1E189C7E979A}"/>
              </a:ext>
            </a:extLst>
          </p:cNvPr>
          <p:cNvPicPr>
            <a:picLocks noChangeAspect="1"/>
          </p:cNvPicPr>
          <p:nvPr/>
        </p:nvPicPr>
        <p:blipFill rotWithShape="1">
          <a:blip r:embed="rId10"/>
          <a:srcRect l="2149" t="5882" r="2001" b="5882"/>
          <a:stretch/>
        </p:blipFill>
        <p:spPr>
          <a:xfrm>
            <a:off x="894600" y="3786873"/>
            <a:ext cx="3708400" cy="762000"/>
          </a:xfrm>
          <a:prstGeom prst="rect">
            <a:avLst/>
          </a:prstGeom>
        </p:spPr>
      </p:pic>
      <p:pic>
        <p:nvPicPr>
          <p:cNvPr id="6" name="Picture 5">
            <a:extLst>
              <a:ext uri="{FF2B5EF4-FFF2-40B4-BE49-F238E27FC236}">
                <a16:creationId xmlns:a16="http://schemas.microsoft.com/office/drawing/2014/main" id="{5B6BF0BA-0E1F-FEE2-A925-971A8AC4836F}"/>
              </a:ext>
            </a:extLst>
          </p:cNvPr>
          <p:cNvPicPr>
            <a:picLocks noChangeAspect="1"/>
          </p:cNvPicPr>
          <p:nvPr/>
        </p:nvPicPr>
        <p:blipFill rotWithShape="1">
          <a:blip r:embed="rId10"/>
          <a:srcRect l="2149" t="5882" r="2001" b="5882"/>
          <a:stretch/>
        </p:blipFill>
        <p:spPr>
          <a:xfrm>
            <a:off x="6013125" y="3786873"/>
            <a:ext cx="3708400" cy="762000"/>
          </a:xfrm>
          <a:prstGeom prst="rect">
            <a:avLst/>
          </a:prstGeom>
        </p:spPr>
      </p:pic>
      <p:pic>
        <p:nvPicPr>
          <p:cNvPr id="7" name="Picture 6">
            <a:extLst>
              <a:ext uri="{FF2B5EF4-FFF2-40B4-BE49-F238E27FC236}">
                <a16:creationId xmlns:a16="http://schemas.microsoft.com/office/drawing/2014/main" id="{E51B722E-1FBA-C999-9CA9-6B41E940C450}"/>
              </a:ext>
            </a:extLst>
          </p:cNvPr>
          <p:cNvPicPr>
            <a:picLocks noChangeAspect="1"/>
          </p:cNvPicPr>
          <p:nvPr/>
        </p:nvPicPr>
        <p:blipFill rotWithShape="1">
          <a:blip r:embed="rId10"/>
          <a:srcRect l="2149" t="5882" r="2001" b="5882"/>
          <a:stretch/>
        </p:blipFill>
        <p:spPr>
          <a:xfrm>
            <a:off x="1460639" y="5265239"/>
            <a:ext cx="3708400" cy="762000"/>
          </a:xfrm>
          <a:prstGeom prst="rect">
            <a:avLst/>
          </a:prstGeom>
        </p:spPr>
      </p:pic>
      <p:pic>
        <p:nvPicPr>
          <p:cNvPr id="8" name="Picture 7">
            <a:extLst>
              <a:ext uri="{FF2B5EF4-FFF2-40B4-BE49-F238E27FC236}">
                <a16:creationId xmlns:a16="http://schemas.microsoft.com/office/drawing/2014/main" id="{22455B9F-32F5-188D-E74A-8C4E1A64B302}"/>
              </a:ext>
            </a:extLst>
          </p:cNvPr>
          <p:cNvPicPr>
            <a:picLocks noChangeAspect="1"/>
          </p:cNvPicPr>
          <p:nvPr/>
        </p:nvPicPr>
        <p:blipFill rotWithShape="1">
          <a:blip r:embed="rId10"/>
          <a:srcRect l="2149" t="5882" r="2001" b="5882"/>
          <a:stretch/>
        </p:blipFill>
        <p:spPr>
          <a:xfrm flipH="1">
            <a:off x="5208022" y="5265239"/>
            <a:ext cx="3708400" cy="762000"/>
          </a:xfrm>
          <a:prstGeom prst="rect">
            <a:avLst/>
          </a:prstGeom>
        </p:spPr>
      </p:pic>
      <p:sp>
        <p:nvSpPr>
          <p:cNvPr id="14" name="TextBox 13"/>
          <p:cNvSpPr txBox="1"/>
          <p:nvPr/>
        </p:nvSpPr>
        <p:spPr>
          <a:xfrm>
            <a:off x="1982594" y="4634230"/>
            <a:ext cx="584144" cy="467159"/>
          </a:xfrm>
          <a:prstGeom prst="rect">
            <a:avLst/>
          </a:prstGeom>
          <a:noFill/>
        </p:spPr>
        <p:txBody>
          <a:bodyPr wrap="square" rtlCol="0">
            <a:spAutoFit/>
          </a:bodyPr>
          <a:lstStyle/>
          <a:p>
            <a:r>
              <a:rPr lang="vi-VN" sz="2400" dirty="0" smtClean="0">
                <a:latin typeface="+mj-lt"/>
              </a:rPr>
              <a:t>a</a:t>
            </a:r>
            <a:endParaRPr lang="en-US" sz="2400" dirty="0">
              <a:latin typeface="+mj-lt"/>
            </a:endParaRPr>
          </a:p>
        </p:txBody>
      </p:sp>
      <p:sp>
        <p:nvSpPr>
          <p:cNvPr id="15" name="TextBox 14"/>
          <p:cNvSpPr txBox="1"/>
          <p:nvPr/>
        </p:nvSpPr>
        <p:spPr>
          <a:xfrm>
            <a:off x="7500024" y="4700159"/>
            <a:ext cx="584144" cy="467159"/>
          </a:xfrm>
          <a:prstGeom prst="rect">
            <a:avLst/>
          </a:prstGeom>
          <a:noFill/>
        </p:spPr>
        <p:txBody>
          <a:bodyPr wrap="square" rtlCol="0">
            <a:spAutoFit/>
          </a:bodyPr>
          <a:lstStyle/>
          <a:p>
            <a:r>
              <a:rPr lang="vi-VN" sz="2400" dirty="0" smtClean="0">
                <a:latin typeface="+mj-lt"/>
              </a:rPr>
              <a:t>b</a:t>
            </a:r>
            <a:endParaRPr lang="en-US" sz="2400" dirty="0">
              <a:latin typeface="+mj-lt"/>
            </a:endParaRPr>
          </a:p>
        </p:txBody>
      </p:sp>
      <p:sp>
        <p:nvSpPr>
          <p:cNvPr id="16" name="TextBox 15"/>
          <p:cNvSpPr txBox="1"/>
          <p:nvPr/>
        </p:nvSpPr>
        <p:spPr>
          <a:xfrm>
            <a:off x="2865226" y="6058126"/>
            <a:ext cx="584144" cy="467159"/>
          </a:xfrm>
          <a:prstGeom prst="rect">
            <a:avLst/>
          </a:prstGeom>
          <a:noFill/>
        </p:spPr>
        <p:txBody>
          <a:bodyPr wrap="square" rtlCol="0">
            <a:spAutoFit/>
          </a:bodyPr>
          <a:lstStyle/>
          <a:p>
            <a:r>
              <a:rPr lang="vi-VN" sz="2400" smtClean="0">
                <a:latin typeface="+mj-lt"/>
              </a:rPr>
              <a:t>a</a:t>
            </a:r>
            <a:endParaRPr lang="en-US" sz="2400" dirty="0">
              <a:latin typeface="+mj-lt"/>
            </a:endParaRPr>
          </a:p>
        </p:txBody>
      </p:sp>
      <p:sp>
        <p:nvSpPr>
          <p:cNvPr id="18" name="TextBox 17"/>
          <p:cNvSpPr txBox="1"/>
          <p:nvPr/>
        </p:nvSpPr>
        <p:spPr>
          <a:xfrm>
            <a:off x="6963881" y="6090032"/>
            <a:ext cx="584144" cy="467159"/>
          </a:xfrm>
          <a:prstGeom prst="rect">
            <a:avLst/>
          </a:prstGeom>
          <a:noFill/>
        </p:spPr>
        <p:txBody>
          <a:bodyPr wrap="square" rtlCol="0">
            <a:spAutoFit/>
          </a:bodyPr>
          <a:lstStyle/>
          <a:p>
            <a:r>
              <a:rPr lang="vi-VN" sz="2400" dirty="0" smtClean="0">
                <a:latin typeface="+mj-lt"/>
              </a:rPr>
              <a:t>b</a:t>
            </a:r>
            <a:endParaRPr lang="en-US" sz="2400" dirty="0">
              <a:latin typeface="+mj-lt"/>
            </a:endParaRPr>
          </a:p>
        </p:txBody>
      </p:sp>
    </p:spTree>
    <p:extLst>
      <p:ext uri="{BB962C8B-B14F-4D97-AF65-F5344CB8AC3E}">
        <p14:creationId xmlns:p14="http://schemas.microsoft.com/office/powerpoint/2010/main" val="298712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506 -0.02639 L -0.14523 -0.00942 " pathEditMode="relative" rAng="0" ptsTypes="AA">
                                      <p:cBhvr>
                                        <p:cTn id="6" dur="2000" fill="hold"/>
                                        <p:tgtEl>
                                          <p:spTgt spid="20"/>
                                        </p:tgtEl>
                                        <p:attrNameLst>
                                          <p:attrName>ppt_x</p:attrName>
                                          <p:attrName>ppt_y</p:attrName>
                                        </p:attrNameLst>
                                      </p:cBhvr>
                                      <p:rCtr x="-9792" y="84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2.5E-6 3.95062E-6 L -0.07031 0.00339 " pathEditMode="relative" rAng="0" ptsTypes="AA">
                                      <p:cBhvr>
                                        <p:cTn id="10" dur="2000" fill="hold"/>
                                        <p:tgtEl>
                                          <p:spTgt spid="6"/>
                                        </p:tgtEl>
                                        <p:attrNameLst>
                                          <p:attrName>ppt_x</p:attrName>
                                          <p:attrName>ppt_y</p:attrName>
                                        </p:attrNameLst>
                                      </p:cBhvr>
                                      <p:rCtr x="-3516" y="170"/>
                                    </p:animMotion>
                                  </p:childTnLst>
                                </p:cTn>
                              </p:par>
                              <p:par>
                                <p:cTn id="11" presetID="42" presetClass="path" presetSubtype="0" accel="50000" decel="50000" fill="hold" nodeType="withEffect">
                                  <p:stCondLst>
                                    <p:cond delay="0"/>
                                  </p:stCondLst>
                                  <p:childTnLst>
                                    <p:animMotion origin="layout" path="M -4.02778E-6 3.95062E-6 L 0.0454 0.00339 " pathEditMode="relative" rAng="0" ptsTypes="AA">
                                      <p:cBhvr>
                                        <p:cTn id="12" dur="2000" fill="hold"/>
                                        <p:tgtEl>
                                          <p:spTgt spid="5"/>
                                        </p:tgtEl>
                                        <p:attrNameLst>
                                          <p:attrName>ppt_x</p:attrName>
                                          <p:attrName>ppt_y</p:attrName>
                                        </p:attrNameLst>
                                      </p:cBhvr>
                                      <p:rCtr x="2266" y="170"/>
                                    </p:animMotion>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5E-6 -2.46914E-6 L -0.10521 0.00263 " pathEditMode="relative" rAng="0" ptsTypes="AA">
                                      <p:cBhvr>
                                        <p:cTn id="16" dur="2000" fill="hold"/>
                                        <p:tgtEl>
                                          <p:spTgt spid="7"/>
                                        </p:tgtEl>
                                        <p:attrNameLst>
                                          <p:attrName>ppt_x</p:attrName>
                                          <p:attrName>ppt_y</p:attrName>
                                        </p:attrNameLst>
                                      </p:cBhvr>
                                      <p:rCtr x="-5260" y="123"/>
                                    </p:animMotion>
                                  </p:childTnLst>
                                </p:cTn>
                              </p:par>
                              <p:par>
                                <p:cTn id="17" presetID="63" presetClass="path" presetSubtype="0" accel="50000" decel="50000" fill="hold" nodeType="withEffect">
                                  <p:stCondLst>
                                    <p:cond delay="0"/>
                                  </p:stCondLst>
                                  <p:childTnLst>
                                    <p:animMotion origin="layout" path="M -3.47222E-6 -2.46914E-6 L 0.10408 0.00263 " pathEditMode="relative" rAng="0" ptsTypes="AA">
                                      <p:cBhvr>
                                        <p:cTn id="18" dur="2000" fill="hold"/>
                                        <p:tgtEl>
                                          <p:spTgt spid="8"/>
                                        </p:tgtEl>
                                        <p:attrNameLst>
                                          <p:attrName>ppt_x</p:attrName>
                                          <p:attrName>ppt_y</p:attrName>
                                        </p:attrNameLst>
                                      </p:cBhvr>
                                      <p:rCtr x="5200"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10800000">
            <a:off x="-1203852" y="-1009612"/>
            <a:ext cx="6372891" cy="9010514"/>
          </a:xfrm>
          <a:custGeom>
            <a:avLst/>
            <a:gdLst/>
            <a:ahLst/>
            <a:cxnLst/>
            <a:rect l="l" t="t" r="r" b="b"/>
            <a:pathLst>
              <a:path w="9559336" h="13515771">
                <a:moveTo>
                  <a:pt x="0" y="0"/>
                </a:moveTo>
                <a:lnTo>
                  <a:pt x="9559336" y="0"/>
                </a:lnTo>
                <a:lnTo>
                  <a:pt x="9559336" y="13515770"/>
                </a:lnTo>
                <a:lnTo>
                  <a:pt x="0" y="135157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770339">
            <a:off x="-1076579" y="1323697"/>
            <a:ext cx="1092047" cy="1040423"/>
          </a:xfrm>
          <a:custGeom>
            <a:avLst/>
            <a:gdLst/>
            <a:ahLst/>
            <a:cxnLst/>
            <a:rect l="l" t="t" r="r" b="b"/>
            <a:pathLst>
              <a:path w="1638071" h="1560635">
                <a:moveTo>
                  <a:pt x="0" y="0"/>
                </a:moveTo>
                <a:lnTo>
                  <a:pt x="1638071" y="0"/>
                </a:lnTo>
                <a:lnTo>
                  <a:pt x="1638071" y="1560636"/>
                </a:lnTo>
                <a:lnTo>
                  <a:pt x="0" y="1560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245019" flipH="1">
            <a:off x="10002506" y="5158086"/>
            <a:ext cx="3007389" cy="3788837"/>
          </a:xfrm>
          <a:custGeom>
            <a:avLst/>
            <a:gdLst/>
            <a:ahLst/>
            <a:cxnLst/>
            <a:rect l="l" t="t" r="r" b="b"/>
            <a:pathLst>
              <a:path w="4511084" h="5683256">
                <a:moveTo>
                  <a:pt x="4511084" y="0"/>
                </a:moveTo>
                <a:lnTo>
                  <a:pt x="0" y="0"/>
                </a:lnTo>
                <a:lnTo>
                  <a:pt x="0" y="5683256"/>
                </a:lnTo>
                <a:lnTo>
                  <a:pt x="4511084" y="5683256"/>
                </a:lnTo>
                <a:lnTo>
                  <a:pt x="451108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294278">
            <a:off x="11158618" y="2749535"/>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257368" y="5962375"/>
            <a:ext cx="9618043" cy="897682"/>
          </a:xfrm>
          <a:prstGeom prst="rect">
            <a:avLst/>
          </a:prstGeom>
        </p:spPr>
        <p:txBody>
          <a:bodyPr wrap="square" lIns="0" tIns="0" rIns="0" bIns="0" rtlCol="0" anchor="t">
            <a:spAutoFit/>
          </a:bodyPr>
          <a:lstStyle/>
          <a:p>
            <a:pPr algn="ctr" defTabSz="609630">
              <a:lnSpc>
                <a:spcPts val="3547"/>
              </a:lnSpc>
            </a:pPr>
            <a:r>
              <a:rPr lang="en-US" sz="4000" dirty="0" err="1">
                <a:solidFill>
                  <a:srgbClr val="5D3E24"/>
                </a:solidFill>
                <a:latin typeface="Times New Roman" panose="02020603050405020304" pitchFamily="18" charset="0"/>
                <a:cs typeface="Times New Roman" panose="02020603050405020304" pitchFamily="18" charset="0"/>
              </a:rPr>
              <a:t>Vùng</a:t>
            </a:r>
            <a:r>
              <a:rPr lang="en-US" sz="4000" dirty="0">
                <a:solidFill>
                  <a:srgbClr val="5D3E24"/>
                </a:solidFill>
                <a:latin typeface="Times New Roman" panose="02020603050405020304" pitchFamily="18" charset="0"/>
                <a:cs typeface="Times New Roman" panose="02020603050405020304" pitchFamily="18" charset="0"/>
              </a:rPr>
              <a:t> </a:t>
            </a:r>
            <a:r>
              <a:rPr lang="en-US" sz="4000" dirty="0" err="1">
                <a:solidFill>
                  <a:srgbClr val="5D3E24"/>
                </a:solidFill>
                <a:latin typeface="Times New Roman" panose="02020603050405020304" pitchFamily="18" charset="0"/>
                <a:cs typeface="Times New Roman" panose="02020603050405020304" pitchFamily="18" charset="0"/>
              </a:rPr>
              <a:t>không</a:t>
            </a:r>
            <a:r>
              <a:rPr lang="en-US" sz="4000" dirty="0">
                <a:solidFill>
                  <a:srgbClr val="5D3E24"/>
                </a:solidFill>
                <a:latin typeface="Times New Roman" panose="02020603050405020304" pitchFamily="18" charset="0"/>
                <a:cs typeface="Times New Roman" panose="02020603050405020304" pitchFamily="18" charset="0"/>
              </a:rPr>
              <a:t> </a:t>
            </a:r>
            <a:r>
              <a:rPr lang="en-US" sz="4000" dirty="0" err="1">
                <a:solidFill>
                  <a:srgbClr val="5D3E24"/>
                </a:solidFill>
                <a:latin typeface="Times New Roman" panose="02020603050405020304" pitchFamily="18" charset="0"/>
                <a:cs typeface="Times New Roman" panose="02020603050405020304" pitchFamily="18" charset="0"/>
              </a:rPr>
              <a:t>gian</a:t>
            </a:r>
            <a:r>
              <a:rPr lang="en-US" sz="4000" dirty="0">
                <a:solidFill>
                  <a:srgbClr val="5D3E24"/>
                </a:solidFill>
                <a:latin typeface="Times New Roman" panose="02020603050405020304" pitchFamily="18" charset="0"/>
                <a:cs typeface="Times New Roman" panose="02020603050405020304" pitchFamily="18" charset="0"/>
              </a:rPr>
              <a:t> bao </a:t>
            </a:r>
            <a:r>
              <a:rPr lang="en-US" sz="4000" dirty="0" err="1">
                <a:solidFill>
                  <a:srgbClr val="5D3E24"/>
                </a:solidFill>
                <a:latin typeface="Times New Roman" panose="02020603050405020304" pitchFamily="18" charset="0"/>
                <a:cs typeface="Times New Roman" panose="02020603050405020304" pitchFamily="18" charset="0"/>
              </a:rPr>
              <a:t>quanh</a:t>
            </a:r>
            <a:r>
              <a:rPr lang="en-US" sz="4000" dirty="0">
                <a:solidFill>
                  <a:srgbClr val="5D3E24"/>
                </a:solidFill>
                <a:latin typeface="Times New Roman" panose="02020603050405020304" pitchFamily="18" charset="0"/>
                <a:cs typeface="Times New Roman" panose="02020603050405020304" pitchFamily="18" charset="0"/>
              </a:rPr>
              <a:t> </a:t>
            </a:r>
            <a:r>
              <a:rPr lang="en-US" sz="4000" dirty="0" err="1">
                <a:solidFill>
                  <a:srgbClr val="5D3E24"/>
                </a:solidFill>
                <a:latin typeface="Times New Roman" panose="02020603050405020304" pitchFamily="18" charset="0"/>
                <a:cs typeface="Times New Roman" panose="02020603050405020304" pitchFamily="18" charset="0"/>
              </a:rPr>
              <a:t>nam</a:t>
            </a:r>
            <a:r>
              <a:rPr lang="en-US" sz="4000" dirty="0">
                <a:solidFill>
                  <a:srgbClr val="5D3E24"/>
                </a:solidFill>
                <a:latin typeface="Times New Roman" panose="02020603050405020304" pitchFamily="18" charset="0"/>
                <a:cs typeface="Times New Roman" panose="02020603050405020304" pitchFamily="18" charset="0"/>
              </a:rPr>
              <a:t> </a:t>
            </a:r>
            <a:r>
              <a:rPr lang="en-US" sz="4000" dirty="0" err="1">
                <a:solidFill>
                  <a:srgbClr val="5D3E24"/>
                </a:solidFill>
                <a:latin typeface="Times New Roman" panose="02020603050405020304" pitchFamily="18" charset="0"/>
                <a:cs typeface="Times New Roman" panose="02020603050405020304" pitchFamily="18" charset="0"/>
              </a:rPr>
              <a:t>châm</a:t>
            </a:r>
            <a:r>
              <a:rPr lang="en-US" sz="4000" dirty="0">
                <a:solidFill>
                  <a:srgbClr val="5D3E24"/>
                </a:solidFill>
                <a:latin typeface="Times New Roman" panose="02020603050405020304" pitchFamily="18" charset="0"/>
                <a:cs typeface="Times New Roman" panose="02020603050405020304" pitchFamily="18" charset="0"/>
              </a:rPr>
              <a:t> </a:t>
            </a:r>
          </a:p>
          <a:p>
            <a:pPr algn="ctr" defTabSz="609630">
              <a:lnSpc>
                <a:spcPts val="3547"/>
              </a:lnSpc>
            </a:pPr>
            <a:r>
              <a:rPr lang="en-US" sz="4000" dirty="0" err="1">
                <a:solidFill>
                  <a:srgbClr val="5D3E24"/>
                </a:solidFill>
                <a:latin typeface="Times New Roman" panose="02020603050405020304" pitchFamily="18" charset="0"/>
                <a:cs typeface="Times New Roman" panose="02020603050405020304" pitchFamily="18" charset="0"/>
              </a:rPr>
              <a:t>gọi</a:t>
            </a:r>
            <a:r>
              <a:rPr lang="en-US" sz="4000" dirty="0">
                <a:solidFill>
                  <a:srgbClr val="5D3E24"/>
                </a:solidFill>
                <a:latin typeface="Times New Roman" panose="02020603050405020304" pitchFamily="18" charset="0"/>
                <a:cs typeface="Times New Roman" panose="02020603050405020304" pitchFamily="18" charset="0"/>
              </a:rPr>
              <a:t> </a:t>
            </a:r>
            <a:r>
              <a:rPr lang="en-US" sz="4000" dirty="0" err="1">
                <a:solidFill>
                  <a:srgbClr val="5D3E24"/>
                </a:solidFill>
                <a:latin typeface="Times New Roman" panose="02020603050405020304" pitchFamily="18" charset="0"/>
                <a:cs typeface="Times New Roman" panose="02020603050405020304" pitchFamily="18" charset="0"/>
              </a:rPr>
              <a:t>là</a:t>
            </a:r>
            <a:r>
              <a:rPr lang="en-US" sz="4000" dirty="0">
                <a:solidFill>
                  <a:srgbClr val="5D3E24"/>
                </a:solidFill>
                <a:latin typeface="Times New Roman" panose="02020603050405020304" pitchFamily="18" charset="0"/>
                <a:cs typeface="Times New Roman" panose="02020603050405020304" pitchFamily="18" charset="0"/>
              </a:rPr>
              <a:t> </a:t>
            </a:r>
            <a:r>
              <a:rPr lang="en-US" sz="4000" dirty="0" err="1">
                <a:solidFill>
                  <a:srgbClr val="5D3E24"/>
                </a:solidFill>
                <a:latin typeface="Times New Roman" panose="02020603050405020304" pitchFamily="18" charset="0"/>
                <a:cs typeface="Times New Roman" panose="02020603050405020304" pitchFamily="18" charset="0"/>
              </a:rPr>
              <a:t>từ</a:t>
            </a:r>
            <a:r>
              <a:rPr lang="en-US" sz="4000" dirty="0">
                <a:solidFill>
                  <a:srgbClr val="5D3E24"/>
                </a:solidFill>
                <a:latin typeface="Times New Roman" panose="02020603050405020304" pitchFamily="18" charset="0"/>
                <a:cs typeface="Times New Roman" panose="02020603050405020304" pitchFamily="18" charset="0"/>
              </a:rPr>
              <a:t> </a:t>
            </a:r>
            <a:r>
              <a:rPr lang="en-US" sz="4000" dirty="0" err="1">
                <a:solidFill>
                  <a:srgbClr val="5D3E24"/>
                </a:solidFill>
                <a:latin typeface="Times New Roman" panose="02020603050405020304" pitchFamily="18" charset="0"/>
                <a:cs typeface="Times New Roman" panose="02020603050405020304" pitchFamily="18" charset="0"/>
              </a:rPr>
              <a:t>trường</a:t>
            </a:r>
            <a:endParaRPr lang="en-US" sz="4000" dirty="0">
              <a:solidFill>
                <a:srgbClr val="5D3E24"/>
              </a:solidFill>
              <a:latin typeface="Times New Roman" panose="02020603050405020304" pitchFamily="18" charset="0"/>
              <a:cs typeface="Times New Roman" panose="02020603050405020304" pitchFamily="18" charset="0"/>
            </a:endParaRPr>
          </a:p>
        </p:txBody>
      </p:sp>
      <p:sp>
        <p:nvSpPr>
          <p:cNvPr id="14" name="TextBox 3">
            <a:extLst>
              <a:ext uri="{FF2B5EF4-FFF2-40B4-BE49-F238E27FC236}">
                <a16:creationId xmlns:a16="http://schemas.microsoft.com/office/drawing/2014/main" id="{5A3E29D3-1828-919C-AA80-3ECE89258876}"/>
              </a:ext>
            </a:extLst>
          </p:cNvPr>
          <p:cNvSpPr txBox="1"/>
          <p:nvPr/>
        </p:nvSpPr>
        <p:spPr>
          <a:xfrm>
            <a:off x="402187" y="491300"/>
            <a:ext cx="8966403" cy="602729"/>
          </a:xfrm>
          <a:prstGeom prst="rect">
            <a:avLst/>
          </a:prstGeom>
        </p:spPr>
        <p:txBody>
          <a:bodyPr wrap="square" lIns="0" tIns="0" rIns="0" bIns="0" rtlCol="0" anchor="t">
            <a:spAutoFit/>
          </a:bodyPr>
          <a:lstStyle/>
          <a:p>
            <a:pPr algn="ctr" defTabSz="609630">
              <a:lnSpc>
                <a:spcPts val="4694"/>
              </a:lnSpc>
            </a:pPr>
            <a:r>
              <a:rPr lang="en-US" sz="5867" b="1" dirty="0">
                <a:solidFill>
                  <a:srgbClr val="5D3E24"/>
                </a:solidFill>
                <a:latin typeface="Times New Roman" panose="02020603050405020304" pitchFamily="18" charset="0"/>
                <a:cs typeface="Times New Roman" panose="02020603050405020304" pitchFamily="18" charset="0"/>
              </a:rPr>
              <a:t>1. </a:t>
            </a:r>
            <a:r>
              <a:rPr lang="en-US" sz="5867" b="1" dirty="0" err="1">
                <a:solidFill>
                  <a:srgbClr val="5D3E24"/>
                </a:solidFill>
                <a:latin typeface="Times New Roman" panose="02020603050405020304" pitchFamily="18" charset="0"/>
                <a:cs typeface="Times New Roman" panose="02020603050405020304" pitchFamily="18" charset="0"/>
              </a:rPr>
              <a:t>Từ</a:t>
            </a:r>
            <a:r>
              <a:rPr lang="en-US" sz="5867" b="1" dirty="0">
                <a:solidFill>
                  <a:srgbClr val="5D3E24"/>
                </a:solidFill>
                <a:latin typeface="Times New Roman" panose="02020603050405020304" pitchFamily="18" charset="0"/>
                <a:cs typeface="Times New Roman" panose="02020603050405020304" pitchFamily="18" charset="0"/>
              </a:rPr>
              <a:t> </a:t>
            </a:r>
            <a:r>
              <a:rPr lang="en-US" sz="5867" b="1" dirty="0" err="1">
                <a:solidFill>
                  <a:srgbClr val="5D3E24"/>
                </a:solidFill>
                <a:latin typeface="Times New Roman" panose="02020603050405020304" pitchFamily="18" charset="0"/>
                <a:cs typeface="Times New Roman" panose="02020603050405020304" pitchFamily="18" charset="0"/>
              </a:rPr>
              <a:t>trường</a:t>
            </a:r>
            <a:r>
              <a:rPr lang="en-US" sz="5867" b="1" dirty="0">
                <a:solidFill>
                  <a:srgbClr val="5D3E24"/>
                </a:solidFill>
                <a:latin typeface="Times New Roman" panose="02020603050405020304" pitchFamily="18" charset="0"/>
                <a:cs typeface="Times New Roman" panose="02020603050405020304" pitchFamily="18" charset="0"/>
              </a:rPr>
              <a:t> ( </a:t>
            </a:r>
            <a:r>
              <a:rPr lang="en-US" sz="5867" b="1" dirty="0" err="1">
                <a:solidFill>
                  <a:srgbClr val="5D3E24"/>
                </a:solidFill>
                <a:latin typeface="Times New Roman" panose="02020603050405020304" pitchFamily="18" charset="0"/>
                <a:cs typeface="Times New Roman" panose="02020603050405020304" pitchFamily="18" charset="0"/>
              </a:rPr>
              <a:t>trường</a:t>
            </a:r>
            <a:r>
              <a:rPr lang="en-US" sz="5867" b="1" dirty="0">
                <a:solidFill>
                  <a:srgbClr val="5D3E24"/>
                </a:solidFill>
                <a:latin typeface="Times New Roman" panose="02020603050405020304" pitchFamily="18" charset="0"/>
                <a:cs typeface="Times New Roman" panose="02020603050405020304" pitchFamily="18" charset="0"/>
              </a:rPr>
              <a:t> </a:t>
            </a:r>
            <a:r>
              <a:rPr lang="en-US" sz="5867" b="1" dirty="0" err="1">
                <a:solidFill>
                  <a:srgbClr val="5D3E24"/>
                </a:solidFill>
                <a:latin typeface="Times New Roman" panose="02020603050405020304" pitchFamily="18" charset="0"/>
                <a:cs typeface="Times New Roman" panose="02020603050405020304" pitchFamily="18" charset="0"/>
              </a:rPr>
              <a:t>từ</a:t>
            </a:r>
            <a:r>
              <a:rPr lang="en-US" sz="5867" b="1" dirty="0">
                <a:solidFill>
                  <a:srgbClr val="5D3E24"/>
                </a:solidFill>
                <a:latin typeface="Times New Roman" panose="02020603050405020304" pitchFamily="18" charset="0"/>
                <a:cs typeface="Times New Roman" panose="02020603050405020304" pitchFamily="18" charset="0"/>
              </a:rPr>
              <a:t>)</a:t>
            </a:r>
          </a:p>
        </p:txBody>
      </p:sp>
      <p:pic>
        <p:nvPicPr>
          <p:cNvPr id="15" name="Picture 14" descr="A magnet with lightning bolts coming out of it&#10;&#10;Description automatically generated">
            <a:extLst>
              <a:ext uri="{FF2B5EF4-FFF2-40B4-BE49-F238E27FC236}">
                <a16:creationId xmlns:a16="http://schemas.microsoft.com/office/drawing/2014/main" id="{48DE1079-060B-DCE0-BFD9-8AC8835A76EE}"/>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tretch>
            <a:fillRect/>
          </a:stretch>
        </p:blipFill>
        <p:spPr>
          <a:xfrm>
            <a:off x="9434199" y="202503"/>
            <a:ext cx="1196479" cy="1196479"/>
          </a:xfrm>
          <a:prstGeom prst="ellipse">
            <a:avLst/>
          </a:prstGeom>
        </p:spPr>
      </p:pic>
      <p:sp>
        <p:nvSpPr>
          <p:cNvPr id="4" name="Oval 3">
            <a:extLst>
              <a:ext uri="{FF2B5EF4-FFF2-40B4-BE49-F238E27FC236}">
                <a16:creationId xmlns:a16="http://schemas.microsoft.com/office/drawing/2014/main" id="{44F00420-5B13-96F1-D920-4C9EFD7AD8F8}"/>
              </a:ext>
            </a:extLst>
          </p:cNvPr>
          <p:cNvSpPr/>
          <p:nvPr/>
        </p:nvSpPr>
        <p:spPr>
          <a:xfrm>
            <a:off x="1892162" y="1244600"/>
            <a:ext cx="5130800" cy="458336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 name="Graphic 2">
            <a:extLst>
              <a:ext uri="{FF2B5EF4-FFF2-40B4-BE49-F238E27FC236}">
                <a16:creationId xmlns:a16="http://schemas.microsoft.com/office/drawing/2014/main" id="{18A494A1-CD22-7D04-B4F8-23B4D4CCD72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 uri="{837473B0-CC2E-450A-ABE3-18F120FF3D39}">
                <a1611:picAttrSrcUrl xmlns:a1611="http://schemas.microsoft.com/office/drawing/2016/11/main" xmlns="" r:id="rId14"/>
              </a:ext>
            </a:extLst>
          </a:blip>
          <a:stretch>
            <a:fillRect/>
          </a:stretch>
        </p:blipFill>
        <p:spPr>
          <a:xfrm rot="16200000">
            <a:off x="2912010" y="1724411"/>
            <a:ext cx="2990850" cy="3352800"/>
          </a:xfrm>
          <a:prstGeom prst="rect">
            <a:avLst/>
          </a:prstGeom>
        </p:spPr>
      </p:pic>
      <p:pic>
        <p:nvPicPr>
          <p:cNvPr id="16" name="Picture 15" descr="A close-up of a nail&#10;&#10;Description automatically generated">
            <a:extLst>
              <a:ext uri="{FF2B5EF4-FFF2-40B4-BE49-F238E27FC236}">
                <a16:creationId xmlns:a16="http://schemas.microsoft.com/office/drawing/2014/main" id="{99E2FD8C-417E-1FA9-06D9-CA881B6BBEC2}"/>
              </a:ext>
            </a:extLst>
          </p:cNvPr>
          <p:cNvPicPr>
            <a:picLocks noChangeAspect="1"/>
          </p:cNvPicPr>
          <p:nvPr/>
        </p:nvPicPr>
        <p:blipFill>
          <a:blip r:embed="rId15" cstate="print">
            <a:extLst>
              <a:ext uri="{28A0092B-C50C-407E-A947-70E740481C1C}">
                <a14:useLocalDpi xmlns:a14="http://schemas.microsoft.com/office/drawing/2010/main" val="0"/>
              </a:ext>
              <a:ext uri="{837473B0-CC2E-450A-ABE3-18F120FF3D39}">
                <a1611:picAttrSrcUrl xmlns:a1611="http://schemas.microsoft.com/office/drawing/2016/11/main" xmlns="" r:id="rId16"/>
              </a:ext>
            </a:extLst>
          </a:blip>
          <a:stretch>
            <a:fillRect/>
          </a:stretch>
        </p:blipFill>
        <p:spPr>
          <a:xfrm rot="20466585">
            <a:off x="7388534" y="2126539"/>
            <a:ext cx="3379745" cy="3379745"/>
          </a:xfrm>
          <a:prstGeom prst="rect">
            <a:avLst/>
          </a:prstGeom>
        </p:spPr>
      </p:pic>
    </p:spTree>
    <p:extLst>
      <p:ext uri="{BB962C8B-B14F-4D97-AF65-F5344CB8AC3E}">
        <p14:creationId xmlns:p14="http://schemas.microsoft.com/office/powerpoint/2010/main" val="124164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5061 -0.02639 L -0.22439 -0.01944 " pathEditMode="relative" rAng="0" ptsTypes="AA">
                                      <p:cBhvr>
                                        <p:cTn id="14" dur="2000" fill="hold"/>
                                        <p:tgtEl>
                                          <p:spTgt spid="16"/>
                                        </p:tgtEl>
                                        <p:attrNameLst>
                                          <p:attrName>ppt_x</p:attrName>
                                          <p:attrName>ppt_y</p:attrName>
                                        </p:attrNameLst>
                                      </p:cBhvr>
                                      <p:rCtr x="-13750" y="340"/>
                                    </p:animMotion>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1000"/>
                                        <p:tgtEl>
                                          <p:spTgt spid="16"/>
                                        </p:tgtEl>
                                      </p:cBhvr>
                                    </p:animEffect>
                                    <p:anim calcmode="lin" valueType="num">
                                      <p:cBhvr>
                                        <p:cTn id="19" dur="1000"/>
                                        <p:tgtEl>
                                          <p:spTgt spid="16"/>
                                        </p:tgtEl>
                                        <p:attrNameLst>
                                          <p:attrName>ppt_x</p:attrName>
                                        </p:attrNameLst>
                                      </p:cBhvr>
                                      <p:tavLst>
                                        <p:tav tm="0">
                                          <p:val>
                                            <p:strVal val="ppt_x"/>
                                          </p:val>
                                        </p:tav>
                                        <p:tav tm="100000">
                                          <p:val>
                                            <p:strVal val="ppt_x"/>
                                          </p:val>
                                        </p:tav>
                                      </p:tavLst>
                                    </p:anim>
                                    <p:anim calcmode="lin" valueType="num">
                                      <p:cBhvr>
                                        <p:cTn id="20" dur="1000"/>
                                        <p:tgtEl>
                                          <p:spTgt spid="16"/>
                                        </p:tgtEl>
                                        <p:attrNameLst>
                                          <p:attrName>ppt_y</p:attrName>
                                        </p:attrNameLst>
                                      </p:cBhvr>
                                      <p:tavLst>
                                        <p:tav tm="0">
                                          <p:val>
                                            <p:strVal val="ppt_y"/>
                                          </p:val>
                                        </p:tav>
                                        <p:tav tm="100000">
                                          <p:val>
                                            <p:strVal val="ppt_y+.1"/>
                                          </p:val>
                                        </p:tav>
                                      </p:tavLst>
                                    </p:anim>
                                    <p:set>
                                      <p:cBhvr>
                                        <p:cTn id="21" dur="1" fill="hold">
                                          <p:stCondLst>
                                            <p:cond delay="999"/>
                                          </p:stCondLst>
                                        </p:cTn>
                                        <p:tgtEl>
                                          <p:spTgt spid="1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circle(out)">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7" presetClass="emph" presetSubtype="0" repeatCount="indefinite" fill="remove" grpId="1" nodeType="clickEffect">
                                  <p:stCondLst>
                                    <p:cond delay="0"/>
                                  </p:stCondLst>
                                  <p:childTnLst>
                                    <p:animClr clrSpc="rgb" dir="cw">
                                      <p:cBhvr override="childStyle">
                                        <p:cTn id="30" dur="500" autoRev="1" fill="remove"/>
                                        <p:tgtEl>
                                          <p:spTgt spid="4"/>
                                        </p:tgtEl>
                                        <p:attrNameLst>
                                          <p:attrName>style.color</p:attrName>
                                        </p:attrNameLst>
                                      </p:cBhvr>
                                      <p:to>
                                        <a:schemeClr val="bg1"/>
                                      </p:to>
                                    </p:animClr>
                                    <p:animClr clrSpc="rgb" dir="cw">
                                      <p:cBhvr>
                                        <p:cTn id="31" dur="500" autoRev="1" fill="remove"/>
                                        <p:tgtEl>
                                          <p:spTgt spid="4"/>
                                        </p:tgtEl>
                                        <p:attrNameLst>
                                          <p:attrName>fillcolor</p:attrName>
                                        </p:attrNameLst>
                                      </p:cBhvr>
                                      <p:to>
                                        <a:schemeClr val="bg1"/>
                                      </p:to>
                                    </p:animClr>
                                    <p:set>
                                      <p:cBhvr>
                                        <p:cTn id="32" dur="500" autoRev="1" fill="remove"/>
                                        <p:tgtEl>
                                          <p:spTgt spid="4"/>
                                        </p:tgtEl>
                                        <p:attrNameLst>
                                          <p:attrName>fill.type</p:attrName>
                                        </p:attrNameLst>
                                      </p:cBhvr>
                                      <p:to>
                                        <p:strVal val="solid"/>
                                      </p:to>
                                    </p:set>
                                    <p:set>
                                      <p:cBhvr>
                                        <p:cTn id="33" dur="500" autoRev="1" fill="remove"/>
                                        <p:tgtEl>
                                          <p:spTgt spid="4"/>
                                        </p:tgtEl>
                                        <p:attrNameLst>
                                          <p:attrName>fill.on</p:attrName>
                                        </p:attrNameLst>
                                      </p:cBhvr>
                                      <p:to>
                                        <p:strVal val="true"/>
                                      </p:to>
                                    </p:set>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lumMod val="20000"/>
              <a:lumOff val="80000"/>
            </a:schemeClr>
          </a:solidFill>
        </p:spPr>
        <p:txBody>
          <a:bodyPr/>
          <a:lstStyle/>
          <a:p>
            <a:pPr algn="ctr"/>
            <a:r>
              <a:rPr lang="vi-VN" smtClean="0"/>
              <a:t>Luật chơi</a:t>
            </a:r>
            <a:endParaRPr lang="en-US" dirty="0"/>
          </a:p>
        </p:txBody>
      </p:sp>
      <p:sp>
        <p:nvSpPr>
          <p:cNvPr id="3" name="Content Placeholder 2"/>
          <p:cNvSpPr>
            <a:spLocks noGrp="1"/>
          </p:cNvSpPr>
          <p:nvPr>
            <p:ph idx="1"/>
          </p:nvPr>
        </p:nvSpPr>
        <p:spPr>
          <a:xfrm>
            <a:off x="767862" y="2274032"/>
            <a:ext cx="10515600" cy="2262799"/>
          </a:xfrm>
          <a:solidFill>
            <a:srgbClr val="D1E3F3"/>
          </a:solidFill>
        </p:spPr>
        <p:txBody>
          <a:bodyPr/>
          <a:lstStyle/>
          <a:p>
            <a:r>
              <a:rPr lang="vi-VN" dirty="0" smtClean="0">
                <a:latin typeface="Times New Roman" panose="02020603050405020304" pitchFamily="18" charset="0"/>
                <a:cs typeface="Times New Roman" panose="02020603050405020304" pitchFamily="18" charset="0"/>
              </a:rPr>
              <a:t>Lớp chia thành 2 đội Thỏ và Hổ</a:t>
            </a:r>
          </a:p>
          <a:p>
            <a:r>
              <a:rPr lang="vi-VN" dirty="0" smtClean="0">
                <a:latin typeface="Times New Roman" panose="02020603050405020304" pitchFamily="18" charset="0"/>
                <a:cs typeface="Times New Roman" panose="02020603050405020304" pitchFamily="18" charset="0"/>
              </a:rPr>
              <a:t>Có 5 bậc thang để lên các bậc các bạn phải trả lời câu hỏi. Mỗi câu hỏi tương ứng với 10 điểm. Các bạn có quyền trả lời trong vòng 10s. Nếu trả lời sai các bạn có quyền trả lời để dành điểm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8897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8879652">
            <a:off x="-4404428" y="3598763"/>
            <a:ext cx="6372891"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243308">
            <a:off x="385263" y="5671248"/>
            <a:ext cx="2698623" cy="2743200"/>
          </a:xfrm>
          <a:custGeom>
            <a:avLst/>
            <a:gdLst/>
            <a:ahLst/>
            <a:cxnLst/>
            <a:rect l="l" t="t" r="r" b="b"/>
            <a:pathLst>
              <a:path w="4047934" h="4114800">
                <a:moveTo>
                  <a:pt x="0" y="0"/>
                </a:moveTo>
                <a:lnTo>
                  <a:pt x="4047935" y="0"/>
                </a:lnTo>
                <a:lnTo>
                  <a:pt x="404793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912215">
            <a:off x="10644133" y="-4999989"/>
            <a:ext cx="6372891" cy="9010514"/>
          </a:xfrm>
          <a:custGeom>
            <a:avLst/>
            <a:gdLst/>
            <a:ahLst/>
            <a:cxnLst/>
            <a:rect l="l" t="t" r="r" b="b"/>
            <a:pathLst>
              <a:path w="9559336" h="13515771">
                <a:moveTo>
                  <a:pt x="0" y="0"/>
                </a:moveTo>
                <a:lnTo>
                  <a:pt x="9559336" y="0"/>
                </a:lnTo>
                <a:lnTo>
                  <a:pt x="9559336" y="13515770"/>
                </a:lnTo>
                <a:lnTo>
                  <a:pt x="0" y="135157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448645" y="4853012"/>
            <a:ext cx="769946" cy="859075"/>
          </a:xfrm>
          <a:custGeom>
            <a:avLst/>
            <a:gdLst/>
            <a:ahLst/>
            <a:cxnLst/>
            <a:rect l="l" t="t" r="r" b="b"/>
            <a:pathLst>
              <a:path w="1154919" h="1288612">
                <a:moveTo>
                  <a:pt x="0" y="0"/>
                </a:moveTo>
                <a:lnTo>
                  <a:pt x="1154919" y="0"/>
                </a:lnTo>
                <a:lnTo>
                  <a:pt x="1154919" y="1288612"/>
                </a:lnTo>
                <a:lnTo>
                  <a:pt x="0" y="12886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258311" y="264969"/>
            <a:ext cx="769946" cy="859075"/>
          </a:xfrm>
          <a:custGeom>
            <a:avLst/>
            <a:gdLst/>
            <a:ahLst/>
            <a:cxnLst/>
            <a:rect l="l" t="t" r="r" b="b"/>
            <a:pathLst>
              <a:path w="1154919" h="1288612">
                <a:moveTo>
                  <a:pt x="0" y="0"/>
                </a:moveTo>
                <a:lnTo>
                  <a:pt x="1154918" y="0"/>
                </a:lnTo>
                <a:lnTo>
                  <a:pt x="1154918" y="1288612"/>
                </a:lnTo>
                <a:lnTo>
                  <a:pt x="0" y="12886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05415">
            <a:off x="6681755" y="1032479"/>
            <a:ext cx="5601517" cy="5868031"/>
          </a:xfrm>
          <a:custGeom>
            <a:avLst/>
            <a:gdLst/>
            <a:ahLst/>
            <a:cxnLst/>
            <a:rect l="l" t="t" r="r" b="b"/>
            <a:pathLst>
              <a:path w="4730679" h="4687672">
                <a:moveTo>
                  <a:pt x="0" y="0"/>
                </a:moveTo>
                <a:lnTo>
                  <a:pt x="4730679" y="0"/>
                </a:lnTo>
                <a:lnTo>
                  <a:pt x="4730679" y="4687672"/>
                </a:lnTo>
                <a:lnTo>
                  <a:pt x="0" y="468767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5" name="Rectangle: Rounded Corners 14">
            <a:extLst>
              <a:ext uri="{FF2B5EF4-FFF2-40B4-BE49-F238E27FC236}">
                <a16:creationId xmlns:a16="http://schemas.microsoft.com/office/drawing/2014/main" id="{3458C0DE-8586-1E22-67AA-FB36EF87ECEA}"/>
              </a:ext>
            </a:extLst>
          </p:cNvPr>
          <p:cNvSpPr/>
          <p:nvPr/>
        </p:nvSpPr>
        <p:spPr>
          <a:xfrm>
            <a:off x="310785" y="1905000"/>
            <a:ext cx="6348914" cy="3807087"/>
          </a:xfrm>
          <a:prstGeom prst="roundRect">
            <a:avLst>
              <a:gd name="adj" fmla="val 12535"/>
            </a:avLst>
          </a:prstGeom>
          <a:solidFill>
            <a:schemeClr val="bg1"/>
          </a:solidFill>
          <a:ln>
            <a:solidFill>
              <a:srgbClr val="E88E6C"/>
            </a:solid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5867" b="1" dirty="0" err="1">
                <a:solidFill>
                  <a:srgbClr val="F79646">
                    <a:lumMod val="75000"/>
                  </a:srgbClr>
                </a:solidFill>
                <a:latin typeface="Times New Roman" panose="02020603050405020304" pitchFamily="18" charset="0"/>
                <a:cs typeface="Times New Roman" panose="02020603050405020304" pitchFamily="18" charset="0"/>
              </a:rPr>
              <a:t>Làm</a:t>
            </a:r>
            <a:r>
              <a:rPr lang="en-US" sz="5867" b="1" dirty="0">
                <a:solidFill>
                  <a:srgbClr val="F79646">
                    <a:lumMod val="75000"/>
                  </a:srgbClr>
                </a:solidFill>
                <a:latin typeface="Times New Roman" panose="02020603050405020304" pitchFamily="18" charset="0"/>
                <a:cs typeface="Times New Roman" panose="02020603050405020304" pitchFamily="18" charset="0"/>
              </a:rPr>
              <a:t> </a:t>
            </a:r>
            <a:r>
              <a:rPr lang="en-US" sz="5867" b="1" dirty="0" err="1">
                <a:solidFill>
                  <a:srgbClr val="F79646">
                    <a:lumMod val="75000"/>
                  </a:srgbClr>
                </a:solidFill>
                <a:latin typeface="Times New Roman" panose="02020603050405020304" pitchFamily="18" charset="0"/>
                <a:cs typeface="Times New Roman" panose="02020603050405020304" pitchFamily="18" charset="0"/>
              </a:rPr>
              <a:t>thế</a:t>
            </a:r>
            <a:r>
              <a:rPr lang="en-US" sz="5867" b="1" dirty="0">
                <a:solidFill>
                  <a:srgbClr val="F79646">
                    <a:lumMod val="75000"/>
                  </a:srgbClr>
                </a:solidFill>
                <a:latin typeface="Times New Roman" panose="02020603050405020304" pitchFamily="18" charset="0"/>
                <a:cs typeface="Times New Roman" panose="02020603050405020304" pitchFamily="18" charset="0"/>
              </a:rPr>
              <a:t> </a:t>
            </a:r>
            <a:r>
              <a:rPr lang="en-US" sz="5867" b="1" dirty="0" err="1">
                <a:solidFill>
                  <a:srgbClr val="F79646">
                    <a:lumMod val="75000"/>
                  </a:srgbClr>
                </a:solidFill>
                <a:latin typeface="Times New Roman" panose="02020603050405020304" pitchFamily="18" charset="0"/>
                <a:cs typeface="Times New Roman" panose="02020603050405020304" pitchFamily="18" charset="0"/>
              </a:rPr>
              <a:t>nào</a:t>
            </a:r>
            <a:r>
              <a:rPr lang="en-US" sz="5867" b="1" dirty="0">
                <a:solidFill>
                  <a:srgbClr val="F79646">
                    <a:lumMod val="75000"/>
                  </a:srgbClr>
                </a:solidFill>
                <a:latin typeface="Times New Roman" panose="02020603050405020304" pitchFamily="18" charset="0"/>
                <a:cs typeface="Times New Roman" panose="02020603050405020304" pitchFamily="18" charset="0"/>
              </a:rPr>
              <a:t> </a:t>
            </a:r>
            <a:r>
              <a:rPr lang="en-US" sz="5867" b="1" dirty="0" err="1">
                <a:solidFill>
                  <a:srgbClr val="F79646">
                    <a:lumMod val="75000"/>
                  </a:srgbClr>
                </a:solidFill>
                <a:latin typeface="Times New Roman" panose="02020603050405020304" pitchFamily="18" charset="0"/>
                <a:cs typeface="Times New Roman" panose="02020603050405020304" pitchFamily="18" charset="0"/>
              </a:rPr>
              <a:t>để</a:t>
            </a:r>
            <a:r>
              <a:rPr lang="en-US" sz="5867" b="1" dirty="0">
                <a:solidFill>
                  <a:srgbClr val="F79646">
                    <a:lumMod val="75000"/>
                  </a:srgbClr>
                </a:solidFill>
                <a:latin typeface="Times New Roman" panose="02020603050405020304" pitchFamily="18" charset="0"/>
                <a:cs typeface="Times New Roman" panose="02020603050405020304" pitchFamily="18" charset="0"/>
              </a:rPr>
              <a:t> </a:t>
            </a:r>
            <a:r>
              <a:rPr lang="en-US" sz="5867" b="1" dirty="0" err="1">
                <a:solidFill>
                  <a:srgbClr val="F79646">
                    <a:lumMod val="75000"/>
                  </a:srgbClr>
                </a:solidFill>
                <a:latin typeface="Times New Roman" panose="02020603050405020304" pitchFamily="18" charset="0"/>
                <a:cs typeface="Times New Roman" panose="02020603050405020304" pitchFamily="18" charset="0"/>
              </a:rPr>
              <a:t>nhận</a:t>
            </a:r>
            <a:r>
              <a:rPr lang="en-US" sz="5867" b="1" dirty="0">
                <a:solidFill>
                  <a:srgbClr val="F79646">
                    <a:lumMod val="75000"/>
                  </a:srgbClr>
                </a:solidFill>
                <a:latin typeface="Times New Roman" panose="02020603050405020304" pitchFamily="18" charset="0"/>
                <a:cs typeface="Times New Roman" panose="02020603050405020304" pitchFamily="18" charset="0"/>
              </a:rPr>
              <a:t> </a:t>
            </a:r>
            <a:r>
              <a:rPr lang="en-US" sz="5867" b="1" dirty="0" err="1">
                <a:solidFill>
                  <a:srgbClr val="F79646">
                    <a:lumMod val="75000"/>
                  </a:srgbClr>
                </a:solidFill>
                <a:latin typeface="Times New Roman" panose="02020603050405020304" pitchFamily="18" charset="0"/>
                <a:cs typeface="Times New Roman" panose="02020603050405020304" pitchFamily="18" charset="0"/>
              </a:rPr>
              <a:t>biết</a:t>
            </a:r>
            <a:r>
              <a:rPr lang="en-US" sz="5867" b="1" dirty="0">
                <a:solidFill>
                  <a:srgbClr val="F79646">
                    <a:lumMod val="75000"/>
                  </a:srgbClr>
                </a:solidFill>
                <a:latin typeface="Times New Roman" panose="02020603050405020304" pitchFamily="18" charset="0"/>
                <a:cs typeface="Times New Roman" panose="02020603050405020304" pitchFamily="18" charset="0"/>
              </a:rPr>
              <a:t> </a:t>
            </a:r>
            <a:r>
              <a:rPr lang="en-US" sz="5867" b="1" dirty="0" err="1">
                <a:solidFill>
                  <a:srgbClr val="F79646">
                    <a:lumMod val="75000"/>
                  </a:srgbClr>
                </a:solidFill>
                <a:latin typeface="Times New Roman" panose="02020603050405020304" pitchFamily="18" charset="0"/>
                <a:cs typeface="Times New Roman" panose="02020603050405020304" pitchFamily="18" charset="0"/>
              </a:rPr>
              <a:t>được</a:t>
            </a:r>
            <a:r>
              <a:rPr lang="en-US" sz="5867" b="1" dirty="0">
                <a:solidFill>
                  <a:srgbClr val="F79646">
                    <a:lumMod val="75000"/>
                  </a:srgbClr>
                </a:solidFill>
                <a:latin typeface="Times New Roman" panose="02020603050405020304" pitchFamily="18" charset="0"/>
                <a:cs typeface="Times New Roman" panose="02020603050405020304" pitchFamily="18" charset="0"/>
              </a:rPr>
              <a:t> </a:t>
            </a:r>
            <a:r>
              <a:rPr lang="en-US" sz="5867" b="1" dirty="0" err="1">
                <a:solidFill>
                  <a:srgbClr val="F79646">
                    <a:lumMod val="75000"/>
                  </a:srgbClr>
                </a:solidFill>
                <a:latin typeface="Times New Roman" panose="02020603050405020304" pitchFamily="18" charset="0"/>
                <a:cs typeface="Times New Roman" panose="02020603050405020304" pitchFamily="18" charset="0"/>
              </a:rPr>
              <a:t>từ</a:t>
            </a:r>
            <a:r>
              <a:rPr lang="en-US" sz="5867" b="1" dirty="0">
                <a:solidFill>
                  <a:srgbClr val="F79646">
                    <a:lumMod val="75000"/>
                  </a:srgbClr>
                </a:solidFill>
                <a:latin typeface="Times New Roman" panose="02020603050405020304" pitchFamily="18" charset="0"/>
                <a:cs typeface="Times New Roman" panose="02020603050405020304" pitchFamily="18" charset="0"/>
              </a:rPr>
              <a:t> </a:t>
            </a:r>
            <a:r>
              <a:rPr lang="en-US" sz="5867" b="1" dirty="0" err="1">
                <a:solidFill>
                  <a:srgbClr val="F79646">
                    <a:lumMod val="75000"/>
                  </a:srgbClr>
                </a:solidFill>
                <a:latin typeface="Times New Roman" panose="02020603050405020304" pitchFamily="18" charset="0"/>
                <a:cs typeface="Times New Roman" panose="02020603050405020304" pitchFamily="18" charset="0"/>
              </a:rPr>
              <a:t>trường</a:t>
            </a:r>
            <a:r>
              <a:rPr lang="en-US" sz="5867" b="1" dirty="0">
                <a:solidFill>
                  <a:srgbClr val="F79646">
                    <a:lumMod val="75000"/>
                  </a:srgbClr>
                </a:solidFill>
                <a:latin typeface="Times New Roman" panose="02020603050405020304" pitchFamily="18" charset="0"/>
                <a:cs typeface="Times New Roman" panose="02020603050405020304" pitchFamily="18" charset="0"/>
              </a:rPr>
              <a:t>?</a:t>
            </a:r>
          </a:p>
        </p:txBody>
      </p:sp>
      <p:pic>
        <p:nvPicPr>
          <p:cNvPr id="16" name="Picture 15">
            <a:extLst>
              <a:ext uri="{FF2B5EF4-FFF2-40B4-BE49-F238E27FC236}">
                <a16:creationId xmlns:a16="http://schemas.microsoft.com/office/drawing/2014/main" id="{7BBE453C-7C46-AD6C-6065-CB32B060D5B2}"/>
              </a:ext>
            </a:extLst>
          </p:cNvPr>
          <p:cNvPicPr>
            <a:picLocks noChangeAspect="1"/>
          </p:cNvPicPr>
          <p:nvPr/>
        </p:nvPicPr>
        <p:blipFill>
          <a:blip r:embed="rId10"/>
          <a:stretch>
            <a:fillRect/>
          </a:stretch>
        </p:blipFill>
        <p:spPr>
          <a:xfrm>
            <a:off x="6935921" y="1583719"/>
            <a:ext cx="4945295" cy="5009313"/>
          </a:xfrm>
          <a:prstGeom prst="rect">
            <a:avLst/>
          </a:prstGeom>
        </p:spPr>
      </p:pic>
    </p:spTree>
    <p:extLst>
      <p:ext uri="{BB962C8B-B14F-4D97-AF65-F5344CB8AC3E}">
        <p14:creationId xmlns:p14="http://schemas.microsoft.com/office/powerpoint/2010/main" val="110416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10800000">
            <a:off x="-2946914" y="-1076257"/>
            <a:ext cx="6372891" cy="9010514"/>
          </a:xfrm>
          <a:custGeom>
            <a:avLst/>
            <a:gdLst/>
            <a:ahLst/>
            <a:cxnLst/>
            <a:rect l="l" t="t" r="r" b="b"/>
            <a:pathLst>
              <a:path w="9559336" h="13515771">
                <a:moveTo>
                  <a:pt x="0" y="0"/>
                </a:moveTo>
                <a:lnTo>
                  <a:pt x="9559336" y="0"/>
                </a:lnTo>
                <a:lnTo>
                  <a:pt x="9559336" y="13515770"/>
                </a:lnTo>
                <a:lnTo>
                  <a:pt x="0" y="135157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961573" y="449308"/>
            <a:ext cx="8966403" cy="602729"/>
          </a:xfrm>
          <a:prstGeom prst="rect">
            <a:avLst/>
          </a:prstGeom>
        </p:spPr>
        <p:txBody>
          <a:bodyPr wrap="square" lIns="0" tIns="0" rIns="0" bIns="0" rtlCol="0" anchor="t">
            <a:spAutoFit/>
          </a:bodyPr>
          <a:lstStyle/>
          <a:p>
            <a:pPr algn="ctr" defTabSz="609630">
              <a:lnSpc>
                <a:spcPts val="4694"/>
              </a:lnSpc>
            </a:pPr>
            <a:r>
              <a:rPr lang="en-US" sz="5867" b="1" dirty="0" err="1">
                <a:solidFill>
                  <a:srgbClr val="5D3E24"/>
                </a:solidFill>
                <a:latin typeface="Times New Roman" panose="02020603050405020304" pitchFamily="18" charset="0"/>
                <a:cs typeface="Times New Roman" panose="02020603050405020304" pitchFamily="18" charset="0"/>
              </a:rPr>
              <a:t>Nhận</a:t>
            </a:r>
            <a:r>
              <a:rPr lang="en-US" sz="5867" b="1" dirty="0">
                <a:solidFill>
                  <a:srgbClr val="5D3E24"/>
                </a:solidFill>
                <a:latin typeface="Times New Roman" panose="02020603050405020304" pitchFamily="18" charset="0"/>
                <a:cs typeface="Times New Roman" panose="02020603050405020304" pitchFamily="18" charset="0"/>
              </a:rPr>
              <a:t> </a:t>
            </a:r>
            <a:r>
              <a:rPr lang="en-US" sz="5867" b="1" dirty="0" err="1">
                <a:solidFill>
                  <a:srgbClr val="5D3E24"/>
                </a:solidFill>
                <a:latin typeface="Times New Roman" panose="02020603050405020304" pitchFamily="18" charset="0"/>
                <a:cs typeface="Times New Roman" panose="02020603050405020304" pitchFamily="18" charset="0"/>
              </a:rPr>
              <a:t>biết</a:t>
            </a:r>
            <a:r>
              <a:rPr lang="en-US" sz="5867" b="1" dirty="0">
                <a:solidFill>
                  <a:srgbClr val="5D3E24"/>
                </a:solidFill>
                <a:latin typeface="Times New Roman" panose="02020603050405020304" pitchFamily="18" charset="0"/>
                <a:cs typeface="Times New Roman" panose="02020603050405020304" pitchFamily="18" charset="0"/>
              </a:rPr>
              <a:t> </a:t>
            </a:r>
            <a:r>
              <a:rPr lang="en-US" sz="5867" b="1" dirty="0" err="1">
                <a:solidFill>
                  <a:srgbClr val="5D3E24"/>
                </a:solidFill>
                <a:latin typeface="Times New Roman" panose="02020603050405020304" pitchFamily="18" charset="0"/>
                <a:cs typeface="Times New Roman" panose="02020603050405020304" pitchFamily="18" charset="0"/>
              </a:rPr>
              <a:t>từ</a:t>
            </a:r>
            <a:r>
              <a:rPr lang="en-US" sz="5867" b="1" dirty="0">
                <a:solidFill>
                  <a:srgbClr val="5D3E24"/>
                </a:solidFill>
                <a:latin typeface="Times New Roman" panose="02020603050405020304" pitchFamily="18" charset="0"/>
                <a:cs typeface="Times New Roman" panose="02020603050405020304" pitchFamily="18" charset="0"/>
              </a:rPr>
              <a:t> </a:t>
            </a:r>
            <a:r>
              <a:rPr lang="en-US" sz="5867" b="1" dirty="0" err="1">
                <a:solidFill>
                  <a:srgbClr val="5D3E24"/>
                </a:solidFill>
                <a:latin typeface="Times New Roman" panose="02020603050405020304" pitchFamily="18" charset="0"/>
                <a:cs typeface="Times New Roman" panose="02020603050405020304" pitchFamily="18" charset="0"/>
              </a:rPr>
              <a:t>trường</a:t>
            </a:r>
            <a:endParaRPr lang="en-US" sz="5867" b="1" dirty="0">
              <a:solidFill>
                <a:srgbClr val="5D3E24"/>
              </a:solidFill>
              <a:latin typeface="Times New Roman" panose="02020603050405020304" pitchFamily="18" charset="0"/>
              <a:cs typeface="Times New Roman" panose="02020603050405020304" pitchFamily="18" charset="0"/>
            </a:endParaRPr>
          </a:p>
        </p:txBody>
      </p:sp>
      <p:sp>
        <p:nvSpPr>
          <p:cNvPr id="9" name="Freeform 9"/>
          <p:cNvSpPr/>
          <p:nvPr/>
        </p:nvSpPr>
        <p:spPr>
          <a:xfrm rot="-1770339">
            <a:off x="510075" y="201455"/>
            <a:ext cx="1092047" cy="1040423"/>
          </a:xfrm>
          <a:custGeom>
            <a:avLst/>
            <a:gdLst/>
            <a:ahLst/>
            <a:cxnLst/>
            <a:rect l="l" t="t" r="r" b="b"/>
            <a:pathLst>
              <a:path w="1638071" h="1560635">
                <a:moveTo>
                  <a:pt x="0" y="0"/>
                </a:moveTo>
                <a:lnTo>
                  <a:pt x="1638071" y="0"/>
                </a:lnTo>
                <a:lnTo>
                  <a:pt x="1638071" y="1560636"/>
                </a:lnTo>
                <a:lnTo>
                  <a:pt x="0" y="1560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245019" flipH="1">
            <a:off x="10838181" y="5631637"/>
            <a:ext cx="3007389" cy="3788837"/>
          </a:xfrm>
          <a:custGeom>
            <a:avLst/>
            <a:gdLst/>
            <a:ahLst/>
            <a:cxnLst/>
            <a:rect l="l" t="t" r="r" b="b"/>
            <a:pathLst>
              <a:path w="4511084" h="5683256">
                <a:moveTo>
                  <a:pt x="4511084" y="0"/>
                </a:moveTo>
                <a:lnTo>
                  <a:pt x="0" y="0"/>
                </a:lnTo>
                <a:lnTo>
                  <a:pt x="0" y="5683256"/>
                </a:lnTo>
                <a:lnTo>
                  <a:pt x="4511084" y="5683256"/>
                </a:lnTo>
                <a:lnTo>
                  <a:pt x="451108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F99C01D5-90E9-FD9E-6745-6B1FEE8019B8}"/>
              </a:ext>
            </a:extLst>
          </p:cNvPr>
          <p:cNvPicPr>
            <a:picLocks noChangeAspect="1"/>
          </p:cNvPicPr>
          <p:nvPr/>
        </p:nvPicPr>
        <p:blipFill>
          <a:blip r:embed="rId8"/>
          <a:stretch>
            <a:fillRect/>
          </a:stretch>
        </p:blipFill>
        <p:spPr>
          <a:xfrm>
            <a:off x="9160843" y="228600"/>
            <a:ext cx="1265928" cy="1086248"/>
          </a:xfrm>
          <a:prstGeom prst="rect">
            <a:avLst/>
          </a:prstGeom>
        </p:spPr>
      </p:pic>
      <p:sp>
        <p:nvSpPr>
          <p:cNvPr id="12" name="Rectangle: Rounded Corners 11">
            <a:extLst>
              <a:ext uri="{FF2B5EF4-FFF2-40B4-BE49-F238E27FC236}">
                <a16:creationId xmlns:a16="http://schemas.microsoft.com/office/drawing/2014/main" id="{94D8824D-D3D6-82BA-3D50-CD72224403A2}"/>
              </a:ext>
            </a:extLst>
          </p:cNvPr>
          <p:cNvSpPr/>
          <p:nvPr/>
        </p:nvSpPr>
        <p:spPr>
          <a:xfrm>
            <a:off x="4911852" y="1654355"/>
            <a:ext cx="5854189" cy="1443511"/>
          </a:xfrm>
          <a:prstGeom prst="roundRect">
            <a:avLst>
              <a:gd name="adj" fmla="val 3710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4400" dirty="0" err="1">
                <a:solidFill>
                  <a:srgbClr val="4BACC6">
                    <a:lumMod val="75000"/>
                  </a:srgbClr>
                </a:solidFill>
                <a:latin typeface="Lobster" panose="00000500000000000000" pitchFamily="2" charset="0"/>
              </a:rPr>
              <a:t>Đưa</a:t>
            </a:r>
            <a:r>
              <a:rPr lang="en-US" sz="4400" dirty="0">
                <a:solidFill>
                  <a:srgbClr val="4BACC6">
                    <a:lumMod val="75000"/>
                  </a:srgbClr>
                </a:solidFill>
                <a:latin typeface="Lobster" panose="00000500000000000000" pitchFamily="2" charset="0"/>
              </a:rPr>
              <a:t> </a:t>
            </a:r>
            <a:r>
              <a:rPr lang="en-US" sz="4400" dirty="0" err="1">
                <a:solidFill>
                  <a:srgbClr val="4BACC6">
                    <a:lumMod val="75000"/>
                  </a:srgbClr>
                </a:solidFill>
                <a:latin typeface="Lobster" panose="00000500000000000000" pitchFamily="2" charset="0"/>
              </a:rPr>
              <a:t>nam</a:t>
            </a:r>
            <a:r>
              <a:rPr lang="en-US" sz="4400" dirty="0">
                <a:solidFill>
                  <a:srgbClr val="4BACC6">
                    <a:lumMod val="75000"/>
                  </a:srgbClr>
                </a:solidFill>
                <a:latin typeface="Lobster" panose="00000500000000000000" pitchFamily="2" charset="0"/>
              </a:rPr>
              <a:t> </a:t>
            </a:r>
            <a:r>
              <a:rPr lang="en-US" sz="4400" dirty="0" err="1">
                <a:solidFill>
                  <a:srgbClr val="4BACC6">
                    <a:lumMod val="75000"/>
                  </a:srgbClr>
                </a:solidFill>
                <a:latin typeface="Lobster" panose="00000500000000000000" pitchFamily="2" charset="0"/>
              </a:rPr>
              <a:t>châm</a:t>
            </a:r>
            <a:r>
              <a:rPr lang="en-US" sz="4400" dirty="0">
                <a:solidFill>
                  <a:srgbClr val="4BACC6">
                    <a:lumMod val="75000"/>
                  </a:srgbClr>
                </a:solidFill>
                <a:latin typeface="Lobster" panose="00000500000000000000" pitchFamily="2" charset="0"/>
              </a:rPr>
              <a:t> </a:t>
            </a:r>
            <a:r>
              <a:rPr lang="en-US" sz="4400" dirty="0" err="1">
                <a:solidFill>
                  <a:srgbClr val="4BACC6">
                    <a:lumMod val="75000"/>
                  </a:srgbClr>
                </a:solidFill>
                <a:latin typeface="Lobster" panose="00000500000000000000" pitchFamily="2" charset="0"/>
              </a:rPr>
              <a:t>lại</a:t>
            </a:r>
            <a:r>
              <a:rPr lang="en-US" sz="4400" dirty="0">
                <a:solidFill>
                  <a:srgbClr val="4BACC6">
                    <a:lumMod val="75000"/>
                  </a:srgbClr>
                </a:solidFill>
                <a:latin typeface="Lobster" panose="00000500000000000000" pitchFamily="2" charset="0"/>
              </a:rPr>
              <a:t> </a:t>
            </a:r>
            <a:r>
              <a:rPr lang="en-US" sz="4400" dirty="0" err="1">
                <a:solidFill>
                  <a:srgbClr val="4BACC6">
                    <a:lumMod val="75000"/>
                  </a:srgbClr>
                </a:solidFill>
                <a:latin typeface="Lobster" panose="00000500000000000000" pitchFamily="2" charset="0"/>
              </a:rPr>
              <a:t>gần</a:t>
            </a:r>
            <a:r>
              <a:rPr lang="en-US" sz="4400" dirty="0">
                <a:solidFill>
                  <a:srgbClr val="4BACC6">
                    <a:lumMod val="75000"/>
                  </a:srgbClr>
                </a:solidFill>
                <a:latin typeface="Lobster" panose="00000500000000000000" pitchFamily="2" charset="0"/>
              </a:rPr>
              <a:t> </a:t>
            </a:r>
            <a:r>
              <a:rPr lang="en-US" sz="4400" dirty="0" err="1">
                <a:solidFill>
                  <a:srgbClr val="4BACC6">
                    <a:lumMod val="75000"/>
                  </a:srgbClr>
                </a:solidFill>
                <a:latin typeface="Lobster" panose="00000500000000000000" pitchFamily="2" charset="0"/>
              </a:rPr>
              <a:t>kim</a:t>
            </a:r>
            <a:r>
              <a:rPr lang="en-US" sz="4400" dirty="0">
                <a:solidFill>
                  <a:srgbClr val="4BACC6">
                    <a:lumMod val="75000"/>
                  </a:srgbClr>
                </a:solidFill>
                <a:latin typeface="Lobster" panose="00000500000000000000" pitchFamily="2" charset="0"/>
              </a:rPr>
              <a:t> </a:t>
            </a:r>
            <a:r>
              <a:rPr lang="en-US" sz="4400" dirty="0" err="1">
                <a:solidFill>
                  <a:srgbClr val="4BACC6">
                    <a:lumMod val="75000"/>
                  </a:srgbClr>
                </a:solidFill>
                <a:latin typeface="Lobster" panose="00000500000000000000" pitchFamily="2" charset="0"/>
              </a:rPr>
              <a:t>nam</a:t>
            </a:r>
            <a:r>
              <a:rPr lang="en-US" sz="4400" dirty="0">
                <a:solidFill>
                  <a:srgbClr val="4BACC6">
                    <a:lumMod val="75000"/>
                  </a:srgbClr>
                </a:solidFill>
                <a:latin typeface="Lobster" panose="00000500000000000000" pitchFamily="2" charset="0"/>
              </a:rPr>
              <a:t> </a:t>
            </a:r>
            <a:r>
              <a:rPr lang="en-US" sz="4400" dirty="0" err="1">
                <a:solidFill>
                  <a:srgbClr val="4BACC6">
                    <a:lumMod val="75000"/>
                  </a:srgbClr>
                </a:solidFill>
                <a:latin typeface="Lobster" panose="00000500000000000000" pitchFamily="2" charset="0"/>
              </a:rPr>
              <a:t>châm</a:t>
            </a:r>
            <a:endParaRPr lang="en-US" sz="4400" dirty="0">
              <a:solidFill>
                <a:srgbClr val="4BACC6">
                  <a:lumMod val="75000"/>
                </a:srgbClr>
              </a:solidFill>
              <a:latin typeface="Lobster" panose="00000500000000000000" pitchFamily="2" charset="0"/>
            </a:endParaRPr>
          </a:p>
        </p:txBody>
      </p:sp>
      <p:grpSp>
        <p:nvGrpSpPr>
          <p:cNvPr id="18" name="Group 17">
            <a:extLst>
              <a:ext uri="{FF2B5EF4-FFF2-40B4-BE49-F238E27FC236}">
                <a16:creationId xmlns:a16="http://schemas.microsoft.com/office/drawing/2014/main" id="{A9CF6694-FB9B-F801-16C4-DF72D04D39C7}"/>
              </a:ext>
            </a:extLst>
          </p:cNvPr>
          <p:cNvGrpSpPr/>
          <p:nvPr/>
        </p:nvGrpSpPr>
        <p:grpSpPr>
          <a:xfrm>
            <a:off x="762000" y="1385638"/>
            <a:ext cx="3657600" cy="1443333"/>
            <a:chOff x="1143000" y="2078457"/>
            <a:chExt cx="5486400" cy="2164999"/>
          </a:xfrm>
        </p:grpSpPr>
        <p:pic>
          <p:nvPicPr>
            <p:cNvPr id="17" name="Picture 16">
              <a:extLst>
                <a:ext uri="{FF2B5EF4-FFF2-40B4-BE49-F238E27FC236}">
                  <a16:creationId xmlns:a16="http://schemas.microsoft.com/office/drawing/2014/main" id="{DB0878DE-70BA-93F4-D872-56CF54437621}"/>
                </a:ext>
              </a:extLst>
            </p:cNvPr>
            <p:cNvPicPr>
              <a:picLocks noChangeAspect="1"/>
            </p:cNvPicPr>
            <p:nvPr/>
          </p:nvPicPr>
          <p:blipFill rotWithShape="1">
            <a:blip r:embed="rId9"/>
            <a:srcRect l="2149" t="5882" r="2001" b="5882"/>
            <a:stretch/>
          </p:blipFill>
          <p:spPr>
            <a:xfrm>
              <a:off x="1143000" y="3788934"/>
              <a:ext cx="2096721" cy="454522"/>
            </a:xfrm>
            <a:prstGeom prst="rect">
              <a:avLst/>
            </a:prstGeom>
          </p:spPr>
        </p:pic>
        <p:pic>
          <p:nvPicPr>
            <p:cNvPr id="25" name="Graphic 24">
              <a:extLst>
                <a:ext uri="{FF2B5EF4-FFF2-40B4-BE49-F238E27FC236}">
                  <a16:creationId xmlns:a16="http://schemas.microsoft.com/office/drawing/2014/main" id="{CE9D0586-DC93-C430-B6DB-7BBBB3F8CE2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 uri="{837473B0-CC2E-450A-ABE3-18F120FF3D39}">
                  <a1611:picAttrSrcUrl xmlns:a1611="http://schemas.microsoft.com/office/drawing/2016/11/main" xmlns="" r:id="rId12"/>
                </a:ext>
              </a:extLst>
            </a:blip>
            <a:stretch>
              <a:fillRect/>
            </a:stretch>
          </p:blipFill>
          <p:spPr>
            <a:xfrm rot="10800000">
              <a:off x="1612676" y="2078457"/>
              <a:ext cx="1192693" cy="2164999"/>
            </a:xfrm>
            <a:prstGeom prst="rect">
              <a:avLst/>
            </a:prstGeom>
          </p:spPr>
        </p:pic>
        <p:pic>
          <p:nvPicPr>
            <p:cNvPr id="5" name="Picture 4">
              <a:extLst>
                <a:ext uri="{FF2B5EF4-FFF2-40B4-BE49-F238E27FC236}">
                  <a16:creationId xmlns:a16="http://schemas.microsoft.com/office/drawing/2014/main" id="{77A571FE-D42C-2D7F-728A-139C9B166CE8}"/>
                </a:ext>
              </a:extLst>
            </p:cNvPr>
            <p:cNvPicPr>
              <a:picLocks noChangeAspect="1"/>
            </p:cNvPicPr>
            <p:nvPr/>
          </p:nvPicPr>
          <p:blipFill rotWithShape="1">
            <a:blip r:embed="rId9"/>
            <a:srcRect l="2149" t="5882" r="2001" b="5882"/>
            <a:stretch/>
          </p:blipFill>
          <p:spPr>
            <a:xfrm rot="10800000">
              <a:off x="4532679" y="3788934"/>
              <a:ext cx="2096721" cy="454522"/>
            </a:xfrm>
            <a:prstGeom prst="rect">
              <a:avLst/>
            </a:prstGeom>
          </p:spPr>
        </p:pic>
        <p:sp>
          <p:nvSpPr>
            <p:cNvPr id="14" name="Arrow: Right 13">
              <a:extLst>
                <a:ext uri="{FF2B5EF4-FFF2-40B4-BE49-F238E27FC236}">
                  <a16:creationId xmlns:a16="http://schemas.microsoft.com/office/drawing/2014/main" id="{B15825E0-F879-5038-1BAA-8F72BE8E814A}"/>
                </a:ext>
              </a:extLst>
            </p:cNvPr>
            <p:cNvSpPr/>
            <p:nvPr/>
          </p:nvSpPr>
          <p:spPr>
            <a:xfrm rot="10800000">
              <a:off x="3709396" y="3890639"/>
              <a:ext cx="587387" cy="227261"/>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19" name="Rectangle: Rounded Corners 18">
            <a:extLst>
              <a:ext uri="{FF2B5EF4-FFF2-40B4-BE49-F238E27FC236}">
                <a16:creationId xmlns:a16="http://schemas.microsoft.com/office/drawing/2014/main" id="{67F9E737-624A-C374-6F3E-C92044E7A772}"/>
              </a:ext>
            </a:extLst>
          </p:cNvPr>
          <p:cNvSpPr/>
          <p:nvPr/>
        </p:nvSpPr>
        <p:spPr>
          <a:xfrm>
            <a:off x="295668" y="4112733"/>
            <a:ext cx="5137709" cy="1418712"/>
          </a:xfrm>
          <a:prstGeom prst="roundRect">
            <a:avLst>
              <a:gd name="adj" fmla="val 3710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4400" dirty="0" err="1">
                <a:solidFill>
                  <a:srgbClr val="4BACC6">
                    <a:lumMod val="75000"/>
                  </a:srgbClr>
                </a:solidFill>
                <a:latin typeface="Lobster" panose="00000500000000000000" pitchFamily="2" charset="0"/>
              </a:rPr>
              <a:t>Đặt</a:t>
            </a:r>
            <a:r>
              <a:rPr lang="en-US" sz="4400" dirty="0">
                <a:solidFill>
                  <a:srgbClr val="4BACC6">
                    <a:lumMod val="75000"/>
                  </a:srgbClr>
                </a:solidFill>
                <a:latin typeface="Lobster" panose="00000500000000000000" pitchFamily="2" charset="0"/>
              </a:rPr>
              <a:t> </a:t>
            </a:r>
            <a:r>
              <a:rPr lang="en-US" sz="4400" dirty="0" err="1">
                <a:solidFill>
                  <a:srgbClr val="4BACC6">
                    <a:lumMod val="75000"/>
                  </a:srgbClr>
                </a:solidFill>
                <a:latin typeface="Lobster" panose="00000500000000000000" pitchFamily="2" charset="0"/>
              </a:rPr>
              <a:t>dòng</a:t>
            </a:r>
            <a:r>
              <a:rPr lang="en-US" sz="4400" dirty="0">
                <a:solidFill>
                  <a:srgbClr val="4BACC6">
                    <a:lumMod val="75000"/>
                  </a:srgbClr>
                </a:solidFill>
                <a:latin typeface="Lobster" panose="00000500000000000000" pitchFamily="2" charset="0"/>
              </a:rPr>
              <a:t> </a:t>
            </a:r>
            <a:r>
              <a:rPr lang="en-US" sz="4400" dirty="0" err="1">
                <a:solidFill>
                  <a:srgbClr val="4BACC6">
                    <a:lumMod val="75000"/>
                  </a:srgbClr>
                </a:solidFill>
                <a:latin typeface="Lobster" panose="00000500000000000000" pitchFamily="2" charset="0"/>
              </a:rPr>
              <a:t>điện</a:t>
            </a:r>
            <a:r>
              <a:rPr lang="en-US" sz="4400" dirty="0">
                <a:solidFill>
                  <a:srgbClr val="4BACC6">
                    <a:lumMod val="75000"/>
                  </a:srgbClr>
                </a:solidFill>
                <a:latin typeface="Lobster" panose="00000500000000000000" pitchFamily="2" charset="0"/>
              </a:rPr>
              <a:t> </a:t>
            </a:r>
            <a:r>
              <a:rPr lang="en-US" sz="4400" dirty="0" err="1">
                <a:solidFill>
                  <a:srgbClr val="4BACC6">
                    <a:lumMod val="75000"/>
                  </a:srgbClr>
                </a:solidFill>
                <a:latin typeface="Lobster" panose="00000500000000000000" pitchFamily="2" charset="0"/>
              </a:rPr>
              <a:t>gần</a:t>
            </a:r>
            <a:r>
              <a:rPr lang="en-US" sz="4400" dirty="0">
                <a:solidFill>
                  <a:srgbClr val="4BACC6">
                    <a:lumMod val="75000"/>
                  </a:srgbClr>
                </a:solidFill>
                <a:latin typeface="Lobster" panose="00000500000000000000" pitchFamily="2" charset="0"/>
              </a:rPr>
              <a:t> </a:t>
            </a:r>
            <a:r>
              <a:rPr lang="en-US" sz="4400" dirty="0" err="1">
                <a:solidFill>
                  <a:srgbClr val="4BACC6">
                    <a:lumMod val="75000"/>
                  </a:srgbClr>
                </a:solidFill>
                <a:latin typeface="Lobster" panose="00000500000000000000" pitchFamily="2" charset="0"/>
              </a:rPr>
              <a:t>kim</a:t>
            </a:r>
            <a:r>
              <a:rPr lang="en-US" sz="4400" dirty="0">
                <a:solidFill>
                  <a:srgbClr val="4BACC6">
                    <a:lumMod val="75000"/>
                  </a:srgbClr>
                </a:solidFill>
                <a:latin typeface="Lobster" panose="00000500000000000000" pitchFamily="2" charset="0"/>
              </a:rPr>
              <a:t> </a:t>
            </a:r>
            <a:r>
              <a:rPr lang="en-US" sz="4400" dirty="0" err="1">
                <a:solidFill>
                  <a:srgbClr val="4BACC6">
                    <a:lumMod val="75000"/>
                  </a:srgbClr>
                </a:solidFill>
                <a:latin typeface="Lobster" panose="00000500000000000000" pitchFamily="2" charset="0"/>
              </a:rPr>
              <a:t>nam</a:t>
            </a:r>
            <a:r>
              <a:rPr lang="en-US" sz="4400" dirty="0">
                <a:solidFill>
                  <a:srgbClr val="4BACC6">
                    <a:lumMod val="75000"/>
                  </a:srgbClr>
                </a:solidFill>
                <a:latin typeface="Lobster" panose="00000500000000000000" pitchFamily="2" charset="0"/>
              </a:rPr>
              <a:t> </a:t>
            </a:r>
            <a:r>
              <a:rPr lang="en-US" sz="4400" dirty="0" err="1">
                <a:solidFill>
                  <a:srgbClr val="4BACC6">
                    <a:lumMod val="75000"/>
                  </a:srgbClr>
                </a:solidFill>
                <a:latin typeface="Lobster" panose="00000500000000000000" pitchFamily="2" charset="0"/>
              </a:rPr>
              <a:t>châm</a:t>
            </a:r>
            <a:endParaRPr lang="en-US" sz="4400" dirty="0">
              <a:solidFill>
                <a:srgbClr val="4BACC6">
                  <a:lumMod val="75000"/>
                </a:srgbClr>
              </a:solidFill>
              <a:latin typeface="Lobster" panose="00000500000000000000" pitchFamily="2" charset="0"/>
            </a:endParaRPr>
          </a:p>
        </p:txBody>
      </p:sp>
      <p:pic>
        <p:nvPicPr>
          <p:cNvPr id="21" name="Picture 20">
            <a:extLst>
              <a:ext uri="{FF2B5EF4-FFF2-40B4-BE49-F238E27FC236}">
                <a16:creationId xmlns:a16="http://schemas.microsoft.com/office/drawing/2014/main" id="{1089B496-4531-D469-3237-92097D97541E}"/>
              </a:ext>
            </a:extLst>
          </p:cNvPr>
          <p:cNvPicPr>
            <a:picLocks noChangeAspect="1"/>
          </p:cNvPicPr>
          <p:nvPr/>
        </p:nvPicPr>
        <p:blipFill>
          <a:blip r:embed="rId13"/>
          <a:stretch>
            <a:fillRect/>
          </a:stretch>
        </p:blipFill>
        <p:spPr>
          <a:xfrm>
            <a:off x="5842001" y="3937000"/>
            <a:ext cx="3812523" cy="1961356"/>
          </a:xfrm>
          <a:prstGeom prst="rect">
            <a:avLst/>
          </a:prstGeom>
        </p:spPr>
      </p:pic>
    </p:spTree>
    <p:extLst>
      <p:ext uri="{BB962C8B-B14F-4D97-AF65-F5344CB8AC3E}">
        <p14:creationId xmlns:p14="http://schemas.microsoft.com/office/powerpoint/2010/main" val="398396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10800000">
            <a:off x="-2946914" y="-1076257"/>
            <a:ext cx="6372891" cy="9010514"/>
          </a:xfrm>
          <a:custGeom>
            <a:avLst/>
            <a:gdLst/>
            <a:ahLst/>
            <a:cxnLst/>
            <a:rect l="l" t="t" r="r" b="b"/>
            <a:pathLst>
              <a:path w="9559336" h="13515771">
                <a:moveTo>
                  <a:pt x="0" y="0"/>
                </a:moveTo>
                <a:lnTo>
                  <a:pt x="9559336" y="0"/>
                </a:lnTo>
                <a:lnTo>
                  <a:pt x="9559336" y="13515770"/>
                </a:lnTo>
                <a:lnTo>
                  <a:pt x="0" y="135157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770339">
            <a:off x="510075" y="201455"/>
            <a:ext cx="1092047" cy="1040423"/>
          </a:xfrm>
          <a:custGeom>
            <a:avLst/>
            <a:gdLst/>
            <a:ahLst/>
            <a:cxnLst/>
            <a:rect l="l" t="t" r="r" b="b"/>
            <a:pathLst>
              <a:path w="1638071" h="1560635">
                <a:moveTo>
                  <a:pt x="0" y="0"/>
                </a:moveTo>
                <a:lnTo>
                  <a:pt x="1638071" y="0"/>
                </a:lnTo>
                <a:lnTo>
                  <a:pt x="1638071" y="1560636"/>
                </a:lnTo>
                <a:lnTo>
                  <a:pt x="0" y="1560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245019" flipH="1">
            <a:off x="10002506" y="5158086"/>
            <a:ext cx="3007389" cy="3788837"/>
          </a:xfrm>
          <a:custGeom>
            <a:avLst/>
            <a:gdLst/>
            <a:ahLst/>
            <a:cxnLst/>
            <a:rect l="l" t="t" r="r" b="b"/>
            <a:pathLst>
              <a:path w="4511084" h="5683256">
                <a:moveTo>
                  <a:pt x="4511084" y="0"/>
                </a:moveTo>
                <a:lnTo>
                  <a:pt x="0" y="0"/>
                </a:lnTo>
                <a:lnTo>
                  <a:pt x="0" y="5683256"/>
                </a:lnTo>
                <a:lnTo>
                  <a:pt x="4511084" y="5683256"/>
                </a:lnTo>
                <a:lnTo>
                  <a:pt x="451108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id="{DB0878DE-70BA-93F4-D872-56CF54437621}"/>
              </a:ext>
            </a:extLst>
          </p:cNvPr>
          <p:cNvPicPr>
            <a:picLocks noChangeAspect="1"/>
          </p:cNvPicPr>
          <p:nvPr/>
        </p:nvPicPr>
        <p:blipFill rotWithShape="1">
          <a:blip r:embed="rId8"/>
          <a:srcRect l="2149" t="5882" r="2001" b="5882"/>
          <a:stretch/>
        </p:blipFill>
        <p:spPr>
          <a:xfrm>
            <a:off x="355600" y="4253230"/>
            <a:ext cx="3708400" cy="762000"/>
          </a:xfrm>
          <a:prstGeom prst="rect">
            <a:avLst/>
          </a:prstGeom>
        </p:spPr>
      </p:pic>
      <p:pic>
        <p:nvPicPr>
          <p:cNvPr id="25" name="Graphic 24">
            <a:extLst>
              <a:ext uri="{FF2B5EF4-FFF2-40B4-BE49-F238E27FC236}">
                <a16:creationId xmlns:a16="http://schemas.microsoft.com/office/drawing/2014/main" id="{CE9D0586-DC93-C430-B6DB-7BBBB3F8CE2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 uri="{837473B0-CC2E-450A-ABE3-18F120FF3D39}">
                <a1611:picAttrSrcUrl xmlns:a1611="http://schemas.microsoft.com/office/drawing/2016/11/main" xmlns="" r:id="rId11"/>
              </a:ext>
            </a:extLst>
          </a:blip>
          <a:stretch>
            <a:fillRect/>
          </a:stretch>
        </p:blipFill>
        <p:spPr>
          <a:xfrm rot="10800000">
            <a:off x="1186300" y="1588486"/>
            <a:ext cx="2109475" cy="3426743"/>
          </a:xfrm>
          <a:prstGeom prst="rect">
            <a:avLst/>
          </a:prstGeom>
        </p:spPr>
      </p:pic>
      <p:pic>
        <p:nvPicPr>
          <p:cNvPr id="5" name="Picture 4">
            <a:extLst>
              <a:ext uri="{FF2B5EF4-FFF2-40B4-BE49-F238E27FC236}">
                <a16:creationId xmlns:a16="http://schemas.microsoft.com/office/drawing/2014/main" id="{77A571FE-D42C-2D7F-728A-139C9B166CE8}"/>
              </a:ext>
            </a:extLst>
          </p:cNvPr>
          <p:cNvPicPr>
            <a:picLocks noChangeAspect="1"/>
          </p:cNvPicPr>
          <p:nvPr/>
        </p:nvPicPr>
        <p:blipFill rotWithShape="1">
          <a:blip r:embed="rId8"/>
          <a:srcRect l="2149" t="5882" r="2001" b="5882"/>
          <a:stretch/>
        </p:blipFill>
        <p:spPr>
          <a:xfrm rot="10800000">
            <a:off x="7428989" y="4253230"/>
            <a:ext cx="3708400" cy="762000"/>
          </a:xfrm>
          <a:prstGeom prst="rect">
            <a:avLst/>
          </a:prstGeom>
        </p:spPr>
      </p:pic>
      <p:pic>
        <p:nvPicPr>
          <p:cNvPr id="15" name="Picture 14">
            <a:extLst>
              <a:ext uri="{FF2B5EF4-FFF2-40B4-BE49-F238E27FC236}">
                <a16:creationId xmlns:a16="http://schemas.microsoft.com/office/drawing/2014/main" id="{F99C01D5-90E9-FD9E-6745-6B1FEE8019B8}"/>
              </a:ext>
            </a:extLst>
          </p:cNvPr>
          <p:cNvPicPr>
            <a:picLocks noChangeAspect="1"/>
          </p:cNvPicPr>
          <p:nvPr/>
        </p:nvPicPr>
        <p:blipFill>
          <a:blip r:embed="rId12"/>
          <a:stretch>
            <a:fillRect/>
          </a:stretch>
        </p:blipFill>
        <p:spPr>
          <a:xfrm>
            <a:off x="9160843" y="228600"/>
            <a:ext cx="1265928" cy="1086248"/>
          </a:xfrm>
          <a:prstGeom prst="rect">
            <a:avLst/>
          </a:prstGeom>
        </p:spPr>
      </p:pic>
      <p:sp>
        <p:nvSpPr>
          <p:cNvPr id="14" name="Arrow: Right 13">
            <a:extLst>
              <a:ext uri="{FF2B5EF4-FFF2-40B4-BE49-F238E27FC236}">
                <a16:creationId xmlns:a16="http://schemas.microsoft.com/office/drawing/2014/main" id="{B15825E0-F879-5038-1BAA-8F72BE8E814A}"/>
              </a:ext>
            </a:extLst>
          </p:cNvPr>
          <p:cNvSpPr/>
          <p:nvPr/>
        </p:nvSpPr>
        <p:spPr>
          <a:xfrm rot="10800000">
            <a:off x="5832957" y="4426523"/>
            <a:ext cx="1038892" cy="381000"/>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4" name="Rectangle: Rounded Corners 3">
            <a:extLst>
              <a:ext uri="{FF2B5EF4-FFF2-40B4-BE49-F238E27FC236}">
                <a16:creationId xmlns:a16="http://schemas.microsoft.com/office/drawing/2014/main" id="{AC7F78EE-9722-5D3A-A2DE-7E44BDABD64B}"/>
              </a:ext>
            </a:extLst>
          </p:cNvPr>
          <p:cNvSpPr/>
          <p:nvPr/>
        </p:nvSpPr>
        <p:spPr>
          <a:xfrm>
            <a:off x="2485640" y="144975"/>
            <a:ext cx="5854189" cy="1443511"/>
          </a:xfrm>
          <a:prstGeom prst="roundRect">
            <a:avLst>
              <a:gd name="adj" fmla="val 371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4400" dirty="0" err="1">
                <a:solidFill>
                  <a:srgbClr val="F79646">
                    <a:lumMod val="50000"/>
                  </a:srgbClr>
                </a:solidFill>
                <a:latin typeface="Lobster" panose="00000500000000000000" pitchFamily="2" charset="0"/>
              </a:rPr>
              <a:t>Đưa</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nam</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châm</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lại</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gần</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kim</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nam</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châm</a:t>
            </a:r>
            <a:endParaRPr lang="en-US" sz="4400" dirty="0">
              <a:solidFill>
                <a:srgbClr val="F79646">
                  <a:lumMod val="50000"/>
                </a:srgbClr>
              </a:solidFill>
              <a:latin typeface="Lobster" panose="00000500000000000000" pitchFamily="2" charset="0"/>
            </a:endParaRPr>
          </a:p>
        </p:txBody>
      </p:sp>
    </p:spTree>
    <p:extLst>
      <p:ext uri="{BB962C8B-B14F-4D97-AF65-F5344CB8AC3E}">
        <p14:creationId xmlns:p14="http://schemas.microsoft.com/office/powerpoint/2010/main" val="24228901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10800000">
            <a:off x="-2946914" y="-1076257"/>
            <a:ext cx="6372891" cy="9010514"/>
          </a:xfrm>
          <a:custGeom>
            <a:avLst/>
            <a:gdLst/>
            <a:ahLst/>
            <a:cxnLst/>
            <a:rect l="l" t="t" r="r" b="b"/>
            <a:pathLst>
              <a:path w="9559336" h="13515771">
                <a:moveTo>
                  <a:pt x="0" y="0"/>
                </a:moveTo>
                <a:lnTo>
                  <a:pt x="9559336" y="0"/>
                </a:lnTo>
                <a:lnTo>
                  <a:pt x="9559336" y="13515770"/>
                </a:lnTo>
                <a:lnTo>
                  <a:pt x="0" y="1351577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6" name="Oval 5">
            <a:extLst>
              <a:ext uri="{FF2B5EF4-FFF2-40B4-BE49-F238E27FC236}">
                <a16:creationId xmlns:a16="http://schemas.microsoft.com/office/drawing/2014/main" id="{A5FB0EA2-642B-E30E-E7DE-022D86E641B5}"/>
              </a:ext>
            </a:extLst>
          </p:cNvPr>
          <p:cNvSpPr/>
          <p:nvPr/>
        </p:nvSpPr>
        <p:spPr>
          <a:xfrm>
            <a:off x="-281696" y="2141527"/>
            <a:ext cx="5130800" cy="4583361"/>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4" name="TextBox 4"/>
          <p:cNvSpPr txBox="1"/>
          <p:nvPr/>
        </p:nvSpPr>
        <p:spPr>
          <a:xfrm>
            <a:off x="1553225" y="6115664"/>
            <a:ext cx="6942068" cy="448841"/>
          </a:xfrm>
          <a:prstGeom prst="rect">
            <a:avLst/>
          </a:prstGeom>
        </p:spPr>
        <p:txBody>
          <a:bodyPr wrap="square" lIns="0" tIns="0" rIns="0" bIns="0" rtlCol="0" anchor="t">
            <a:spAutoFit/>
          </a:bodyPr>
          <a:lstStyle/>
          <a:p>
            <a:pPr algn="ctr" defTabSz="609630">
              <a:lnSpc>
                <a:spcPts val="3547"/>
              </a:lnSpc>
            </a:pPr>
            <a:r>
              <a:rPr lang="en-US" sz="6400" dirty="0" err="1">
                <a:solidFill>
                  <a:srgbClr val="5D3E24"/>
                </a:solidFill>
                <a:latin typeface="Times New Roman" panose="02020603050405020304" pitchFamily="18" charset="0"/>
                <a:cs typeface="Times New Roman" panose="02020603050405020304" pitchFamily="18" charset="0"/>
              </a:rPr>
              <a:t>Dùng</a:t>
            </a:r>
            <a:r>
              <a:rPr lang="en-US" sz="6400" dirty="0">
                <a:solidFill>
                  <a:srgbClr val="5D3E24"/>
                </a:solidFill>
                <a:latin typeface="Times New Roman" panose="02020603050405020304" pitchFamily="18" charset="0"/>
                <a:cs typeface="Times New Roman" panose="02020603050405020304" pitchFamily="18" charset="0"/>
              </a:rPr>
              <a:t> </a:t>
            </a:r>
            <a:r>
              <a:rPr lang="en-US" sz="6400" dirty="0" err="1">
                <a:solidFill>
                  <a:srgbClr val="5D3E24"/>
                </a:solidFill>
                <a:latin typeface="Times New Roman" panose="02020603050405020304" pitchFamily="18" charset="0"/>
                <a:cs typeface="Times New Roman" panose="02020603050405020304" pitchFamily="18" charset="0"/>
              </a:rPr>
              <a:t>kim</a:t>
            </a:r>
            <a:r>
              <a:rPr lang="en-US" sz="6400" dirty="0">
                <a:solidFill>
                  <a:srgbClr val="5D3E24"/>
                </a:solidFill>
                <a:latin typeface="Times New Roman" panose="02020603050405020304" pitchFamily="18" charset="0"/>
                <a:cs typeface="Times New Roman" panose="02020603050405020304" pitchFamily="18" charset="0"/>
              </a:rPr>
              <a:t> </a:t>
            </a:r>
            <a:r>
              <a:rPr lang="en-US" sz="6400" dirty="0" err="1">
                <a:solidFill>
                  <a:srgbClr val="5D3E24"/>
                </a:solidFill>
                <a:latin typeface="Times New Roman" panose="02020603050405020304" pitchFamily="18" charset="0"/>
                <a:cs typeface="Times New Roman" panose="02020603050405020304" pitchFamily="18" charset="0"/>
              </a:rPr>
              <a:t>châm</a:t>
            </a:r>
            <a:r>
              <a:rPr lang="en-US" sz="6400" dirty="0">
                <a:solidFill>
                  <a:srgbClr val="5D3E24"/>
                </a:solidFill>
                <a:latin typeface="Times New Roman" panose="02020603050405020304" pitchFamily="18" charset="0"/>
                <a:cs typeface="Times New Roman" panose="02020603050405020304" pitchFamily="18" charset="0"/>
              </a:rPr>
              <a:t> </a:t>
            </a:r>
            <a:r>
              <a:rPr lang="en-US" sz="6400" dirty="0" err="1">
                <a:solidFill>
                  <a:srgbClr val="5D3E24"/>
                </a:solidFill>
                <a:latin typeface="Times New Roman" panose="02020603050405020304" pitchFamily="18" charset="0"/>
                <a:cs typeface="Times New Roman" panose="02020603050405020304" pitchFamily="18" charset="0"/>
              </a:rPr>
              <a:t>thử</a:t>
            </a:r>
            <a:endParaRPr lang="en-US" sz="6400" dirty="0">
              <a:solidFill>
                <a:srgbClr val="5D3E24"/>
              </a:solidFill>
              <a:latin typeface="Times New Roman" panose="02020603050405020304" pitchFamily="18" charset="0"/>
              <a:cs typeface="Times New Roman" panose="02020603050405020304" pitchFamily="18" charset="0"/>
            </a:endParaRPr>
          </a:p>
        </p:txBody>
      </p:sp>
      <p:sp>
        <p:nvSpPr>
          <p:cNvPr id="9" name="Freeform 9"/>
          <p:cNvSpPr/>
          <p:nvPr/>
        </p:nvSpPr>
        <p:spPr>
          <a:xfrm rot="-1770339">
            <a:off x="510075" y="201455"/>
            <a:ext cx="1092047" cy="1040423"/>
          </a:xfrm>
          <a:custGeom>
            <a:avLst/>
            <a:gdLst/>
            <a:ahLst/>
            <a:cxnLst/>
            <a:rect l="l" t="t" r="r" b="b"/>
            <a:pathLst>
              <a:path w="1638071" h="1560635">
                <a:moveTo>
                  <a:pt x="0" y="0"/>
                </a:moveTo>
                <a:lnTo>
                  <a:pt x="1638071" y="0"/>
                </a:lnTo>
                <a:lnTo>
                  <a:pt x="1638071" y="1560636"/>
                </a:lnTo>
                <a:lnTo>
                  <a:pt x="0" y="15606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2245019" flipH="1">
            <a:off x="10002506" y="5158086"/>
            <a:ext cx="3007389" cy="3788837"/>
          </a:xfrm>
          <a:custGeom>
            <a:avLst/>
            <a:gdLst/>
            <a:ahLst/>
            <a:cxnLst/>
            <a:rect l="l" t="t" r="r" b="b"/>
            <a:pathLst>
              <a:path w="4511084" h="5683256">
                <a:moveTo>
                  <a:pt x="4511084" y="0"/>
                </a:moveTo>
                <a:lnTo>
                  <a:pt x="0" y="0"/>
                </a:lnTo>
                <a:lnTo>
                  <a:pt x="0" y="5683256"/>
                </a:lnTo>
                <a:lnTo>
                  <a:pt x="4511084" y="5683256"/>
                </a:lnTo>
                <a:lnTo>
                  <a:pt x="4511084"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294278">
            <a:off x="11158618" y="2749535"/>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id="{DB0878DE-70BA-93F4-D872-56CF54437621}"/>
              </a:ext>
            </a:extLst>
          </p:cNvPr>
          <p:cNvPicPr>
            <a:picLocks noChangeAspect="1"/>
          </p:cNvPicPr>
          <p:nvPr/>
        </p:nvPicPr>
        <p:blipFill rotWithShape="1">
          <a:blip r:embed="rId10"/>
          <a:srcRect l="2149" t="5882" r="2001" b="5882"/>
          <a:stretch/>
        </p:blipFill>
        <p:spPr>
          <a:xfrm>
            <a:off x="355600" y="4253230"/>
            <a:ext cx="3708400" cy="762000"/>
          </a:xfrm>
          <a:prstGeom prst="rect">
            <a:avLst/>
          </a:prstGeom>
        </p:spPr>
      </p:pic>
      <p:pic>
        <p:nvPicPr>
          <p:cNvPr id="25" name="Graphic 24">
            <a:extLst>
              <a:ext uri="{FF2B5EF4-FFF2-40B4-BE49-F238E27FC236}">
                <a16:creationId xmlns:a16="http://schemas.microsoft.com/office/drawing/2014/main" id="{CE9D0586-DC93-C430-B6DB-7BBBB3F8CE2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 uri="{837473B0-CC2E-450A-ABE3-18F120FF3D39}">
                <a1611:picAttrSrcUrl xmlns:a1611="http://schemas.microsoft.com/office/drawing/2016/11/main" xmlns="" r:id="rId13"/>
              </a:ext>
            </a:extLst>
          </a:blip>
          <a:stretch>
            <a:fillRect/>
          </a:stretch>
        </p:blipFill>
        <p:spPr>
          <a:xfrm rot="10800000">
            <a:off x="1186301" y="1385639"/>
            <a:ext cx="2109475" cy="3629591"/>
          </a:xfrm>
          <a:prstGeom prst="rect">
            <a:avLst/>
          </a:prstGeom>
        </p:spPr>
      </p:pic>
      <p:pic>
        <p:nvPicPr>
          <p:cNvPr id="5" name="Picture 4">
            <a:extLst>
              <a:ext uri="{FF2B5EF4-FFF2-40B4-BE49-F238E27FC236}">
                <a16:creationId xmlns:a16="http://schemas.microsoft.com/office/drawing/2014/main" id="{77A571FE-D42C-2D7F-728A-139C9B166CE8}"/>
              </a:ext>
            </a:extLst>
          </p:cNvPr>
          <p:cNvPicPr>
            <a:picLocks noChangeAspect="1"/>
          </p:cNvPicPr>
          <p:nvPr/>
        </p:nvPicPr>
        <p:blipFill rotWithShape="1">
          <a:blip r:embed="rId10"/>
          <a:srcRect l="2149" t="5882" r="2001" b="5882"/>
          <a:stretch/>
        </p:blipFill>
        <p:spPr>
          <a:xfrm rot="10800000">
            <a:off x="7428989" y="4253230"/>
            <a:ext cx="3708400" cy="762000"/>
          </a:xfrm>
          <a:prstGeom prst="rect">
            <a:avLst/>
          </a:prstGeom>
        </p:spPr>
      </p:pic>
      <p:pic>
        <p:nvPicPr>
          <p:cNvPr id="15" name="Picture 14">
            <a:extLst>
              <a:ext uri="{FF2B5EF4-FFF2-40B4-BE49-F238E27FC236}">
                <a16:creationId xmlns:a16="http://schemas.microsoft.com/office/drawing/2014/main" id="{F99C01D5-90E9-FD9E-6745-6B1FEE8019B8}"/>
              </a:ext>
            </a:extLst>
          </p:cNvPr>
          <p:cNvPicPr>
            <a:picLocks noChangeAspect="1"/>
          </p:cNvPicPr>
          <p:nvPr/>
        </p:nvPicPr>
        <p:blipFill>
          <a:blip r:embed="rId14"/>
          <a:stretch>
            <a:fillRect/>
          </a:stretch>
        </p:blipFill>
        <p:spPr>
          <a:xfrm>
            <a:off x="9160843" y="228600"/>
            <a:ext cx="1265928" cy="1086248"/>
          </a:xfrm>
          <a:prstGeom prst="rect">
            <a:avLst/>
          </a:prstGeom>
        </p:spPr>
      </p:pic>
      <p:sp>
        <p:nvSpPr>
          <p:cNvPr id="7" name="TextBox 4">
            <a:extLst>
              <a:ext uri="{FF2B5EF4-FFF2-40B4-BE49-F238E27FC236}">
                <a16:creationId xmlns:a16="http://schemas.microsoft.com/office/drawing/2014/main" id="{FB365994-1898-589C-0B2A-8F3255442B1E}"/>
              </a:ext>
            </a:extLst>
          </p:cNvPr>
          <p:cNvSpPr txBox="1"/>
          <p:nvPr/>
        </p:nvSpPr>
        <p:spPr>
          <a:xfrm>
            <a:off x="429517" y="6095076"/>
            <a:ext cx="9639112" cy="448841"/>
          </a:xfrm>
          <a:prstGeom prst="rect">
            <a:avLst/>
          </a:prstGeom>
        </p:spPr>
        <p:txBody>
          <a:bodyPr wrap="square" lIns="0" tIns="0" rIns="0" bIns="0" rtlCol="0" anchor="t">
            <a:spAutoFit/>
          </a:bodyPr>
          <a:lstStyle/>
          <a:p>
            <a:pPr algn="ctr" defTabSz="609630">
              <a:lnSpc>
                <a:spcPts val="3547"/>
              </a:lnSpc>
            </a:pPr>
            <a:r>
              <a:rPr lang="en-US" sz="6400" dirty="0" err="1">
                <a:solidFill>
                  <a:srgbClr val="5D3E24"/>
                </a:solidFill>
                <a:latin typeface="Times New Roman" panose="02020603050405020304" pitchFamily="18" charset="0"/>
                <a:cs typeface="Times New Roman" panose="02020603050405020304" pitchFamily="18" charset="0"/>
              </a:rPr>
              <a:t>Khả</a:t>
            </a:r>
            <a:r>
              <a:rPr lang="en-US" sz="6400" dirty="0">
                <a:solidFill>
                  <a:srgbClr val="5D3E24"/>
                </a:solidFill>
                <a:latin typeface="Times New Roman" panose="02020603050405020304" pitchFamily="18" charset="0"/>
                <a:cs typeface="Times New Roman" panose="02020603050405020304" pitchFamily="18" charset="0"/>
              </a:rPr>
              <a:t> </a:t>
            </a:r>
            <a:r>
              <a:rPr lang="en-US" sz="6400" dirty="0" err="1">
                <a:solidFill>
                  <a:srgbClr val="5D3E24"/>
                </a:solidFill>
                <a:latin typeface="Times New Roman" panose="02020603050405020304" pitchFamily="18" charset="0"/>
                <a:cs typeface="Times New Roman" panose="02020603050405020304" pitchFamily="18" charset="0"/>
              </a:rPr>
              <a:t>năng</a:t>
            </a:r>
            <a:r>
              <a:rPr lang="en-US" sz="6400" dirty="0">
                <a:solidFill>
                  <a:srgbClr val="5D3E24"/>
                </a:solidFill>
                <a:latin typeface="Times New Roman" panose="02020603050405020304" pitchFamily="18" charset="0"/>
                <a:cs typeface="Times New Roman" panose="02020603050405020304" pitchFamily="18" charset="0"/>
              </a:rPr>
              <a:t> </a:t>
            </a:r>
            <a:r>
              <a:rPr lang="en-US" sz="6400" dirty="0" err="1">
                <a:solidFill>
                  <a:srgbClr val="5D3E24"/>
                </a:solidFill>
                <a:latin typeface="Times New Roman" panose="02020603050405020304" pitchFamily="18" charset="0"/>
                <a:cs typeface="Times New Roman" panose="02020603050405020304" pitchFamily="18" charset="0"/>
              </a:rPr>
              <a:t>tác</a:t>
            </a:r>
            <a:r>
              <a:rPr lang="en-US" sz="6400" dirty="0">
                <a:solidFill>
                  <a:srgbClr val="5D3E24"/>
                </a:solidFill>
                <a:latin typeface="Times New Roman" panose="02020603050405020304" pitchFamily="18" charset="0"/>
                <a:cs typeface="Times New Roman" panose="02020603050405020304" pitchFamily="18" charset="0"/>
              </a:rPr>
              <a:t> </a:t>
            </a:r>
            <a:r>
              <a:rPr lang="en-US" sz="6400" dirty="0" err="1">
                <a:solidFill>
                  <a:srgbClr val="5D3E24"/>
                </a:solidFill>
                <a:latin typeface="Times New Roman" panose="02020603050405020304" pitchFamily="18" charset="0"/>
                <a:cs typeface="Times New Roman" panose="02020603050405020304" pitchFamily="18" charset="0"/>
              </a:rPr>
              <a:t>dụng</a:t>
            </a:r>
            <a:r>
              <a:rPr lang="en-US" sz="6400" dirty="0">
                <a:solidFill>
                  <a:srgbClr val="5D3E24"/>
                </a:solidFill>
                <a:latin typeface="Times New Roman" panose="02020603050405020304" pitchFamily="18" charset="0"/>
                <a:cs typeface="Times New Roman" panose="02020603050405020304" pitchFamily="18" charset="0"/>
              </a:rPr>
              <a:t> </a:t>
            </a:r>
            <a:r>
              <a:rPr lang="en-US" sz="6400" dirty="0" err="1">
                <a:solidFill>
                  <a:srgbClr val="5D3E24"/>
                </a:solidFill>
                <a:latin typeface="Times New Roman" panose="02020603050405020304" pitchFamily="18" charset="0"/>
                <a:cs typeface="Times New Roman" panose="02020603050405020304" pitchFamily="18" charset="0"/>
              </a:rPr>
              <a:t>lực</a:t>
            </a:r>
            <a:r>
              <a:rPr lang="en-US" sz="6400" dirty="0">
                <a:solidFill>
                  <a:srgbClr val="5D3E24"/>
                </a:solidFill>
                <a:latin typeface="Times New Roman" panose="02020603050405020304" pitchFamily="18" charset="0"/>
                <a:cs typeface="Times New Roman" panose="02020603050405020304" pitchFamily="18" charset="0"/>
              </a:rPr>
              <a:t> </a:t>
            </a:r>
            <a:r>
              <a:rPr lang="en-US" sz="6400" dirty="0" err="1">
                <a:solidFill>
                  <a:srgbClr val="5D3E24"/>
                </a:solidFill>
                <a:latin typeface="Times New Roman" panose="02020603050405020304" pitchFamily="18" charset="0"/>
                <a:cs typeface="Times New Roman" panose="02020603050405020304" pitchFamily="18" charset="0"/>
              </a:rPr>
              <a:t>từ</a:t>
            </a:r>
            <a:endParaRPr lang="en-US" sz="6400" dirty="0">
              <a:solidFill>
                <a:srgbClr val="5D3E24"/>
              </a:solidFill>
              <a:latin typeface="Times New Roman" panose="02020603050405020304" pitchFamily="18" charset="0"/>
              <a:cs typeface="Times New Roman" panose="02020603050405020304" pitchFamily="18" charset="0"/>
            </a:endParaRPr>
          </a:p>
        </p:txBody>
      </p:sp>
      <p:sp>
        <p:nvSpPr>
          <p:cNvPr id="8" name="Arrow: Curved Left 7">
            <a:extLst>
              <a:ext uri="{FF2B5EF4-FFF2-40B4-BE49-F238E27FC236}">
                <a16:creationId xmlns:a16="http://schemas.microsoft.com/office/drawing/2014/main" id="{97068CB7-0F7E-D605-8A58-375BCB2CCCD1}"/>
              </a:ext>
            </a:extLst>
          </p:cNvPr>
          <p:cNvSpPr/>
          <p:nvPr/>
        </p:nvSpPr>
        <p:spPr>
          <a:xfrm rot="8753689" flipH="1">
            <a:off x="4496586" y="4859990"/>
            <a:ext cx="698868" cy="1136923"/>
          </a:xfrm>
          <a:prstGeom prst="curvedLeftArrow">
            <a:avLst>
              <a:gd name="adj1" fmla="val 25000"/>
              <a:gd name="adj2" fmla="val 50000"/>
              <a:gd name="adj3" fmla="val 40569"/>
            </a:avLst>
          </a:prstGeom>
          <a:solidFill>
            <a:srgbClr val="5D3E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13" name="Rectangle: Rounded Corners 12">
            <a:extLst>
              <a:ext uri="{FF2B5EF4-FFF2-40B4-BE49-F238E27FC236}">
                <a16:creationId xmlns:a16="http://schemas.microsoft.com/office/drawing/2014/main" id="{ACCB6A9E-2AAE-9C1D-D575-BA83E74C8A48}"/>
              </a:ext>
            </a:extLst>
          </p:cNvPr>
          <p:cNvSpPr/>
          <p:nvPr/>
        </p:nvSpPr>
        <p:spPr>
          <a:xfrm>
            <a:off x="2485640" y="144975"/>
            <a:ext cx="5854189" cy="1443511"/>
          </a:xfrm>
          <a:prstGeom prst="roundRect">
            <a:avLst>
              <a:gd name="adj" fmla="val 371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4400" dirty="0" err="1">
                <a:solidFill>
                  <a:srgbClr val="F79646">
                    <a:lumMod val="50000"/>
                  </a:srgbClr>
                </a:solidFill>
                <a:latin typeface="Lobster" panose="00000500000000000000" pitchFamily="2" charset="0"/>
              </a:rPr>
              <a:t>Đưa</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nam</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châm</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lại</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gần</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kim</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nam</a:t>
            </a:r>
            <a:r>
              <a:rPr lang="en-US" sz="4400" dirty="0">
                <a:solidFill>
                  <a:srgbClr val="F79646">
                    <a:lumMod val="50000"/>
                  </a:srgbClr>
                </a:solidFill>
                <a:latin typeface="Lobster" panose="00000500000000000000" pitchFamily="2" charset="0"/>
              </a:rPr>
              <a:t> </a:t>
            </a:r>
            <a:r>
              <a:rPr lang="en-US" sz="4400" dirty="0" err="1">
                <a:solidFill>
                  <a:srgbClr val="F79646">
                    <a:lumMod val="50000"/>
                  </a:srgbClr>
                </a:solidFill>
                <a:latin typeface="Lobster" panose="00000500000000000000" pitchFamily="2" charset="0"/>
              </a:rPr>
              <a:t>châm</a:t>
            </a:r>
            <a:endParaRPr lang="en-US" sz="4400" dirty="0">
              <a:solidFill>
                <a:srgbClr val="F79646">
                  <a:lumMod val="50000"/>
                </a:srgbClr>
              </a:solidFill>
              <a:latin typeface="Lobster" panose="00000500000000000000" pitchFamily="2" charset="0"/>
            </a:endParaRPr>
          </a:p>
        </p:txBody>
      </p:sp>
    </p:spTree>
    <p:extLst>
      <p:ext uri="{BB962C8B-B14F-4D97-AF65-F5344CB8AC3E}">
        <p14:creationId xmlns:p14="http://schemas.microsoft.com/office/powerpoint/2010/main" val="207572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autoRev="1" fill="hold" nodeType="clickEffect">
                                  <p:stCondLst>
                                    <p:cond delay="0"/>
                                  </p:stCondLst>
                                  <p:childTnLst>
                                    <p:animMotion origin="layout" path="M 1.66667E-6 -1.60494E-6 L -0.22813 -0.08549 " pathEditMode="relative" rAng="0" ptsTypes="AA">
                                      <p:cBhvr>
                                        <p:cTn id="6" dur="2000" fill="hold"/>
                                        <p:tgtEl>
                                          <p:spTgt spid="5"/>
                                        </p:tgtEl>
                                        <p:attrNameLst>
                                          <p:attrName>ppt_x</p:attrName>
                                          <p:attrName>ppt_y</p:attrName>
                                        </p:attrNameLst>
                                      </p:cBhvr>
                                      <p:rCtr x="-11406" y="-4275"/>
                                    </p:animMotion>
                                  </p:childTnLst>
                                </p:cTn>
                              </p:par>
                              <p:par>
                                <p:cTn id="7" presetID="8" presetClass="emph" presetSubtype="0" autoRev="1" fill="hold" nodeType="withEffect">
                                  <p:stCondLst>
                                    <p:cond delay="500"/>
                                  </p:stCondLst>
                                  <p:childTnLst>
                                    <p:animRot by="5400000">
                                      <p:cBhvr>
                                        <p:cTn id="8" dur="2000" fill="hold"/>
                                        <p:tgtEl>
                                          <p:spTgt spid="17"/>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autoRev="1" fill="hold" nodeType="clickEffect">
                                  <p:stCondLst>
                                    <p:cond delay="0"/>
                                  </p:stCondLst>
                                  <p:childTnLst>
                                    <p:animMotion origin="layout" path="M 1.66667E-6 -1.60494E-6 L -0.24896 0.11111 " pathEditMode="relative" rAng="0" ptsTypes="AA">
                                      <p:cBhvr>
                                        <p:cTn id="12" dur="2000" fill="hold"/>
                                        <p:tgtEl>
                                          <p:spTgt spid="5"/>
                                        </p:tgtEl>
                                        <p:attrNameLst>
                                          <p:attrName>ppt_x</p:attrName>
                                          <p:attrName>ppt_y</p:attrName>
                                        </p:attrNameLst>
                                      </p:cBhvr>
                                      <p:rCtr x="-12448" y="5556"/>
                                    </p:animMotion>
                                  </p:childTnLst>
                                </p:cTn>
                              </p:par>
                              <p:par>
                                <p:cTn id="13" presetID="8" presetClass="emph" presetSubtype="0" autoRev="1" fill="hold" nodeType="withEffect">
                                  <p:stCondLst>
                                    <p:cond delay="500"/>
                                  </p:stCondLst>
                                  <p:childTnLst>
                                    <p:animRot by="-5400000">
                                      <p:cBhvr>
                                        <p:cTn id="14" dur="2000" fill="hold"/>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out)">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mph" presetSubtype="0" repeatCount="indefinite" fill="remove" grpId="1" nodeType="clickEffect">
                                  <p:stCondLst>
                                    <p:cond delay="0"/>
                                  </p:stCondLst>
                                  <p:childTnLst>
                                    <p:animClr clrSpc="rgb" dir="cw">
                                      <p:cBhvr override="childStyle">
                                        <p:cTn id="23" dur="500" autoRev="1" fill="remove"/>
                                        <p:tgtEl>
                                          <p:spTgt spid="6"/>
                                        </p:tgtEl>
                                        <p:attrNameLst>
                                          <p:attrName>style.color</p:attrName>
                                        </p:attrNameLst>
                                      </p:cBhvr>
                                      <p:to>
                                        <a:schemeClr val="bg1"/>
                                      </p:to>
                                    </p:animClr>
                                    <p:animClr clrSpc="rgb" dir="cw">
                                      <p:cBhvr>
                                        <p:cTn id="24" dur="500" autoRev="1" fill="remove"/>
                                        <p:tgtEl>
                                          <p:spTgt spid="6"/>
                                        </p:tgtEl>
                                        <p:attrNameLst>
                                          <p:attrName>fillcolor</p:attrName>
                                        </p:attrNameLst>
                                      </p:cBhvr>
                                      <p:to>
                                        <a:schemeClr val="bg1"/>
                                      </p:to>
                                    </p:animClr>
                                    <p:set>
                                      <p:cBhvr>
                                        <p:cTn id="25" dur="500" autoRev="1" fill="remove"/>
                                        <p:tgtEl>
                                          <p:spTgt spid="6"/>
                                        </p:tgtEl>
                                        <p:attrNameLst>
                                          <p:attrName>fill.type</p:attrName>
                                        </p:attrNameLst>
                                      </p:cBhvr>
                                      <p:to>
                                        <p:strVal val="solid"/>
                                      </p:to>
                                    </p:set>
                                    <p:set>
                                      <p:cBhvr>
                                        <p:cTn id="26" dur="500" autoRev="1" fill="remove"/>
                                        <p:tgtEl>
                                          <p:spTgt spid="6"/>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0" nodeType="clickEffect">
                                  <p:stCondLst>
                                    <p:cond delay="0"/>
                                  </p:stCondLst>
                                  <p:childTnLst>
                                    <p:animEffect transition="out" filter="fade">
                                      <p:cBhvr>
                                        <p:cTn id="30" dur="1000"/>
                                        <p:tgtEl>
                                          <p:spTgt spid="4"/>
                                        </p:tgtEl>
                                      </p:cBhvr>
                                    </p:animEffect>
                                    <p:anim calcmode="lin" valueType="num">
                                      <p:cBhvr>
                                        <p:cTn id="31" dur="1000"/>
                                        <p:tgtEl>
                                          <p:spTgt spid="4"/>
                                        </p:tgtEl>
                                        <p:attrNameLst>
                                          <p:attrName>ppt_x</p:attrName>
                                        </p:attrNameLst>
                                      </p:cBhvr>
                                      <p:tavLst>
                                        <p:tav tm="0">
                                          <p:val>
                                            <p:strVal val="ppt_x"/>
                                          </p:val>
                                        </p:tav>
                                        <p:tav tm="100000">
                                          <p:val>
                                            <p:strVal val="ppt_x"/>
                                          </p:val>
                                        </p:tav>
                                      </p:tavLst>
                                    </p:anim>
                                    <p:anim calcmode="lin" valueType="num">
                                      <p:cBhvr>
                                        <p:cTn id="32" dur="1000"/>
                                        <p:tgtEl>
                                          <p:spTgt spid="4"/>
                                        </p:tgtEl>
                                        <p:attrNameLst>
                                          <p:attrName>ppt_y</p:attrName>
                                        </p:attrNameLst>
                                      </p:cBhvr>
                                      <p:tavLst>
                                        <p:tav tm="0">
                                          <p:val>
                                            <p:strVal val="ppt_y"/>
                                          </p:val>
                                        </p:tav>
                                        <p:tav tm="100000">
                                          <p:val>
                                            <p:strVal val="ppt_y+.1"/>
                                          </p:val>
                                        </p:tav>
                                      </p:tavLst>
                                    </p:anim>
                                    <p:set>
                                      <p:cBhvr>
                                        <p:cTn id="33" dur="1" fill="hold">
                                          <p:stCondLst>
                                            <p:cond delay="999"/>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8879652">
            <a:off x="-1698552" y="1980219"/>
            <a:ext cx="6372891"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919046">
            <a:off x="11355806" y="4508084"/>
            <a:ext cx="4806052" cy="4699832"/>
          </a:xfrm>
          <a:custGeom>
            <a:avLst/>
            <a:gdLst/>
            <a:ahLst/>
            <a:cxnLst/>
            <a:rect l="l" t="t" r="r" b="b"/>
            <a:pathLst>
              <a:path w="4047934" h="4114800">
                <a:moveTo>
                  <a:pt x="0" y="0"/>
                </a:moveTo>
                <a:lnTo>
                  <a:pt x="4047935" y="0"/>
                </a:lnTo>
                <a:lnTo>
                  <a:pt x="40479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912215">
            <a:off x="7501349" y="-4229776"/>
            <a:ext cx="6372891" cy="9010514"/>
          </a:xfrm>
          <a:custGeom>
            <a:avLst/>
            <a:gdLst/>
            <a:ahLst/>
            <a:cxnLst/>
            <a:rect l="l" t="t" r="r" b="b"/>
            <a:pathLst>
              <a:path w="9559336" h="13515771">
                <a:moveTo>
                  <a:pt x="0" y="0"/>
                </a:moveTo>
                <a:lnTo>
                  <a:pt x="9559336" y="0"/>
                </a:lnTo>
                <a:lnTo>
                  <a:pt x="9559336" y="13515770"/>
                </a:lnTo>
                <a:lnTo>
                  <a:pt x="0" y="13515770"/>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435427" y="117136"/>
            <a:ext cx="769946" cy="859075"/>
          </a:xfrm>
          <a:custGeom>
            <a:avLst/>
            <a:gdLst/>
            <a:ahLst/>
            <a:cxnLst/>
            <a:rect l="l" t="t" r="r" b="b"/>
            <a:pathLst>
              <a:path w="1154919" h="1288612">
                <a:moveTo>
                  <a:pt x="0" y="0"/>
                </a:moveTo>
                <a:lnTo>
                  <a:pt x="1154918" y="0"/>
                </a:lnTo>
                <a:lnTo>
                  <a:pt x="1154918" y="1288612"/>
                </a:lnTo>
                <a:lnTo>
                  <a:pt x="0" y="1288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9676106">
            <a:off x="-1576892" y="3096174"/>
            <a:ext cx="3153786" cy="3125115"/>
          </a:xfrm>
          <a:custGeom>
            <a:avLst/>
            <a:gdLst/>
            <a:ahLst/>
            <a:cxnLst/>
            <a:rect l="l" t="t" r="r" b="b"/>
            <a:pathLst>
              <a:path w="4730679" h="4687672">
                <a:moveTo>
                  <a:pt x="0" y="0"/>
                </a:moveTo>
                <a:lnTo>
                  <a:pt x="4730679" y="0"/>
                </a:lnTo>
                <a:lnTo>
                  <a:pt x="4730679" y="4687672"/>
                </a:lnTo>
                <a:lnTo>
                  <a:pt x="0" y="46876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grpSp>
        <p:nvGrpSpPr>
          <p:cNvPr id="8" name="Google Shape;1351;p45">
            <a:extLst>
              <a:ext uri="{FF2B5EF4-FFF2-40B4-BE49-F238E27FC236}">
                <a16:creationId xmlns:a16="http://schemas.microsoft.com/office/drawing/2014/main" id="{6A8E6468-18F5-B917-7345-B94A8BED1095}"/>
              </a:ext>
            </a:extLst>
          </p:cNvPr>
          <p:cNvGrpSpPr/>
          <p:nvPr/>
        </p:nvGrpSpPr>
        <p:grpSpPr>
          <a:xfrm>
            <a:off x="11582471" y="4069286"/>
            <a:ext cx="582767" cy="546033"/>
            <a:chOff x="2991025" y="3977000"/>
            <a:chExt cx="1097075" cy="1027925"/>
          </a:xfrm>
        </p:grpSpPr>
        <p:sp>
          <p:nvSpPr>
            <p:cNvPr id="9" name="Google Shape;1352;p45">
              <a:extLst>
                <a:ext uri="{FF2B5EF4-FFF2-40B4-BE49-F238E27FC236}">
                  <a16:creationId xmlns:a16="http://schemas.microsoft.com/office/drawing/2014/main" id="{456BFCE4-D1C5-FA8A-77F4-A4659444B7E7}"/>
                </a:ext>
              </a:extLst>
            </p:cNvPr>
            <p:cNvSpPr/>
            <p:nvPr/>
          </p:nvSpPr>
          <p:spPr>
            <a:xfrm>
              <a:off x="3671200" y="4884775"/>
              <a:ext cx="107750" cy="84725"/>
            </a:xfrm>
            <a:custGeom>
              <a:avLst/>
              <a:gdLst/>
              <a:ahLst/>
              <a:cxnLst/>
              <a:rect l="l" t="t" r="r" b="b"/>
              <a:pathLst>
                <a:path w="4310" h="3389" extrusionOk="0">
                  <a:moveTo>
                    <a:pt x="4310" y="1"/>
                  </a:moveTo>
                  <a:lnTo>
                    <a:pt x="1242" y="1787"/>
                  </a:lnTo>
                  <a:cubicBezTo>
                    <a:pt x="1213" y="1854"/>
                    <a:pt x="1184" y="1922"/>
                    <a:pt x="1155" y="1990"/>
                  </a:cubicBezTo>
                  <a:lnTo>
                    <a:pt x="1097" y="2126"/>
                  </a:lnTo>
                  <a:lnTo>
                    <a:pt x="1048" y="2233"/>
                  </a:lnTo>
                  <a:cubicBezTo>
                    <a:pt x="1009" y="2311"/>
                    <a:pt x="971" y="2388"/>
                    <a:pt x="932" y="2466"/>
                  </a:cubicBezTo>
                  <a:cubicBezTo>
                    <a:pt x="922" y="2485"/>
                    <a:pt x="912" y="2495"/>
                    <a:pt x="893" y="2514"/>
                  </a:cubicBezTo>
                  <a:cubicBezTo>
                    <a:pt x="844" y="2602"/>
                    <a:pt x="786" y="2680"/>
                    <a:pt x="728" y="2757"/>
                  </a:cubicBezTo>
                  <a:cubicBezTo>
                    <a:pt x="709" y="2777"/>
                    <a:pt x="689" y="2796"/>
                    <a:pt x="670" y="2815"/>
                  </a:cubicBezTo>
                  <a:cubicBezTo>
                    <a:pt x="631" y="2874"/>
                    <a:pt x="582" y="2922"/>
                    <a:pt x="524" y="2980"/>
                  </a:cubicBezTo>
                  <a:lnTo>
                    <a:pt x="456" y="3039"/>
                  </a:lnTo>
                  <a:cubicBezTo>
                    <a:pt x="408" y="3087"/>
                    <a:pt x="359" y="3136"/>
                    <a:pt x="301" y="3175"/>
                  </a:cubicBezTo>
                  <a:cubicBezTo>
                    <a:pt x="281" y="3194"/>
                    <a:pt x="262" y="3213"/>
                    <a:pt x="233" y="3223"/>
                  </a:cubicBezTo>
                  <a:cubicBezTo>
                    <a:pt x="155" y="3281"/>
                    <a:pt x="78" y="3340"/>
                    <a:pt x="0" y="3388"/>
                  </a:cubicBezTo>
                  <a:lnTo>
                    <a:pt x="3067" y="1602"/>
                  </a:lnTo>
                  <a:cubicBezTo>
                    <a:pt x="3155" y="1554"/>
                    <a:pt x="3232" y="1495"/>
                    <a:pt x="3310" y="1447"/>
                  </a:cubicBezTo>
                  <a:lnTo>
                    <a:pt x="3378" y="1389"/>
                  </a:lnTo>
                  <a:cubicBezTo>
                    <a:pt x="3426" y="1350"/>
                    <a:pt x="3485" y="1301"/>
                    <a:pt x="3533" y="1262"/>
                  </a:cubicBezTo>
                  <a:cubicBezTo>
                    <a:pt x="3553" y="1233"/>
                    <a:pt x="3582" y="1214"/>
                    <a:pt x="3601" y="1194"/>
                  </a:cubicBezTo>
                  <a:cubicBezTo>
                    <a:pt x="3650" y="1146"/>
                    <a:pt x="3698" y="1088"/>
                    <a:pt x="3747" y="1029"/>
                  </a:cubicBezTo>
                  <a:cubicBezTo>
                    <a:pt x="3766" y="1010"/>
                    <a:pt x="3785" y="991"/>
                    <a:pt x="3795" y="971"/>
                  </a:cubicBezTo>
                  <a:cubicBezTo>
                    <a:pt x="3863" y="894"/>
                    <a:pt x="3921" y="816"/>
                    <a:pt x="3970" y="729"/>
                  </a:cubicBezTo>
                  <a:lnTo>
                    <a:pt x="3980" y="719"/>
                  </a:lnTo>
                  <a:cubicBezTo>
                    <a:pt x="3989" y="709"/>
                    <a:pt x="3989" y="690"/>
                    <a:pt x="3999" y="680"/>
                  </a:cubicBezTo>
                  <a:cubicBezTo>
                    <a:pt x="4048" y="602"/>
                    <a:pt x="4086" y="534"/>
                    <a:pt x="4125" y="447"/>
                  </a:cubicBezTo>
                  <a:cubicBezTo>
                    <a:pt x="4135" y="437"/>
                    <a:pt x="4145" y="428"/>
                    <a:pt x="4145" y="408"/>
                  </a:cubicBezTo>
                  <a:cubicBezTo>
                    <a:pt x="4154" y="399"/>
                    <a:pt x="4164" y="369"/>
                    <a:pt x="4174" y="340"/>
                  </a:cubicBezTo>
                  <a:cubicBezTo>
                    <a:pt x="4193" y="301"/>
                    <a:pt x="4213" y="253"/>
                    <a:pt x="4232" y="204"/>
                  </a:cubicBezTo>
                  <a:cubicBezTo>
                    <a:pt x="4242" y="185"/>
                    <a:pt x="4251" y="166"/>
                    <a:pt x="4261" y="146"/>
                  </a:cubicBezTo>
                  <a:cubicBezTo>
                    <a:pt x="4280" y="98"/>
                    <a:pt x="4290" y="49"/>
                    <a:pt x="4310" y="1"/>
                  </a:cubicBezTo>
                  <a:close/>
                </a:path>
              </a:pathLst>
            </a:custGeom>
            <a:solidFill>
              <a:srgbClr val="4AC4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10" name="Google Shape;1353;p45">
              <a:extLst>
                <a:ext uri="{FF2B5EF4-FFF2-40B4-BE49-F238E27FC236}">
                  <a16:creationId xmlns:a16="http://schemas.microsoft.com/office/drawing/2014/main" id="{BE7523D6-9CEB-E4EF-223B-B632E316A628}"/>
                </a:ext>
              </a:extLst>
            </p:cNvPr>
            <p:cNvSpPr/>
            <p:nvPr/>
          </p:nvSpPr>
          <p:spPr>
            <a:xfrm>
              <a:off x="3840075" y="4887925"/>
              <a:ext cx="107275" cy="109950"/>
            </a:xfrm>
            <a:custGeom>
              <a:avLst/>
              <a:gdLst/>
              <a:ahLst/>
              <a:cxnLst/>
              <a:rect l="l" t="t" r="r" b="b"/>
              <a:pathLst>
                <a:path w="4291" h="4398" extrusionOk="0">
                  <a:moveTo>
                    <a:pt x="4291" y="1"/>
                  </a:moveTo>
                  <a:lnTo>
                    <a:pt x="1224" y="1787"/>
                  </a:lnTo>
                  <a:cubicBezTo>
                    <a:pt x="1243" y="1923"/>
                    <a:pt x="1233" y="2068"/>
                    <a:pt x="1214" y="2204"/>
                  </a:cubicBezTo>
                  <a:lnTo>
                    <a:pt x="1214" y="2243"/>
                  </a:lnTo>
                  <a:cubicBezTo>
                    <a:pt x="1204" y="2379"/>
                    <a:pt x="1175" y="2505"/>
                    <a:pt x="1156" y="2621"/>
                  </a:cubicBezTo>
                  <a:lnTo>
                    <a:pt x="1156" y="2660"/>
                  </a:lnTo>
                  <a:cubicBezTo>
                    <a:pt x="1127" y="2777"/>
                    <a:pt x="1097" y="2884"/>
                    <a:pt x="1059" y="2990"/>
                  </a:cubicBezTo>
                  <a:lnTo>
                    <a:pt x="1039" y="3058"/>
                  </a:lnTo>
                  <a:cubicBezTo>
                    <a:pt x="1000" y="3165"/>
                    <a:pt x="952" y="3272"/>
                    <a:pt x="913" y="3369"/>
                  </a:cubicBezTo>
                  <a:cubicBezTo>
                    <a:pt x="894" y="3408"/>
                    <a:pt x="874" y="3446"/>
                    <a:pt x="855" y="3476"/>
                  </a:cubicBezTo>
                  <a:cubicBezTo>
                    <a:pt x="816" y="3544"/>
                    <a:pt x="777" y="3621"/>
                    <a:pt x="729" y="3679"/>
                  </a:cubicBezTo>
                  <a:cubicBezTo>
                    <a:pt x="719" y="3709"/>
                    <a:pt x="699" y="3728"/>
                    <a:pt x="680" y="3747"/>
                  </a:cubicBezTo>
                  <a:cubicBezTo>
                    <a:pt x="631" y="3815"/>
                    <a:pt x="583" y="3874"/>
                    <a:pt x="534" y="3932"/>
                  </a:cubicBezTo>
                  <a:cubicBezTo>
                    <a:pt x="515" y="3961"/>
                    <a:pt x="486" y="3990"/>
                    <a:pt x="466" y="4009"/>
                  </a:cubicBezTo>
                  <a:cubicBezTo>
                    <a:pt x="418" y="4068"/>
                    <a:pt x="360" y="4116"/>
                    <a:pt x="311" y="4165"/>
                  </a:cubicBezTo>
                  <a:cubicBezTo>
                    <a:pt x="282" y="4184"/>
                    <a:pt x="263" y="4204"/>
                    <a:pt x="243" y="4223"/>
                  </a:cubicBezTo>
                  <a:cubicBezTo>
                    <a:pt x="166" y="4291"/>
                    <a:pt x="78" y="4349"/>
                    <a:pt x="1" y="4398"/>
                  </a:cubicBezTo>
                  <a:lnTo>
                    <a:pt x="3068" y="2612"/>
                  </a:lnTo>
                  <a:cubicBezTo>
                    <a:pt x="3145" y="2563"/>
                    <a:pt x="3233" y="2505"/>
                    <a:pt x="3310" y="2447"/>
                  </a:cubicBezTo>
                  <a:cubicBezTo>
                    <a:pt x="3330" y="2418"/>
                    <a:pt x="3359" y="2398"/>
                    <a:pt x="3378" y="2379"/>
                  </a:cubicBezTo>
                  <a:cubicBezTo>
                    <a:pt x="3437" y="2330"/>
                    <a:pt x="3485" y="2282"/>
                    <a:pt x="3534" y="2233"/>
                  </a:cubicBezTo>
                  <a:cubicBezTo>
                    <a:pt x="3563" y="2204"/>
                    <a:pt x="3582" y="2175"/>
                    <a:pt x="3602" y="2156"/>
                  </a:cubicBezTo>
                  <a:cubicBezTo>
                    <a:pt x="3660" y="2088"/>
                    <a:pt x="3699" y="2029"/>
                    <a:pt x="3747" y="1961"/>
                  </a:cubicBezTo>
                  <a:cubicBezTo>
                    <a:pt x="3767" y="1942"/>
                    <a:pt x="3786" y="1923"/>
                    <a:pt x="3796" y="1893"/>
                  </a:cubicBezTo>
                  <a:lnTo>
                    <a:pt x="3815" y="1874"/>
                  </a:lnTo>
                  <a:cubicBezTo>
                    <a:pt x="3854" y="1816"/>
                    <a:pt x="3883" y="1758"/>
                    <a:pt x="3912" y="1690"/>
                  </a:cubicBezTo>
                  <a:cubicBezTo>
                    <a:pt x="3932" y="1661"/>
                    <a:pt x="3951" y="1622"/>
                    <a:pt x="3970" y="1593"/>
                  </a:cubicBezTo>
                  <a:cubicBezTo>
                    <a:pt x="3970" y="1583"/>
                    <a:pt x="3970" y="1583"/>
                    <a:pt x="3970" y="1583"/>
                  </a:cubicBezTo>
                  <a:cubicBezTo>
                    <a:pt x="4009" y="1496"/>
                    <a:pt x="4048" y="1418"/>
                    <a:pt x="4077" y="1340"/>
                  </a:cubicBezTo>
                  <a:cubicBezTo>
                    <a:pt x="4087" y="1321"/>
                    <a:pt x="4087" y="1301"/>
                    <a:pt x="4097" y="1282"/>
                  </a:cubicBezTo>
                  <a:lnTo>
                    <a:pt x="4116" y="1214"/>
                  </a:lnTo>
                  <a:cubicBezTo>
                    <a:pt x="4126" y="1185"/>
                    <a:pt x="4135" y="1146"/>
                    <a:pt x="4155" y="1107"/>
                  </a:cubicBezTo>
                  <a:cubicBezTo>
                    <a:pt x="4174" y="1039"/>
                    <a:pt x="4184" y="971"/>
                    <a:pt x="4203" y="903"/>
                  </a:cubicBezTo>
                  <a:cubicBezTo>
                    <a:pt x="4203" y="894"/>
                    <a:pt x="4203" y="884"/>
                    <a:pt x="4203" y="874"/>
                  </a:cubicBezTo>
                  <a:lnTo>
                    <a:pt x="4203" y="845"/>
                  </a:lnTo>
                  <a:cubicBezTo>
                    <a:pt x="4213" y="797"/>
                    <a:pt x="4223" y="748"/>
                    <a:pt x="4233" y="700"/>
                  </a:cubicBezTo>
                  <a:cubicBezTo>
                    <a:pt x="4242" y="651"/>
                    <a:pt x="4252" y="573"/>
                    <a:pt x="4262" y="505"/>
                  </a:cubicBezTo>
                  <a:lnTo>
                    <a:pt x="4262" y="467"/>
                  </a:lnTo>
                  <a:cubicBezTo>
                    <a:pt x="4262" y="447"/>
                    <a:pt x="4262" y="438"/>
                    <a:pt x="4262" y="428"/>
                  </a:cubicBezTo>
                  <a:cubicBezTo>
                    <a:pt x="4262" y="389"/>
                    <a:pt x="4271" y="360"/>
                    <a:pt x="4281" y="321"/>
                  </a:cubicBezTo>
                  <a:cubicBezTo>
                    <a:pt x="4281" y="253"/>
                    <a:pt x="4281" y="195"/>
                    <a:pt x="4291" y="137"/>
                  </a:cubicBezTo>
                  <a:cubicBezTo>
                    <a:pt x="4291" y="69"/>
                    <a:pt x="4291" y="49"/>
                    <a:pt x="4291" y="1"/>
                  </a:cubicBezTo>
                  <a:close/>
                </a:path>
              </a:pathLst>
            </a:custGeom>
            <a:solidFill>
              <a:srgbClr val="4AC4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11" name="Google Shape;1354;p45">
              <a:extLst>
                <a:ext uri="{FF2B5EF4-FFF2-40B4-BE49-F238E27FC236}">
                  <a16:creationId xmlns:a16="http://schemas.microsoft.com/office/drawing/2014/main" id="{959085A1-7A06-5659-EC94-6764ADDA84C5}"/>
                </a:ext>
              </a:extLst>
            </p:cNvPr>
            <p:cNvSpPr/>
            <p:nvPr/>
          </p:nvSpPr>
          <p:spPr>
            <a:xfrm>
              <a:off x="3324925" y="3977000"/>
              <a:ext cx="763175" cy="975750"/>
            </a:xfrm>
            <a:custGeom>
              <a:avLst/>
              <a:gdLst/>
              <a:ahLst/>
              <a:cxnLst/>
              <a:rect l="l" t="t" r="r" b="b"/>
              <a:pathLst>
                <a:path w="30527" h="39030" extrusionOk="0">
                  <a:moveTo>
                    <a:pt x="4805" y="0"/>
                  </a:moveTo>
                  <a:cubicBezTo>
                    <a:pt x="4727" y="0"/>
                    <a:pt x="4640" y="0"/>
                    <a:pt x="4562" y="10"/>
                  </a:cubicBezTo>
                  <a:lnTo>
                    <a:pt x="4465" y="10"/>
                  </a:lnTo>
                  <a:cubicBezTo>
                    <a:pt x="4349" y="20"/>
                    <a:pt x="4222" y="39"/>
                    <a:pt x="4106" y="58"/>
                  </a:cubicBezTo>
                  <a:lnTo>
                    <a:pt x="4086" y="58"/>
                  </a:lnTo>
                  <a:cubicBezTo>
                    <a:pt x="4038" y="68"/>
                    <a:pt x="3989" y="88"/>
                    <a:pt x="3941" y="97"/>
                  </a:cubicBezTo>
                  <a:lnTo>
                    <a:pt x="3854" y="117"/>
                  </a:lnTo>
                  <a:cubicBezTo>
                    <a:pt x="3766" y="136"/>
                    <a:pt x="3688" y="165"/>
                    <a:pt x="3611" y="194"/>
                  </a:cubicBezTo>
                  <a:cubicBezTo>
                    <a:pt x="3426" y="253"/>
                    <a:pt x="3242" y="340"/>
                    <a:pt x="3067" y="437"/>
                  </a:cubicBezTo>
                  <a:lnTo>
                    <a:pt x="0" y="2213"/>
                  </a:lnTo>
                  <a:cubicBezTo>
                    <a:pt x="175" y="2116"/>
                    <a:pt x="350" y="2038"/>
                    <a:pt x="544" y="1971"/>
                  </a:cubicBezTo>
                  <a:cubicBezTo>
                    <a:pt x="621" y="1941"/>
                    <a:pt x="709" y="1922"/>
                    <a:pt x="796" y="1903"/>
                  </a:cubicBezTo>
                  <a:lnTo>
                    <a:pt x="874" y="1883"/>
                  </a:lnTo>
                  <a:cubicBezTo>
                    <a:pt x="932" y="1864"/>
                    <a:pt x="980" y="1854"/>
                    <a:pt x="1039" y="1844"/>
                  </a:cubicBezTo>
                  <a:cubicBezTo>
                    <a:pt x="1165" y="1815"/>
                    <a:pt x="1281" y="1806"/>
                    <a:pt x="1408" y="1786"/>
                  </a:cubicBezTo>
                  <a:lnTo>
                    <a:pt x="1505" y="1786"/>
                  </a:lnTo>
                  <a:cubicBezTo>
                    <a:pt x="1582" y="1786"/>
                    <a:pt x="1660" y="1776"/>
                    <a:pt x="1747" y="1776"/>
                  </a:cubicBezTo>
                  <a:lnTo>
                    <a:pt x="2203" y="1776"/>
                  </a:lnTo>
                  <a:cubicBezTo>
                    <a:pt x="2271" y="1776"/>
                    <a:pt x="2349" y="1796"/>
                    <a:pt x="2417" y="1806"/>
                  </a:cubicBezTo>
                  <a:lnTo>
                    <a:pt x="2524" y="1815"/>
                  </a:lnTo>
                  <a:cubicBezTo>
                    <a:pt x="2611" y="1825"/>
                    <a:pt x="2698" y="1844"/>
                    <a:pt x="2786" y="1854"/>
                  </a:cubicBezTo>
                  <a:lnTo>
                    <a:pt x="2844" y="1864"/>
                  </a:lnTo>
                  <a:cubicBezTo>
                    <a:pt x="2951" y="1893"/>
                    <a:pt x="3058" y="1912"/>
                    <a:pt x="3164" y="1941"/>
                  </a:cubicBezTo>
                  <a:lnTo>
                    <a:pt x="3261" y="1961"/>
                  </a:lnTo>
                  <a:cubicBezTo>
                    <a:pt x="3339" y="1980"/>
                    <a:pt x="3417" y="2000"/>
                    <a:pt x="3494" y="2029"/>
                  </a:cubicBezTo>
                  <a:lnTo>
                    <a:pt x="3621" y="2068"/>
                  </a:lnTo>
                  <a:lnTo>
                    <a:pt x="3815" y="2136"/>
                  </a:lnTo>
                  <a:lnTo>
                    <a:pt x="3960" y="2184"/>
                  </a:lnTo>
                  <a:cubicBezTo>
                    <a:pt x="4019" y="2213"/>
                    <a:pt x="4086" y="2233"/>
                    <a:pt x="4145" y="2252"/>
                  </a:cubicBezTo>
                  <a:lnTo>
                    <a:pt x="4290" y="2320"/>
                  </a:lnTo>
                  <a:cubicBezTo>
                    <a:pt x="4358" y="2339"/>
                    <a:pt x="4416" y="2369"/>
                    <a:pt x="4475" y="2398"/>
                  </a:cubicBezTo>
                  <a:cubicBezTo>
                    <a:pt x="4533" y="2417"/>
                    <a:pt x="4572" y="2446"/>
                    <a:pt x="4630" y="2466"/>
                  </a:cubicBezTo>
                  <a:lnTo>
                    <a:pt x="4805" y="2553"/>
                  </a:lnTo>
                  <a:lnTo>
                    <a:pt x="4960" y="2631"/>
                  </a:lnTo>
                  <a:lnTo>
                    <a:pt x="5144" y="2718"/>
                  </a:lnTo>
                  <a:cubicBezTo>
                    <a:pt x="5242" y="2776"/>
                    <a:pt x="5339" y="2834"/>
                    <a:pt x="5436" y="2893"/>
                  </a:cubicBezTo>
                  <a:cubicBezTo>
                    <a:pt x="5591" y="2980"/>
                    <a:pt x="5746" y="3077"/>
                    <a:pt x="5902" y="3174"/>
                  </a:cubicBezTo>
                  <a:lnTo>
                    <a:pt x="5999" y="3232"/>
                  </a:lnTo>
                  <a:cubicBezTo>
                    <a:pt x="6115" y="3310"/>
                    <a:pt x="6232" y="3388"/>
                    <a:pt x="6348" y="3465"/>
                  </a:cubicBezTo>
                  <a:lnTo>
                    <a:pt x="6484" y="3572"/>
                  </a:lnTo>
                  <a:cubicBezTo>
                    <a:pt x="6600" y="3650"/>
                    <a:pt x="6707" y="3727"/>
                    <a:pt x="6814" y="3815"/>
                  </a:cubicBezTo>
                  <a:cubicBezTo>
                    <a:pt x="6853" y="3844"/>
                    <a:pt x="6892" y="3873"/>
                    <a:pt x="6940" y="3902"/>
                  </a:cubicBezTo>
                  <a:cubicBezTo>
                    <a:pt x="7086" y="4009"/>
                    <a:pt x="7231" y="4135"/>
                    <a:pt x="7377" y="4252"/>
                  </a:cubicBezTo>
                  <a:lnTo>
                    <a:pt x="7455" y="4319"/>
                  </a:lnTo>
                  <a:cubicBezTo>
                    <a:pt x="7571" y="4426"/>
                    <a:pt x="7687" y="4533"/>
                    <a:pt x="7804" y="4630"/>
                  </a:cubicBezTo>
                  <a:lnTo>
                    <a:pt x="7940" y="4756"/>
                  </a:lnTo>
                  <a:cubicBezTo>
                    <a:pt x="8047" y="4853"/>
                    <a:pt x="8144" y="4950"/>
                    <a:pt x="8250" y="5047"/>
                  </a:cubicBezTo>
                  <a:lnTo>
                    <a:pt x="8367" y="5164"/>
                  </a:lnTo>
                  <a:cubicBezTo>
                    <a:pt x="8503" y="5300"/>
                    <a:pt x="8639" y="5445"/>
                    <a:pt x="8775" y="5591"/>
                  </a:cubicBezTo>
                  <a:lnTo>
                    <a:pt x="8804" y="5620"/>
                  </a:lnTo>
                  <a:cubicBezTo>
                    <a:pt x="8940" y="5775"/>
                    <a:pt x="9085" y="5931"/>
                    <a:pt x="9221" y="6086"/>
                  </a:cubicBezTo>
                  <a:cubicBezTo>
                    <a:pt x="9386" y="6280"/>
                    <a:pt x="9551" y="6484"/>
                    <a:pt x="9706" y="6688"/>
                  </a:cubicBezTo>
                  <a:lnTo>
                    <a:pt x="9755" y="6756"/>
                  </a:lnTo>
                  <a:cubicBezTo>
                    <a:pt x="9881" y="6911"/>
                    <a:pt x="9998" y="7066"/>
                    <a:pt x="10114" y="7231"/>
                  </a:cubicBezTo>
                  <a:cubicBezTo>
                    <a:pt x="10221" y="7387"/>
                    <a:pt x="10318" y="7513"/>
                    <a:pt x="10415" y="7668"/>
                  </a:cubicBezTo>
                  <a:cubicBezTo>
                    <a:pt x="10483" y="7756"/>
                    <a:pt x="10541" y="7843"/>
                    <a:pt x="10609" y="7940"/>
                  </a:cubicBezTo>
                  <a:lnTo>
                    <a:pt x="10755" y="8163"/>
                  </a:lnTo>
                  <a:cubicBezTo>
                    <a:pt x="10842" y="8299"/>
                    <a:pt x="10929" y="8435"/>
                    <a:pt x="11017" y="8571"/>
                  </a:cubicBezTo>
                  <a:cubicBezTo>
                    <a:pt x="11065" y="8658"/>
                    <a:pt x="11124" y="8746"/>
                    <a:pt x="11172" y="8823"/>
                  </a:cubicBezTo>
                  <a:cubicBezTo>
                    <a:pt x="11240" y="8949"/>
                    <a:pt x="11308" y="9066"/>
                    <a:pt x="11386" y="9192"/>
                  </a:cubicBezTo>
                  <a:cubicBezTo>
                    <a:pt x="11473" y="9347"/>
                    <a:pt x="11551" y="9493"/>
                    <a:pt x="11638" y="9648"/>
                  </a:cubicBezTo>
                  <a:cubicBezTo>
                    <a:pt x="11696" y="9765"/>
                    <a:pt x="11764" y="9872"/>
                    <a:pt x="11822" y="9988"/>
                  </a:cubicBezTo>
                  <a:lnTo>
                    <a:pt x="11929" y="10192"/>
                  </a:lnTo>
                  <a:cubicBezTo>
                    <a:pt x="12017" y="10367"/>
                    <a:pt x="12104" y="10541"/>
                    <a:pt x="12182" y="10716"/>
                  </a:cubicBezTo>
                  <a:lnTo>
                    <a:pt x="12240" y="10832"/>
                  </a:lnTo>
                  <a:cubicBezTo>
                    <a:pt x="12337" y="11036"/>
                    <a:pt x="12434" y="11250"/>
                    <a:pt x="12531" y="11463"/>
                  </a:cubicBezTo>
                  <a:cubicBezTo>
                    <a:pt x="12550" y="11512"/>
                    <a:pt x="12570" y="11560"/>
                    <a:pt x="12589" y="11609"/>
                  </a:cubicBezTo>
                  <a:cubicBezTo>
                    <a:pt x="12677" y="11813"/>
                    <a:pt x="12764" y="12017"/>
                    <a:pt x="12842" y="12230"/>
                  </a:cubicBezTo>
                  <a:cubicBezTo>
                    <a:pt x="12851" y="12240"/>
                    <a:pt x="12851" y="12259"/>
                    <a:pt x="12861" y="12279"/>
                  </a:cubicBezTo>
                  <a:cubicBezTo>
                    <a:pt x="12939" y="12492"/>
                    <a:pt x="13026" y="12706"/>
                    <a:pt x="13104" y="12929"/>
                  </a:cubicBezTo>
                  <a:cubicBezTo>
                    <a:pt x="13123" y="12978"/>
                    <a:pt x="13142" y="13045"/>
                    <a:pt x="13162" y="13094"/>
                  </a:cubicBezTo>
                  <a:cubicBezTo>
                    <a:pt x="13230" y="13278"/>
                    <a:pt x="13288" y="13463"/>
                    <a:pt x="13346" y="13647"/>
                  </a:cubicBezTo>
                  <a:cubicBezTo>
                    <a:pt x="13366" y="13696"/>
                    <a:pt x="13375" y="13735"/>
                    <a:pt x="13385" y="13773"/>
                  </a:cubicBezTo>
                  <a:cubicBezTo>
                    <a:pt x="13453" y="13987"/>
                    <a:pt x="13521" y="14210"/>
                    <a:pt x="13579" y="14424"/>
                  </a:cubicBezTo>
                  <a:lnTo>
                    <a:pt x="13618" y="14598"/>
                  </a:lnTo>
                  <a:cubicBezTo>
                    <a:pt x="13667" y="14764"/>
                    <a:pt x="13705" y="14938"/>
                    <a:pt x="13744" y="15103"/>
                  </a:cubicBezTo>
                  <a:cubicBezTo>
                    <a:pt x="13754" y="15171"/>
                    <a:pt x="13773" y="15229"/>
                    <a:pt x="13783" y="15288"/>
                  </a:cubicBezTo>
                  <a:cubicBezTo>
                    <a:pt x="13832" y="15501"/>
                    <a:pt x="13880" y="15724"/>
                    <a:pt x="13919" y="15938"/>
                  </a:cubicBezTo>
                  <a:cubicBezTo>
                    <a:pt x="13919" y="15948"/>
                    <a:pt x="13919" y="15957"/>
                    <a:pt x="13919" y="15967"/>
                  </a:cubicBezTo>
                  <a:cubicBezTo>
                    <a:pt x="13958" y="16171"/>
                    <a:pt x="13997" y="16375"/>
                    <a:pt x="14026" y="16569"/>
                  </a:cubicBezTo>
                  <a:cubicBezTo>
                    <a:pt x="14035" y="16627"/>
                    <a:pt x="14035" y="16676"/>
                    <a:pt x="14045" y="16734"/>
                  </a:cubicBezTo>
                  <a:cubicBezTo>
                    <a:pt x="14074" y="16938"/>
                    <a:pt x="14103" y="17151"/>
                    <a:pt x="14123" y="17355"/>
                  </a:cubicBezTo>
                  <a:lnTo>
                    <a:pt x="14414" y="17355"/>
                  </a:lnTo>
                  <a:cubicBezTo>
                    <a:pt x="14492" y="17355"/>
                    <a:pt x="14569" y="17365"/>
                    <a:pt x="14657" y="17375"/>
                  </a:cubicBezTo>
                  <a:lnTo>
                    <a:pt x="14676" y="17375"/>
                  </a:lnTo>
                  <a:cubicBezTo>
                    <a:pt x="14754" y="17384"/>
                    <a:pt x="14831" y="17404"/>
                    <a:pt x="14909" y="17413"/>
                  </a:cubicBezTo>
                  <a:lnTo>
                    <a:pt x="14977" y="17433"/>
                  </a:lnTo>
                  <a:cubicBezTo>
                    <a:pt x="15045" y="17452"/>
                    <a:pt x="15123" y="17472"/>
                    <a:pt x="15190" y="17491"/>
                  </a:cubicBezTo>
                  <a:lnTo>
                    <a:pt x="15229" y="17501"/>
                  </a:lnTo>
                  <a:cubicBezTo>
                    <a:pt x="15317" y="17520"/>
                    <a:pt x="15394" y="17549"/>
                    <a:pt x="15482" y="17588"/>
                  </a:cubicBezTo>
                  <a:lnTo>
                    <a:pt x="15550" y="17607"/>
                  </a:lnTo>
                  <a:cubicBezTo>
                    <a:pt x="15618" y="17637"/>
                    <a:pt x="15695" y="17666"/>
                    <a:pt x="15763" y="17695"/>
                  </a:cubicBezTo>
                  <a:lnTo>
                    <a:pt x="15812" y="17714"/>
                  </a:lnTo>
                  <a:cubicBezTo>
                    <a:pt x="15899" y="17753"/>
                    <a:pt x="15986" y="17792"/>
                    <a:pt x="16074" y="17840"/>
                  </a:cubicBezTo>
                  <a:lnTo>
                    <a:pt x="16132" y="17870"/>
                  </a:lnTo>
                  <a:cubicBezTo>
                    <a:pt x="16219" y="17918"/>
                    <a:pt x="16307" y="17957"/>
                    <a:pt x="16384" y="18005"/>
                  </a:cubicBezTo>
                  <a:cubicBezTo>
                    <a:pt x="16501" y="18073"/>
                    <a:pt x="16608" y="18141"/>
                    <a:pt x="16724" y="18219"/>
                  </a:cubicBezTo>
                  <a:lnTo>
                    <a:pt x="16782" y="18258"/>
                  </a:lnTo>
                  <a:cubicBezTo>
                    <a:pt x="16889" y="18326"/>
                    <a:pt x="16996" y="18403"/>
                    <a:pt x="17103" y="18481"/>
                  </a:cubicBezTo>
                  <a:lnTo>
                    <a:pt x="17151" y="18520"/>
                  </a:lnTo>
                  <a:cubicBezTo>
                    <a:pt x="17248" y="18588"/>
                    <a:pt x="17345" y="18665"/>
                    <a:pt x="17442" y="18743"/>
                  </a:cubicBezTo>
                  <a:lnTo>
                    <a:pt x="17491" y="18782"/>
                  </a:lnTo>
                  <a:cubicBezTo>
                    <a:pt x="17598" y="18869"/>
                    <a:pt x="17695" y="18966"/>
                    <a:pt x="17801" y="19054"/>
                  </a:cubicBezTo>
                  <a:lnTo>
                    <a:pt x="17860" y="19112"/>
                  </a:lnTo>
                  <a:cubicBezTo>
                    <a:pt x="17966" y="19209"/>
                    <a:pt x="18064" y="19306"/>
                    <a:pt x="18170" y="19413"/>
                  </a:cubicBezTo>
                  <a:lnTo>
                    <a:pt x="18180" y="19432"/>
                  </a:lnTo>
                  <a:cubicBezTo>
                    <a:pt x="18287" y="19529"/>
                    <a:pt x="18384" y="19636"/>
                    <a:pt x="18481" y="19753"/>
                  </a:cubicBezTo>
                  <a:cubicBezTo>
                    <a:pt x="18491" y="19762"/>
                    <a:pt x="18500" y="19772"/>
                    <a:pt x="18510" y="19791"/>
                  </a:cubicBezTo>
                  <a:cubicBezTo>
                    <a:pt x="18607" y="19898"/>
                    <a:pt x="18704" y="20005"/>
                    <a:pt x="18801" y="20121"/>
                  </a:cubicBezTo>
                  <a:lnTo>
                    <a:pt x="18840" y="20180"/>
                  </a:lnTo>
                  <a:cubicBezTo>
                    <a:pt x="18937" y="20296"/>
                    <a:pt x="19044" y="20432"/>
                    <a:pt x="19131" y="20558"/>
                  </a:cubicBezTo>
                  <a:cubicBezTo>
                    <a:pt x="19209" y="20665"/>
                    <a:pt x="19277" y="20762"/>
                    <a:pt x="19354" y="20869"/>
                  </a:cubicBezTo>
                  <a:cubicBezTo>
                    <a:pt x="19471" y="21053"/>
                    <a:pt x="19578" y="21228"/>
                    <a:pt x="19694" y="21412"/>
                  </a:cubicBezTo>
                  <a:cubicBezTo>
                    <a:pt x="19723" y="21471"/>
                    <a:pt x="19762" y="21539"/>
                    <a:pt x="19801" y="21597"/>
                  </a:cubicBezTo>
                  <a:cubicBezTo>
                    <a:pt x="19830" y="21665"/>
                    <a:pt x="19869" y="21733"/>
                    <a:pt x="19908" y="21791"/>
                  </a:cubicBezTo>
                  <a:cubicBezTo>
                    <a:pt x="19966" y="21907"/>
                    <a:pt x="20024" y="22024"/>
                    <a:pt x="20082" y="22140"/>
                  </a:cubicBezTo>
                  <a:lnTo>
                    <a:pt x="20082" y="22150"/>
                  </a:lnTo>
                  <a:cubicBezTo>
                    <a:pt x="20150" y="22276"/>
                    <a:pt x="20209" y="22393"/>
                    <a:pt x="20267" y="22529"/>
                  </a:cubicBezTo>
                  <a:cubicBezTo>
                    <a:pt x="20267" y="22548"/>
                    <a:pt x="20277" y="22558"/>
                    <a:pt x="20286" y="22577"/>
                  </a:cubicBezTo>
                  <a:cubicBezTo>
                    <a:pt x="20345" y="22703"/>
                    <a:pt x="20393" y="22820"/>
                    <a:pt x="20442" y="22946"/>
                  </a:cubicBezTo>
                  <a:cubicBezTo>
                    <a:pt x="20451" y="22965"/>
                    <a:pt x="20461" y="22985"/>
                    <a:pt x="20471" y="23014"/>
                  </a:cubicBezTo>
                  <a:cubicBezTo>
                    <a:pt x="20519" y="23130"/>
                    <a:pt x="20568" y="23257"/>
                    <a:pt x="20607" y="23373"/>
                  </a:cubicBezTo>
                  <a:lnTo>
                    <a:pt x="20636" y="23441"/>
                  </a:lnTo>
                  <a:cubicBezTo>
                    <a:pt x="20675" y="23557"/>
                    <a:pt x="20713" y="23674"/>
                    <a:pt x="20752" y="23790"/>
                  </a:cubicBezTo>
                  <a:cubicBezTo>
                    <a:pt x="20752" y="23800"/>
                    <a:pt x="20762" y="23820"/>
                    <a:pt x="20762" y="23829"/>
                  </a:cubicBezTo>
                  <a:cubicBezTo>
                    <a:pt x="20801" y="23955"/>
                    <a:pt x="20840" y="24082"/>
                    <a:pt x="20869" y="24198"/>
                  </a:cubicBezTo>
                  <a:cubicBezTo>
                    <a:pt x="20878" y="24227"/>
                    <a:pt x="20888" y="24256"/>
                    <a:pt x="20898" y="24285"/>
                  </a:cubicBezTo>
                  <a:cubicBezTo>
                    <a:pt x="20927" y="24412"/>
                    <a:pt x="20956" y="24528"/>
                    <a:pt x="20985" y="24654"/>
                  </a:cubicBezTo>
                  <a:cubicBezTo>
                    <a:pt x="20985" y="24664"/>
                    <a:pt x="20985" y="24674"/>
                    <a:pt x="20985" y="24683"/>
                  </a:cubicBezTo>
                  <a:cubicBezTo>
                    <a:pt x="21014" y="24800"/>
                    <a:pt x="21034" y="24916"/>
                    <a:pt x="21053" y="25033"/>
                  </a:cubicBezTo>
                  <a:cubicBezTo>
                    <a:pt x="21053" y="25062"/>
                    <a:pt x="21063" y="25081"/>
                    <a:pt x="21063" y="25110"/>
                  </a:cubicBezTo>
                  <a:cubicBezTo>
                    <a:pt x="21082" y="25227"/>
                    <a:pt x="21102" y="25343"/>
                    <a:pt x="21111" y="25460"/>
                  </a:cubicBezTo>
                  <a:cubicBezTo>
                    <a:pt x="21111" y="25479"/>
                    <a:pt x="21111" y="25499"/>
                    <a:pt x="21121" y="25518"/>
                  </a:cubicBezTo>
                  <a:cubicBezTo>
                    <a:pt x="21131" y="25644"/>
                    <a:pt x="21150" y="25761"/>
                    <a:pt x="21150" y="25877"/>
                  </a:cubicBezTo>
                  <a:lnTo>
                    <a:pt x="21150" y="25897"/>
                  </a:lnTo>
                  <a:cubicBezTo>
                    <a:pt x="21160" y="26013"/>
                    <a:pt x="21160" y="26120"/>
                    <a:pt x="21170" y="26236"/>
                  </a:cubicBezTo>
                  <a:lnTo>
                    <a:pt x="21170" y="26285"/>
                  </a:lnTo>
                  <a:cubicBezTo>
                    <a:pt x="21170" y="26392"/>
                    <a:pt x="21170" y="26498"/>
                    <a:pt x="21160" y="26605"/>
                  </a:cubicBezTo>
                  <a:lnTo>
                    <a:pt x="21160" y="26673"/>
                  </a:lnTo>
                  <a:cubicBezTo>
                    <a:pt x="21150" y="26780"/>
                    <a:pt x="21140" y="26887"/>
                    <a:pt x="21121" y="26993"/>
                  </a:cubicBezTo>
                  <a:cubicBezTo>
                    <a:pt x="21237" y="27023"/>
                    <a:pt x="21354" y="27042"/>
                    <a:pt x="21470" y="27081"/>
                  </a:cubicBezTo>
                  <a:lnTo>
                    <a:pt x="21500" y="27091"/>
                  </a:lnTo>
                  <a:cubicBezTo>
                    <a:pt x="21616" y="27120"/>
                    <a:pt x="21733" y="27158"/>
                    <a:pt x="21839" y="27207"/>
                  </a:cubicBezTo>
                  <a:lnTo>
                    <a:pt x="21878" y="27226"/>
                  </a:lnTo>
                  <a:cubicBezTo>
                    <a:pt x="21995" y="27265"/>
                    <a:pt x="22101" y="27323"/>
                    <a:pt x="22218" y="27372"/>
                  </a:cubicBezTo>
                  <a:lnTo>
                    <a:pt x="22257" y="27391"/>
                  </a:lnTo>
                  <a:cubicBezTo>
                    <a:pt x="22373" y="27450"/>
                    <a:pt x="22499" y="27508"/>
                    <a:pt x="22626" y="27586"/>
                  </a:cubicBezTo>
                  <a:cubicBezTo>
                    <a:pt x="22713" y="27634"/>
                    <a:pt x="22800" y="27692"/>
                    <a:pt x="22888" y="27751"/>
                  </a:cubicBezTo>
                  <a:lnTo>
                    <a:pt x="22936" y="27780"/>
                  </a:lnTo>
                  <a:lnTo>
                    <a:pt x="23130" y="27906"/>
                  </a:lnTo>
                  <a:lnTo>
                    <a:pt x="23218" y="27974"/>
                  </a:lnTo>
                  <a:lnTo>
                    <a:pt x="23383" y="28090"/>
                  </a:lnTo>
                  <a:lnTo>
                    <a:pt x="23470" y="28158"/>
                  </a:lnTo>
                  <a:lnTo>
                    <a:pt x="23635" y="28294"/>
                  </a:lnTo>
                  <a:lnTo>
                    <a:pt x="23722" y="28362"/>
                  </a:lnTo>
                  <a:cubicBezTo>
                    <a:pt x="23790" y="28420"/>
                    <a:pt x="23848" y="28469"/>
                    <a:pt x="23916" y="28527"/>
                  </a:cubicBezTo>
                  <a:lnTo>
                    <a:pt x="23975" y="28576"/>
                  </a:lnTo>
                  <a:cubicBezTo>
                    <a:pt x="24052" y="28653"/>
                    <a:pt x="24140" y="28731"/>
                    <a:pt x="24217" y="28809"/>
                  </a:cubicBezTo>
                  <a:lnTo>
                    <a:pt x="24276" y="28867"/>
                  </a:lnTo>
                  <a:lnTo>
                    <a:pt x="24460" y="29042"/>
                  </a:lnTo>
                  <a:cubicBezTo>
                    <a:pt x="24479" y="29071"/>
                    <a:pt x="24509" y="29100"/>
                    <a:pt x="24538" y="29129"/>
                  </a:cubicBezTo>
                  <a:lnTo>
                    <a:pt x="24693" y="29294"/>
                  </a:lnTo>
                  <a:lnTo>
                    <a:pt x="24771" y="29381"/>
                  </a:lnTo>
                  <a:lnTo>
                    <a:pt x="24926" y="29566"/>
                  </a:lnTo>
                  <a:cubicBezTo>
                    <a:pt x="24945" y="29585"/>
                    <a:pt x="24974" y="29614"/>
                    <a:pt x="24994" y="29643"/>
                  </a:cubicBezTo>
                  <a:cubicBezTo>
                    <a:pt x="25062" y="29721"/>
                    <a:pt x="25130" y="29808"/>
                    <a:pt x="25198" y="29886"/>
                  </a:cubicBezTo>
                  <a:lnTo>
                    <a:pt x="25207" y="29905"/>
                  </a:lnTo>
                  <a:cubicBezTo>
                    <a:pt x="25285" y="29993"/>
                    <a:pt x="25353" y="30090"/>
                    <a:pt x="25431" y="30187"/>
                  </a:cubicBezTo>
                  <a:cubicBezTo>
                    <a:pt x="25518" y="30303"/>
                    <a:pt x="25596" y="30420"/>
                    <a:pt x="25673" y="30536"/>
                  </a:cubicBezTo>
                  <a:lnTo>
                    <a:pt x="25712" y="30595"/>
                  </a:lnTo>
                  <a:cubicBezTo>
                    <a:pt x="25838" y="30789"/>
                    <a:pt x="25955" y="30973"/>
                    <a:pt x="26081" y="31167"/>
                  </a:cubicBezTo>
                  <a:cubicBezTo>
                    <a:pt x="26100" y="31196"/>
                    <a:pt x="26110" y="31225"/>
                    <a:pt x="26129" y="31255"/>
                  </a:cubicBezTo>
                  <a:cubicBezTo>
                    <a:pt x="26178" y="31352"/>
                    <a:pt x="26236" y="31439"/>
                    <a:pt x="26285" y="31536"/>
                  </a:cubicBezTo>
                  <a:cubicBezTo>
                    <a:pt x="26333" y="31623"/>
                    <a:pt x="26382" y="31730"/>
                    <a:pt x="26440" y="31827"/>
                  </a:cubicBezTo>
                  <a:cubicBezTo>
                    <a:pt x="26508" y="31973"/>
                    <a:pt x="26586" y="32128"/>
                    <a:pt x="26644" y="32283"/>
                  </a:cubicBezTo>
                  <a:cubicBezTo>
                    <a:pt x="26644" y="32293"/>
                    <a:pt x="26654" y="32303"/>
                    <a:pt x="26663" y="32313"/>
                  </a:cubicBezTo>
                  <a:cubicBezTo>
                    <a:pt x="26722" y="32458"/>
                    <a:pt x="26780" y="32594"/>
                    <a:pt x="26838" y="32740"/>
                  </a:cubicBezTo>
                  <a:cubicBezTo>
                    <a:pt x="26838" y="32759"/>
                    <a:pt x="26848" y="32778"/>
                    <a:pt x="26857" y="32788"/>
                  </a:cubicBezTo>
                  <a:cubicBezTo>
                    <a:pt x="26906" y="32934"/>
                    <a:pt x="26955" y="33070"/>
                    <a:pt x="27003" y="33206"/>
                  </a:cubicBezTo>
                  <a:cubicBezTo>
                    <a:pt x="27003" y="33225"/>
                    <a:pt x="27013" y="33244"/>
                    <a:pt x="27022" y="33264"/>
                  </a:cubicBezTo>
                  <a:cubicBezTo>
                    <a:pt x="27071" y="33409"/>
                    <a:pt x="27110" y="33545"/>
                    <a:pt x="27149" y="33691"/>
                  </a:cubicBezTo>
                  <a:lnTo>
                    <a:pt x="27158" y="33739"/>
                  </a:lnTo>
                  <a:cubicBezTo>
                    <a:pt x="27197" y="33875"/>
                    <a:pt x="27226" y="34021"/>
                    <a:pt x="27265" y="34166"/>
                  </a:cubicBezTo>
                  <a:cubicBezTo>
                    <a:pt x="27265" y="34166"/>
                    <a:pt x="27265" y="34166"/>
                    <a:pt x="27265" y="34176"/>
                  </a:cubicBezTo>
                  <a:cubicBezTo>
                    <a:pt x="27294" y="34312"/>
                    <a:pt x="27314" y="34458"/>
                    <a:pt x="27343" y="34594"/>
                  </a:cubicBezTo>
                  <a:lnTo>
                    <a:pt x="27352" y="34652"/>
                  </a:lnTo>
                  <a:cubicBezTo>
                    <a:pt x="27372" y="34788"/>
                    <a:pt x="27391" y="34914"/>
                    <a:pt x="27411" y="35050"/>
                  </a:cubicBezTo>
                  <a:lnTo>
                    <a:pt x="27411" y="35118"/>
                  </a:lnTo>
                  <a:cubicBezTo>
                    <a:pt x="27430" y="35244"/>
                    <a:pt x="27440" y="35380"/>
                    <a:pt x="27450" y="35506"/>
                  </a:cubicBezTo>
                  <a:lnTo>
                    <a:pt x="27450" y="35564"/>
                  </a:lnTo>
                  <a:cubicBezTo>
                    <a:pt x="27450" y="35690"/>
                    <a:pt x="27459" y="35826"/>
                    <a:pt x="27459" y="35952"/>
                  </a:cubicBezTo>
                  <a:lnTo>
                    <a:pt x="27459" y="35972"/>
                  </a:lnTo>
                  <a:cubicBezTo>
                    <a:pt x="27459" y="36098"/>
                    <a:pt x="27459" y="36214"/>
                    <a:pt x="27440" y="36341"/>
                  </a:cubicBezTo>
                  <a:lnTo>
                    <a:pt x="27440" y="36389"/>
                  </a:lnTo>
                  <a:cubicBezTo>
                    <a:pt x="27430" y="36506"/>
                    <a:pt x="27420" y="36622"/>
                    <a:pt x="27401" y="36729"/>
                  </a:cubicBezTo>
                  <a:lnTo>
                    <a:pt x="27391" y="36807"/>
                  </a:lnTo>
                  <a:cubicBezTo>
                    <a:pt x="27372" y="36923"/>
                    <a:pt x="27352" y="37030"/>
                    <a:pt x="27333" y="37137"/>
                  </a:cubicBezTo>
                  <a:lnTo>
                    <a:pt x="27333" y="37156"/>
                  </a:lnTo>
                  <a:cubicBezTo>
                    <a:pt x="27304" y="37263"/>
                    <a:pt x="27275" y="37350"/>
                    <a:pt x="27246" y="37447"/>
                  </a:cubicBezTo>
                  <a:cubicBezTo>
                    <a:pt x="27236" y="37476"/>
                    <a:pt x="27226" y="37515"/>
                    <a:pt x="27217" y="37544"/>
                  </a:cubicBezTo>
                  <a:cubicBezTo>
                    <a:pt x="27197" y="37612"/>
                    <a:pt x="27168" y="37680"/>
                    <a:pt x="27139" y="37748"/>
                  </a:cubicBezTo>
                  <a:cubicBezTo>
                    <a:pt x="27129" y="37777"/>
                    <a:pt x="27110" y="37816"/>
                    <a:pt x="27090" y="37855"/>
                  </a:cubicBezTo>
                  <a:cubicBezTo>
                    <a:pt x="27081" y="37894"/>
                    <a:pt x="27042" y="37952"/>
                    <a:pt x="27022" y="38000"/>
                  </a:cubicBezTo>
                  <a:cubicBezTo>
                    <a:pt x="27003" y="38039"/>
                    <a:pt x="26964" y="38107"/>
                    <a:pt x="26935" y="38165"/>
                  </a:cubicBezTo>
                  <a:cubicBezTo>
                    <a:pt x="26887" y="38243"/>
                    <a:pt x="26838" y="38311"/>
                    <a:pt x="26780" y="38389"/>
                  </a:cubicBezTo>
                  <a:cubicBezTo>
                    <a:pt x="26586" y="38651"/>
                    <a:pt x="26333" y="38864"/>
                    <a:pt x="26052" y="39029"/>
                  </a:cubicBezTo>
                  <a:lnTo>
                    <a:pt x="29119" y="37253"/>
                  </a:lnTo>
                  <a:cubicBezTo>
                    <a:pt x="29410" y="37088"/>
                    <a:pt x="29653" y="36865"/>
                    <a:pt x="29847" y="36603"/>
                  </a:cubicBezTo>
                  <a:cubicBezTo>
                    <a:pt x="29896" y="36545"/>
                    <a:pt x="29934" y="36477"/>
                    <a:pt x="29973" y="36418"/>
                  </a:cubicBezTo>
                  <a:lnTo>
                    <a:pt x="29993" y="36380"/>
                  </a:lnTo>
                  <a:cubicBezTo>
                    <a:pt x="30031" y="36321"/>
                    <a:pt x="30061" y="36273"/>
                    <a:pt x="30090" y="36214"/>
                  </a:cubicBezTo>
                  <a:cubicBezTo>
                    <a:pt x="30099" y="36185"/>
                    <a:pt x="30128" y="36147"/>
                    <a:pt x="30138" y="36117"/>
                  </a:cubicBezTo>
                  <a:cubicBezTo>
                    <a:pt x="30158" y="36088"/>
                    <a:pt x="30148" y="36088"/>
                    <a:pt x="30158" y="36069"/>
                  </a:cubicBezTo>
                  <a:cubicBezTo>
                    <a:pt x="30177" y="36040"/>
                    <a:pt x="30187" y="36001"/>
                    <a:pt x="30206" y="35962"/>
                  </a:cubicBezTo>
                  <a:cubicBezTo>
                    <a:pt x="30226" y="35923"/>
                    <a:pt x="30235" y="35884"/>
                    <a:pt x="30255" y="35846"/>
                  </a:cubicBezTo>
                  <a:cubicBezTo>
                    <a:pt x="30264" y="35807"/>
                    <a:pt x="30274" y="35787"/>
                    <a:pt x="30284" y="35758"/>
                  </a:cubicBezTo>
                  <a:cubicBezTo>
                    <a:pt x="30293" y="35729"/>
                    <a:pt x="30303" y="35700"/>
                    <a:pt x="30313" y="35661"/>
                  </a:cubicBezTo>
                  <a:cubicBezTo>
                    <a:pt x="30323" y="35632"/>
                    <a:pt x="30332" y="35622"/>
                    <a:pt x="30342" y="35593"/>
                  </a:cubicBezTo>
                  <a:cubicBezTo>
                    <a:pt x="30361" y="35525"/>
                    <a:pt x="30381" y="35448"/>
                    <a:pt x="30391" y="35380"/>
                  </a:cubicBezTo>
                  <a:cubicBezTo>
                    <a:pt x="30391" y="35370"/>
                    <a:pt x="30391" y="35360"/>
                    <a:pt x="30391" y="35351"/>
                  </a:cubicBezTo>
                  <a:cubicBezTo>
                    <a:pt x="30410" y="35273"/>
                    <a:pt x="30429" y="35195"/>
                    <a:pt x="30439" y="35108"/>
                  </a:cubicBezTo>
                  <a:cubicBezTo>
                    <a:pt x="30439" y="35079"/>
                    <a:pt x="30449" y="35050"/>
                    <a:pt x="30458" y="35021"/>
                  </a:cubicBezTo>
                  <a:lnTo>
                    <a:pt x="30468" y="34953"/>
                  </a:lnTo>
                  <a:cubicBezTo>
                    <a:pt x="30468" y="34924"/>
                    <a:pt x="30478" y="34904"/>
                    <a:pt x="30478" y="34875"/>
                  </a:cubicBezTo>
                  <a:cubicBezTo>
                    <a:pt x="30488" y="34797"/>
                    <a:pt x="30497" y="34720"/>
                    <a:pt x="30507" y="34632"/>
                  </a:cubicBezTo>
                  <a:cubicBezTo>
                    <a:pt x="30497" y="34623"/>
                    <a:pt x="30497" y="34613"/>
                    <a:pt x="30507" y="34603"/>
                  </a:cubicBezTo>
                  <a:lnTo>
                    <a:pt x="30507" y="34555"/>
                  </a:lnTo>
                  <a:cubicBezTo>
                    <a:pt x="30507" y="34496"/>
                    <a:pt x="30507" y="34448"/>
                    <a:pt x="30517" y="34390"/>
                  </a:cubicBezTo>
                  <a:cubicBezTo>
                    <a:pt x="30517" y="34341"/>
                    <a:pt x="30517" y="34264"/>
                    <a:pt x="30517" y="34196"/>
                  </a:cubicBezTo>
                  <a:lnTo>
                    <a:pt x="30517" y="34157"/>
                  </a:lnTo>
                  <a:cubicBezTo>
                    <a:pt x="30526" y="34108"/>
                    <a:pt x="30517" y="34031"/>
                    <a:pt x="30517" y="33943"/>
                  </a:cubicBezTo>
                  <a:lnTo>
                    <a:pt x="30517" y="33817"/>
                  </a:lnTo>
                  <a:lnTo>
                    <a:pt x="30517" y="33759"/>
                  </a:lnTo>
                  <a:lnTo>
                    <a:pt x="30517" y="33701"/>
                  </a:lnTo>
                  <a:cubicBezTo>
                    <a:pt x="30517" y="33623"/>
                    <a:pt x="30507" y="33536"/>
                    <a:pt x="30497" y="33458"/>
                  </a:cubicBezTo>
                  <a:cubicBezTo>
                    <a:pt x="30497" y="33429"/>
                    <a:pt x="30497" y="33409"/>
                    <a:pt x="30488" y="33380"/>
                  </a:cubicBezTo>
                  <a:cubicBezTo>
                    <a:pt x="30478" y="33351"/>
                    <a:pt x="30488" y="33332"/>
                    <a:pt x="30478" y="33303"/>
                  </a:cubicBezTo>
                  <a:cubicBezTo>
                    <a:pt x="30478" y="33283"/>
                    <a:pt x="30478" y="33244"/>
                    <a:pt x="30468" y="33206"/>
                  </a:cubicBezTo>
                  <a:cubicBezTo>
                    <a:pt x="30458" y="33128"/>
                    <a:pt x="30449" y="33041"/>
                    <a:pt x="30439" y="32953"/>
                  </a:cubicBezTo>
                  <a:cubicBezTo>
                    <a:pt x="30439" y="32943"/>
                    <a:pt x="30439" y="32924"/>
                    <a:pt x="30429" y="32914"/>
                  </a:cubicBezTo>
                  <a:cubicBezTo>
                    <a:pt x="30420" y="32895"/>
                    <a:pt x="30429" y="32876"/>
                    <a:pt x="30420" y="32856"/>
                  </a:cubicBezTo>
                  <a:cubicBezTo>
                    <a:pt x="30410" y="32798"/>
                    <a:pt x="30400" y="32749"/>
                    <a:pt x="30391" y="32701"/>
                  </a:cubicBezTo>
                  <a:cubicBezTo>
                    <a:pt x="30371" y="32613"/>
                    <a:pt x="30361" y="32526"/>
                    <a:pt x="30342" y="32439"/>
                  </a:cubicBezTo>
                  <a:lnTo>
                    <a:pt x="30342" y="32429"/>
                  </a:lnTo>
                  <a:cubicBezTo>
                    <a:pt x="30323" y="32342"/>
                    <a:pt x="30303" y="32264"/>
                    <a:pt x="30284" y="32186"/>
                  </a:cubicBezTo>
                  <a:cubicBezTo>
                    <a:pt x="30264" y="32118"/>
                    <a:pt x="30245" y="32060"/>
                    <a:pt x="30235" y="32002"/>
                  </a:cubicBezTo>
                  <a:cubicBezTo>
                    <a:pt x="30235" y="31983"/>
                    <a:pt x="30226" y="31973"/>
                    <a:pt x="30216" y="31953"/>
                  </a:cubicBezTo>
                  <a:cubicBezTo>
                    <a:pt x="30216" y="31944"/>
                    <a:pt x="30216" y="31934"/>
                    <a:pt x="30216" y="31924"/>
                  </a:cubicBezTo>
                  <a:cubicBezTo>
                    <a:pt x="30187" y="31837"/>
                    <a:pt x="30167" y="31750"/>
                    <a:pt x="30138" y="31662"/>
                  </a:cubicBezTo>
                  <a:cubicBezTo>
                    <a:pt x="30128" y="31623"/>
                    <a:pt x="30109" y="31575"/>
                    <a:pt x="30099" y="31536"/>
                  </a:cubicBezTo>
                  <a:lnTo>
                    <a:pt x="30080" y="31478"/>
                  </a:lnTo>
                  <a:cubicBezTo>
                    <a:pt x="30070" y="31458"/>
                    <a:pt x="30061" y="31439"/>
                    <a:pt x="30061" y="31420"/>
                  </a:cubicBezTo>
                  <a:cubicBezTo>
                    <a:pt x="30031" y="31332"/>
                    <a:pt x="30002" y="31255"/>
                    <a:pt x="29973" y="31177"/>
                  </a:cubicBezTo>
                  <a:cubicBezTo>
                    <a:pt x="29963" y="31138"/>
                    <a:pt x="29944" y="31099"/>
                    <a:pt x="29925" y="31051"/>
                  </a:cubicBezTo>
                  <a:cubicBezTo>
                    <a:pt x="29925" y="31041"/>
                    <a:pt x="29915" y="31022"/>
                    <a:pt x="29905" y="31002"/>
                  </a:cubicBezTo>
                  <a:lnTo>
                    <a:pt x="29886" y="30944"/>
                  </a:lnTo>
                  <a:cubicBezTo>
                    <a:pt x="29857" y="30876"/>
                    <a:pt x="29828" y="30798"/>
                    <a:pt x="29798" y="30730"/>
                  </a:cubicBezTo>
                  <a:cubicBezTo>
                    <a:pt x="29779" y="30682"/>
                    <a:pt x="29760" y="30624"/>
                    <a:pt x="29731" y="30575"/>
                  </a:cubicBezTo>
                  <a:cubicBezTo>
                    <a:pt x="29731" y="30565"/>
                    <a:pt x="29731" y="30556"/>
                    <a:pt x="29721" y="30546"/>
                  </a:cubicBezTo>
                  <a:lnTo>
                    <a:pt x="29711" y="30517"/>
                  </a:lnTo>
                  <a:cubicBezTo>
                    <a:pt x="29682" y="30439"/>
                    <a:pt x="29643" y="30371"/>
                    <a:pt x="29614" y="30303"/>
                  </a:cubicBezTo>
                  <a:cubicBezTo>
                    <a:pt x="29575" y="30226"/>
                    <a:pt x="29546" y="30158"/>
                    <a:pt x="29507" y="30090"/>
                  </a:cubicBezTo>
                  <a:lnTo>
                    <a:pt x="29507" y="30080"/>
                  </a:lnTo>
                  <a:cubicBezTo>
                    <a:pt x="29468" y="30002"/>
                    <a:pt x="29430" y="29915"/>
                    <a:pt x="29391" y="29837"/>
                  </a:cubicBezTo>
                  <a:cubicBezTo>
                    <a:pt x="29391" y="29828"/>
                    <a:pt x="29371" y="29808"/>
                    <a:pt x="29371" y="29799"/>
                  </a:cubicBezTo>
                  <a:cubicBezTo>
                    <a:pt x="29313" y="29702"/>
                    <a:pt x="29265" y="29614"/>
                    <a:pt x="29206" y="29517"/>
                  </a:cubicBezTo>
                  <a:cubicBezTo>
                    <a:pt x="29197" y="29498"/>
                    <a:pt x="29187" y="29469"/>
                    <a:pt x="29168" y="29449"/>
                  </a:cubicBezTo>
                  <a:cubicBezTo>
                    <a:pt x="29168" y="29439"/>
                    <a:pt x="29168" y="29439"/>
                    <a:pt x="29168" y="29439"/>
                  </a:cubicBezTo>
                  <a:cubicBezTo>
                    <a:pt x="29051" y="29245"/>
                    <a:pt x="28925" y="29051"/>
                    <a:pt x="28808" y="28867"/>
                  </a:cubicBezTo>
                  <a:cubicBezTo>
                    <a:pt x="28799" y="28857"/>
                    <a:pt x="28789" y="28838"/>
                    <a:pt x="28779" y="28828"/>
                  </a:cubicBezTo>
                  <a:cubicBezTo>
                    <a:pt x="28770" y="28818"/>
                    <a:pt x="28770" y="28818"/>
                    <a:pt x="28770" y="28809"/>
                  </a:cubicBezTo>
                  <a:cubicBezTo>
                    <a:pt x="28682" y="28682"/>
                    <a:pt x="28605" y="28566"/>
                    <a:pt x="28517" y="28449"/>
                  </a:cubicBezTo>
                  <a:lnTo>
                    <a:pt x="28508" y="28440"/>
                  </a:lnTo>
                  <a:cubicBezTo>
                    <a:pt x="28440" y="28352"/>
                    <a:pt x="28372" y="28255"/>
                    <a:pt x="28304" y="28168"/>
                  </a:cubicBezTo>
                  <a:lnTo>
                    <a:pt x="28284" y="28158"/>
                  </a:lnTo>
                  <a:cubicBezTo>
                    <a:pt x="28226" y="28081"/>
                    <a:pt x="28168" y="28013"/>
                    <a:pt x="28110" y="27935"/>
                  </a:cubicBezTo>
                  <a:cubicBezTo>
                    <a:pt x="28100" y="27925"/>
                    <a:pt x="28090" y="27916"/>
                    <a:pt x="28080" y="27906"/>
                  </a:cubicBezTo>
                  <a:lnTo>
                    <a:pt x="28013" y="27828"/>
                  </a:lnTo>
                  <a:cubicBezTo>
                    <a:pt x="27983" y="27789"/>
                    <a:pt x="27954" y="27751"/>
                    <a:pt x="27925" y="27712"/>
                  </a:cubicBezTo>
                  <a:cubicBezTo>
                    <a:pt x="27886" y="27683"/>
                    <a:pt x="27877" y="27673"/>
                    <a:pt x="27857" y="27644"/>
                  </a:cubicBezTo>
                  <a:lnTo>
                    <a:pt x="27780" y="27556"/>
                  </a:lnTo>
                  <a:lnTo>
                    <a:pt x="27721" y="27498"/>
                  </a:lnTo>
                  <a:lnTo>
                    <a:pt x="27624" y="27391"/>
                  </a:lnTo>
                  <a:lnTo>
                    <a:pt x="27547" y="27314"/>
                  </a:lnTo>
                  <a:lnTo>
                    <a:pt x="27517" y="27275"/>
                  </a:lnTo>
                  <a:cubicBezTo>
                    <a:pt x="27469" y="27226"/>
                    <a:pt x="27411" y="27178"/>
                    <a:pt x="27362" y="27129"/>
                  </a:cubicBezTo>
                  <a:lnTo>
                    <a:pt x="27304" y="27071"/>
                  </a:lnTo>
                  <a:lnTo>
                    <a:pt x="27294" y="27061"/>
                  </a:lnTo>
                  <a:cubicBezTo>
                    <a:pt x="27226" y="26993"/>
                    <a:pt x="27149" y="26916"/>
                    <a:pt x="27071" y="26848"/>
                  </a:cubicBezTo>
                  <a:lnTo>
                    <a:pt x="27061" y="26838"/>
                  </a:lnTo>
                  <a:lnTo>
                    <a:pt x="27003" y="26790"/>
                  </a:lnTo>
                  <a:cubicBezTo>
                    <a:pt x="26945" y="26741"/>
                    <a:pt x="26896" y="26693"/>
                    <a:pt x="26838" y="26654"/>
                  </a:cubicBezTo>
                  <a:lnTo>
                    <a:pt x="26819" y="26625"/>
                  </a:lnTo>
                  <a:lnTo>
                    <a:pt x="26722" y="26557"/>
                  </a:lnTo>
                  <a:lnTo>
                    <a:pt x="26615" y="26460"/>
                  </a:lnTo>
                  <a:lnTo>
                    <a:pt x="26566" y="26421"/>
                  </a:lnTo>
                  <a:lnTo>
                    <a:pt x="26469" y="26353"/>
                  </a:lnTo>
                  <a:lnTo>
                    <a:pt x="26392" y="26295"/>
                  </a:lnTo>
                  <a:lnTo>
                    <a:pt x="26304" y="26236"/>
                  </a:lnTo>
                  <a:lnTo>
                    <a:pt x="26217" y="26168"/>
                  </a:lnTo>
                  <a:lnTo>
                    <a:pt x="26168" y="26139"/>
                  </a:lnTo>
                  <a:cubicBezTo>
                    <a:pt x="26120" y="26100"/>
                    <a:pt x="26071" y="26071"/>
                    <a:pt x="26023" y="26042"/>
                  </a:cubicBezTo>
                  <a:lnTo>
                    <a:pt x="25974" y="26013"/>
                  </a:lnTo>
                  <a:lnTo>
                    <a:pt x="25964" y="26003"/>
                  </a:lnTo>
                  <a:cubicBezTo>
                    <a:pt x="25897" y="25955"/>
                    <a:pt x="25829" y="25916"/>
                    <a:pt x="25761" y="25877"/>
                  </a:cubicBezTo>
                  <a:lnTo>
                    <a:pt x="25712" y="25848"/>
                  </a:lnTo>
                  <a:lnTo>
                    <a:pt x="25557" y="25770"/>
                  </a:lnTo>
                  <a:lnTo>
                    <a:pt x="25363" y="25664"/>
                  </a:lnTo>
                  <a:lnTo>
                    <a:pt x="25343" y="25654"/>
                  </a:lnTo>
                  <a:lnTo>
                    <a:pt x="25314" y="25644"/>
                  </a:lnTo>
                  <a:cubicBezTo>
                    <a:pt x="25266" y="25615"/>
                    <a:pt x="25227" y="25596"/>
                    <a:pt x="25178" y="25576"/>
                  </a:cubicBezTo>
                  <a:cubicBezTo>
                    <a:pt x="25130" y="25557"/>
                    <a:pt x="25052" y="25528"/>
                    <a:pt x="24994" y="25499"/>
                  </a:cubicBezTo>
                  <a:lnTo>
                    <a:pt x="24965" y="25489"/>
                  </a:lnTo>
                  <a:lnTo>
                    <a:pt x="24936" y="25479"/>
                  </a:lnTo>
                  <a:lnTo>
                    <a:pt x="24809" y="25431"/>
                  </a:lnTo>
                  <a:cubicBezTo>
                    <a:pt x="24751" y="25411"/>
                    <a:pt x="24693" y="25392"/>
                    <a:pt x="24625" y="25373"/>
                  </a:cubicBezTo>
                  <a:lnTo>
                    <a:pt x="24596" y="25363"/>
                  </a:lnTo>
                  <a:lnTo>
                    <a:pt x="24567" y="25353"/>
                  </a:lnTo>
                  <a:lnTo>
                    <a:pt x="24441" y="25314"/>
                  </a:lnTo>
                  <a:cubicBezTo>
                    <a:pt x="24382" y="25305"/>
                    <a:pt x="24324" y="25285"/>
                    <a:pt x="24256" y="25275"/>
                  </a:cubicBezTo>
                  <a:lnTo>
                    <a:pt x="24217" y="25266"/>
                  </a:lnTo>
                  <a:lnTo>
                    <a:pt x="24217" y="25227"/>
                  </a:lnTo>
                  <a:cubicBezTo>
                    <a:pt x="24217" y="25159"/>
                    <a:pt x="24227" y="25081"/>
                    <a:pt x="24237" y="25013"/>
                  </a:cubicBezTo>
                  <a:lnTo>
                    <a:pt x="24237" y="24945"/>
                  </a:lnTo>
                  <a:lnTo>
                    <a:pt x="24237" y="24877"/>
                  </a:lnTo>
                  <a:lnTo>
                    <a:pt x="24237" y="24800"/>
                  </a:lnTo>
                  <a:lnTo>
                    <a:pt x="24237" y="24586"/>
                  </a:lnTo>
                  <a:lnTo>
                    <a:pt x="24237" y="24557"/>
                  </a:lnTo>
                  <a:lnTo>
                    <a:pt x="24237" y="24509"/>
                  </a:lnTo>
                  <a:lnTo>
                    <a:pt x="24237" y="24363"/>
                  </a:lnTo>
                  <a:cubicBezTo>
                    <a:pt x="24237" y="24305"/>
                    <a:pt x="24237" y="24237"/>
                    <a:pt x="24227" y="24159"/>
                  </a:cubicBezTo>
                  <a:lnTo>
                    <a:pt x="24227" y="24150"/>
                  </a:lnTo>
                  <a:cubicBezTo>
                    <a:pt x="24227" y="24072"/>
                    <a:pt x="24217" y="23994"/>
                    <a:pt x="24208" y="23917"/>
                  </a:cubicBezTo>
                  <a:cubicBezTo>
                    <a:pt x="24208" y="23878"/>
                    <a:pt x="24198" y="23839"/>
                    <a:pt x="24198" y="23800"/>
                  </a:cubicBezTo>
                  <a:lnTo>
                    <a:pt x="24188" y="23732"/>
                  </a:lnTo>
                  <a:lnTo>
                    <a:pt x="24188" y="23684"/>
                  </a:lnTo>
                  <a:cubicBezTo>
                    <a:pt x="24179" y="23606"/>
                    <a:pt x="24169" y="23519"/>
                    <a:pt x="24149" y="23441"/>
                  </a:cubicBezTo>
                  <a:cubicBezTo>
                    <a:pt x="24149" y="23422"/>
                    <a:pt x="24149" y="23402"/>
                    <a:pt x="24140" y="23383"/>
                  </a:cubicBezTo>
                  <a:cubicBezTo>
                    <a:pt x="24140" y="23363"/>
                    <a:pt x="24130" y="23334"/>
                    <a:pt x="24130" y="23315"/>
                  </a:cubicBezTo>
                  <a:cubicBezTo>
                    <a:pt x="24120" y="23286"/>
                    <a:pt x="24120" y="23227"/>
                    <a:pt x="24111" y="23189"/>
                  </a:cubicBezTo>
                  <a:cubicBezTo>
                    <a:pt x="24091" y="23111"/>
                    <a:pt x="24081" y="23033"/>
                    <a:pt x="24062" y="22965"/>
                  </a:cubicBezTo>
                  <a:lnTo>
                    <a:pt x="24062" y="22936"/>
                  </a:lnTo>
                  <a:cubicBezTo>
                    <a:pt x="24062" y="22936"/>
                    <a:pt x="24062" y="22936"/>
                    <a:pt x="24062" y="22927"/>
                  </a:cubicBezTo>
                  <a:cubicBezTo>
                    <a:pt x="24043" y="22839"/>
                    <a:pt x="24023" y="22752"/>
                    <a:pt x="24004" y="22664"/>
                  </a:cubicBezTo>
                  <a:cubicBezTo>
                    <a:pt x="23994" y="22635"/>
                    <a:pt x="23984" y="22597"/>
                    <a:pt x="23975" y="22567"/>
                  </a:cubicBezTo>
                  <a:lnTo>
                    <a:pt x="23955" y="22480"/>
                  </a:lnTo>
                  <a:cubicBezTo>
                    <a:pt x="23946" y="22451"/>
                    <a:pt x="23936" y="22422"/>
                    <a:pt x="23926" y="22393"/>
                  </a:cubicBezTo>
                  <a:cubicBezTo>
                    <a:pt x="23907" y="22305"/>
                    <a:pt x="23878" y="22218"/>
                    <a:pt x="23848" y="22131"/>
                  </a:cubicBezTo>
                  <a:cubicBezTo>
                    <a:pt x="23848" y="22131"/>
                    <a:pt x="23848" y="22121"/>
                    <a:pt x="23848" y="22111"/>
                  </a:cubicBezTo>
                  <a:cubicBezTo>
                    <a:pt x="23839" y="22101"/>
                    <a:pt x="23839" y="22082"/>
                    <a:pt x="23829" y="22072"/>
                  </a:cubicBezTo>
                  <a:cubicBezTo>
                    <a:pt x="23810" y="22004"/>
                    <a:pt x="23790" y="21936"/>
                    <a:pt x="23771" y="21869"/>
                  </a:cubicBezTo>
                  <a:cubicBezTo>
                    <a:pt x="23751" y="21820"/>
                    <a:pt x="23732" y="21771"/>
                    <a:pt x="23713" y="21713"/>
                  </a:cubicBezTo>
                  <a:cubicBezTo>
                    <a:pt x="23713" y="21694"/>
                    <a:pt x="23703" y="21674"/>
                    <a:pt x="23693" y="21655"/>
                  </a:cubicBezTo>
                  <a:lnTo>
                    <a:pt x="23674" y="21606"/>
                  </a:lnTo>
                  <a:cubicBezTo>
                    <a:pt x="23645" y="21529"/>
                    <a:pt x="23616" y="21441"/>
                    <a:pt x="23586" y="21364"/>
                  </a:cubicBezTo>
                  <a:cubicBezTo>
                    <a:pt x="23577" y="21344"/>
                    <a:pt x="23567" y="21315"/>
                    <a:pt x="23557" y="21286"/>
                  </a:cubicBezTo>
                  <a:cubicBezTo>
                    <a:pt x="23538" y="21267"/>
                    <a:pt x="23538" y="21247"/>
                    <a:pt x="23528" y="21218"/>
                  </a:cubicBezTo>
                  <a:cubicBezTo>
                    <a:pt x="23518" y="21199"/>
                    <a:pt x="23499" y="21160"/>
                    <a:pt x="23489" y="21131"/>
                  </a:cubicBezTo>
                  <a:cubicBezTo>
                    <a:pt x="23460" y="21053"/>
                    <a:pt x="23421" y="20976"/>
                    <a:pt x="23392" y="20888"/>
                  </a:cubicBezTo>
                  <a:cubicBezTo>
                    <a:pt x="23383" y="20878"/>
                    <a:pt x="23373" y="20869"/>
                    <a:pt x="23373" y="20859"/>
                  </a:cubicBezTo>
                  <a:lnTo>
                    <a:pt x="23344" y="20801"/>
                  </a:lnTo>
                  <a:lnTo>
                    <a:pt x="23276" y="20655"/>
                  </a:lnTo>
                  <a:lnTo>
                    <a:pt x="23169" y="20432"/>
                  </a:lnTo>
                  <a:lnTo>
                    <a:pt x="23159" y="20413"/>
                  </a:lnTo>
                  <a:cubicBezTo>
                    <a:pt x="23121" y="20325"/>
                    <a:pt x="23072" y="20228"/>
                    <a:pt x="23023" y="20131"/>
                  </a:cubicBezTo>
                  <a:lnTo>
                    <a:pt x="22985" y="20073"/>
                  </a:lnTo>
                  <a:cubicBezTo>
                    <a:pt x="22946" y="20005"/>
                    <a:pt x="22917" y="19947"/>
                    <a:pt x="22878" y="19879"/>
                  </a:cubicBezTo>
                  <a:cubicBezTo>
                    <a:pt x="22839" y="19811"/>
                    <a:pt x="22829" y="19782"/>
                    <a:pt x="22800" y="19733"/>
                  </a:cubicBezTo>
                  <a:lnTo>
                    <a:pt x="22771" y="19694"/>
                  </a:lnTo>
                  <a:cubicBezTo>
                    <a:pt x="22664" y="19510"/>
                    <a:pt x="22548" y="19325"/>
                    <a:pt x="22431" y="19151"/>
                  </a:cubicBezTo>
                  <a:cubicBezTo>
                    <a:pt x="22422" y="19141"/>
                    <a:pt x="22412" y="19131"/>
                    <a:pt x="22402" y="19112"/>
                  </a:cubicBezTo>
                  <a:cubicBezTo>
                    <a:pt x="22344" y="19025"/>
                    <a:pt x="22276" y="18928"/>
                    <a:pt x="22208" y="18840"/>
                  </a:cubicBezTo>
                  <a:cubicBezTo>
                    <a:pt x="22189" y="18811"/>
                    <a:pt x="22169" y="18782"/>
                    <a:pt x="22150" y="18753"/>
                  </a:cubicBezTo>
                  <a:cubicBezTo>
                    <a:pt x="22092" y="18675"/>
                    <a:pt x="22033" y="18588"/>
                    <a:pt x="21965" y="18510"/>
                  </a:cubicBezTo>
                  <a:lnTo>
                    <a:pt x="21927" y="18462"/>
                  </a:lnTo>
                  <a:lnTo>
                    <a:pt x="21878" y="18413"/>
                  </a:lnTo>
                  <a:lnTo>
                    <a:pt x="21791" y="18297"/>
                  </a:lnTo>
                  <a:cubicBezTo>
                    <a:pt x="21733" y="18229"/>
                    <a:pt x="21674" y="18161"/>
                    <a:pt x="21616" y="18093"/>
                  </a:cubicBezTo>
                  <a:cubicBezTo>
                    <a:pt x="21606" y="18083"/>
                    <a:pt x="21597" y="18083"/>
                    <a:pt x="21597" y="18073"/>
                  </a:cubicBezTo>
                  <a:cubicBezTo>
                    <a:pt x="21587" y="18064"/>
                    <a:pt x="21568" y="18044"/>
                    <a:pt x="21558" y="18035"/>
                  </a:cubicBezTo>
                  <a:lnTo>
                    <a:pt x="21441" y="17889"/>
                  </a:lnTo>
                  <a:cubicBezTo>
                    <a:pt x="21383" y="17831"/>
                    <a:pt x="21325" y="17772"/>
                    <a:pt x="21267" y="17714"/>
                  </a:cubicBezTo>
                  <a:lnTo>
                    <a:pt x="21257" y="17695"/>
                  </a:lnTo>
                  <a:lnTo>
                    <a:pt x="21247" y="17695"/>
                  </a:lnTo>
                  <a:cubicBezTo>
                    <a:pt x="21179" y="17617"/>
                    <a:pt x="21111" y="17549"/>
                    <a:pt x="21043" y="17491"/>
                  </a:cubicBezTo>
                  <a:cubicBezTo>
                    <a:pt x="21014" y="17462"/>
                    <a:pt x="20975" y="17433"/>
                    <a:pt x="20946" y="17404"/>
                  </a:cubicBezTo>
                  <a:lnTo>
                    <a:pt x="20878" y="17345"/>
                  </a:lnTo>
                  <a:lnTo>
                    <a:pt x="20820" y="17287"/>
                  </a:lnTo>
                  <a:cubicBezTo>
                    <a:pt x="20752" y="17219"/>
                    <a:pt x="20675" y="17161"/>
                    <a:pt x="20607" y="17093"/>
                  </a:cubicBezTo>
                  <a:cubicBezTo>
                    <a:pt x="20597" y="17083"/>
                    <a:pt x="20587" y="17074"/>
                    <a:pt x="20577" y="17074"/>
                  </a:cubicBezTo>
                  <a:lnTo>
                    <a:pt x="20519" y="17025"/>
                  </a:lnTo>
                  <a:cubicBezTo>
                    <a:pt x="20480" y="16986"/>
                    <a:pt x="20432" y="16947"/>
                    <a:pt x="20383" y="16909"/>
                  </a:cubicBezTo>
                  <a:lnTo>
                    <a:pt x="20238" y="16792"/>
                  </a:lnTo>
                  <a:lnTo>
                    <a:pt x="20189" y="16763"/>
                  </a:lnTo>
                  <a:lnTo>
                    <a:pt x="20160" y="16744"/>
                  </a:lnTo>
                  <a:cubicBezTo>
                    <a:pt x="20092" y="16685"/>
                    <a:pt x="20015" y="16637"/>
                    <a:pt x="19947" y="16588"/>
                  </a:cubicBezTo>
                  <a:lnTo>
                    <a:pt x="19869" y="16540"/>
                  </a:lnTo>
                  <a:lnTo>
                    <a:pt x="19811" y="16491"/>
                  </a:lnTo>
                  <a:lnTo>
                    <a:pt x="19733" y="16443"/>
                  </a:lnTo>
                  <a:cubicBezTo>
                    <a:pt x="19665" y="16404"/>
                    <a:pt x="19587" y="16355"/>
                    <a:pt x="19519" y="16317"/>
                  </a:cubicBezTo>
                  <a:lnTo>
                    <a:pt x="19471" y="16287"/>
                  </a:lnTo>
                  <a:lnTo>
                    <a:pt x="19316" y="16200"/>
                  </a:lnTo>
                  <a:lnTo>
                    <a:pt x="19219" y="16152"/>
                  </a:lnTo>
                  <a:lnTo>
                    <a:pt x="19151" y="16113"/>
                  </a:lnTo>
                  <a:lnTo>
                    <a:pt x="19083" y="16064"/>
                  </a:lnTo>
                  <a:cubicBezTo>
                    <a:pt x="19015" y="16025"/>
                    <a:pt x="18947" y="15996"/>
                    <a:pt x="18879" y="15967"/>
                  </a:cubicBezTo>
                  <a:lnTo>
                    <a:pt x="18859" y="15957"/>
                  </a:lnTo>
                  <a:lnTo>
                    <a:pt x="18821" y="15938"/>
                  </a:lnTo>
                  <a:lnTo>
                    <a:pt x="18685" y="15880"/>
                  </a:lnTo>
                  <a:lnTo>
                    <a:pt x="18597" y="15851"/>
                  </a:lnTo>
                  <a:lnTo>
                    <a:pt x="18529" y="15821"/>
                  </a:lnTo>
                  <a:lnTo>
                    <a:pt x="18491" y="15802"/>
                  </a:lnTo>
                  <a:cubicBezTo>
                    <a:pt x="18423" y="15783"/>
                    <a:pt x="18355" y="15763"/>
                    <a:pt x="18287" y="15744"/>
                  </a:cubicBezTo>
                  <a:lnTo>
                    <a:pt x="18277" y="15744"/>
                  </a:lnTo>
                  <a:lnTo>
                    <a:pt x="18238" y="15734"/>
                  </a:lnTo>
                  <a:cubicBezTo>
                    <a:pt x="18190" y="15724"/>
                    <a:pt x="18141" y="15705"/>
                    <a:pt x="18093" y="15695"/>
                  </a:cubicBezTo>
                  <a:lnTo>
                    <a:pt x="18025" y="15676"/>
                  </a:lnTo>
                  <a:lnTo>
                    <a:pt x="17957" y="15656"/>
                  </a:lnTo>
                  <a:lnTo>
                    <a:pt x="17899" y="15647"/>
                  </a:lnTo>
                  <a:lnTo>
                    <a:pt x="17724" y="15618"/>
                  </a:lnTo>
                  <a:lnTo>
                    <a:pt x="17704" y="15618"/>
                  </a:lnTo>
                  <a:cubicBezTo>
                    <a:pt x="17636" y="15608"/>
                    <a:pt x="17569" y="15598"/>
                    <a:pt x="17501" y="15598"/>
                  </a:cubicBezTo>
                  <a:lnTo>
                    <a:pt x="17171" y="15598"/>
                  </a:lnTo>
                  <a:cubicBezTo>
                    <a:pt x="17161" y="15453"/>
                    <a:pt x="17141" y="15307"/>
                    <a:pt x="17122" y="15152"/>
                  </a:cubicBezTo>
                  <a:cubicBezTo>
                    <a:pt x="17112" y="15094"/>
                    <a:pt x="17103" y="15035"/>
                    <a:pt x="17103" y="14977"/>
                  </a:cubicBezTo>
                  <a:cubicBezTo>
                    <a:pt x="17093" y="14929"/>
                    <a:pt x="17083" y="14870"/>
                    <a:pt x="17073" y="14812"/>
                  </a:cubicBezTo>
                  <a:cubicBezTo>
                    <a:pt x="17064" y="14764"/>
                    <a:pt x="17064" y="14715"/>
                    <a:pt x="17054" y="14666"/>
                  </a:cubicBezTo>
                  <a:cubicBezTo>
                    <a:pt x="17035" y="14511"/>
                    <a:pt x="17006" y="14356"/>
                    <a:pt x="16976" y="14201"/>
                  </a:cubicBezTo>
                  <a:lnTo>
                    <a:pt x="16976" y="14171"/>
                  </a:lnTo>
                  <a:cubicBezTo>
                    <a:pt x="16938" y="13997"/>
                    <a:pt x="16908" y="13822"/>
                    <a:pt x="16870" y="13657"/>
                  </a:cubicBezTo>
                  <a:cubicBezTo>
                    <a:pt x="16860" y="13608"/>
                    <a:pt x="16850" y="13570"/>
                    <a:pt x="16841" y="13531"/>
                  </a:cubicBezTo>
                  <a:lnTo>
                    <a:pt x="16802" y="13346"/>
                  </a:lnTo>
                  <a:cubicBezTo>
                    <a:pt x="16782" y="13269"/>
                    <a:pt x="16763" y="13201"/>
                    <a:pt x="16743" y="13123"/>
                  </a:cubicBezTo>
                  <a:cubicBezTo>
                    <a:pt x="16724" y="13026"/>
                    <a:pt x="16695" y="12929"/>
                    <a:pt x="16666" y="12832"/>
                  </a:cubicBezTo>
                  <a:cubicBezTo>
                    <a:pt x="16656" y="12783"/>
                    <a:pt x="16646" y="12725"/>
                    <a:pt x="16627" y="12667"/>
                  </a:cubicBezTo>
                  <a:lnTo>
                    <a:pt x="16608" y="12589"/>
                  </a:lnTo>
                  <a:cubicBezTo>
                    <a:pt x="16559" y="12415"/>
                    <a:pt x="16501" y="12230"/>
                    <a:pt x="16452" y="12055"/>
                  </a:cubicBezTo>
                  <a:lnTo>
                    <a:pt x="16433" y="12017"/>
                  </a:lnTo>
                  <a:cubicBezTo>
                    <a:pt x="16423" y="11968"/>
                    <a:pt x="16413" y="11929"/>
                    <a:pt x="16394" y="11890"/>
                  </a:cubicBezTo>
                  <a:cubicBezTo>
                    <a:pt x="16355" y="11774"/>
                    <a:pt x="16326" y="11648"/>
                    <a:pt x="16278" y="11531"/>
                  </a:cubicBezTo>
                  <a:cubicBezTo>
                    <a:pt x="16258" y="11463"/>
                    <a:pt x="16229" y="11395"/>
                    <a:pt x="16210" y="11337"/>
                  </a:cubicBezTo>
                  <a:lnTo>
                    <a:pt x="16151" y="11162"/>
                  </a:lnTo>
                  <a:cubicBezTo>
                    <a:pt x="16132" y="11114"/>
                    <a:pt x="16113" y="11065"/>
                    <a:pt x="16103" y="11017"/>
                  </a:cubicBezTo>
                  <a:cubicBezTo>
                    <a:pt x="16035" y="10852"/>
                    <a:pt x="15977" y="10697"/>
                    <a:pt x="15918" y="10532"/>
                  </a:cubicBezTo>
                  <a:cubicBezTo>
                    <a:pt x="15918" y="10532"/>
                    <a:pt x="15918" y="10522"/>
                    <a:pt x="15918" y="10522"/>
                  </a:cubicBezTo>
                  <a:lnTo>
                    <a:pt x="15899" y="10473"/>
                  </a:lnTo>
                  <a:cubicBezTo>
                    <a:pt x="15841" y="10328"/>
                    <a:pt x="15783" y="10192"/>
                    <a:pt x="15734" y="10056"/>
                  </a:cubicBezTo>
                  <a:cubicBezTo>
                    <a:pt x="15705" y="9988"/>
                    <a:pt x="15676" y="9920"/>
                    <a:pt x="15647" y="9852"/>
                  </a:cubicBezTo>
                  <a:lnTo>
                    <a:pt x="15579" y="9707"/>
                  </a:lnTo>
                  <a:lnTo>
                    <a:pt x="15530" y="9590"/>
                  </a:lnTo>
                  <a:cubicBezTo>
                    <a:pt x="15462" y="9435"/>
                    <a:pt x="15385" y="9279"/>
                    <a:pt x="15317" y="9124"/>
                  </a:cubicBezTo>
                  <a:lnTo>
                    <a:pt x="15288" y="9076"/>
                  </a:lnTo>
                  <a:cubicBezTo>
                    <a:pt x="15278" y="9037"/>
                    <a:pt x="15258" y="8998"/>
                    <a:pt x="15239" y="8959"/>
                  </a:cubicBezTo>
                  <a:cubicBezTo>
                    <a:pt x="15190" y="8852"/>
                    <a:pt x="15132" y="8746"/>
                    <a:pt x="15084" y="8629"/>
                  </a:cubicBezTo>
                  <a:cubicBezTo>
                    <a:pt x="15045" y="8571"/>
                    <a:pt x="15016" y="8503"/>
                    <a:pt x="14977" y="8435"/>
                  </a:cubicBezTo>
                  <a:cubicBezTo>
                    <a:pt x="14948" y="8367"/>
                    <a:pt x="14909" y="8299"/>
                    <a:pt x="14870" y="8231"/>
                  </a:cubicBezTo>
                  <a:cubicBezTo>
                    <a:pt x="14851" y="8183"/>
                    <a:pt x="14822" y="8134"/>
                    <a:pt x="14802" y="8086"/>
                  </a:cubicBezTo>
                  <a:cubicBezTo>
                    <a:pt x="14763" y="8018"/>
                    <a:pt x="14725" y="7959"/>
                    <a:pt x="14686" y="7891"/>
                  </a:cubicBezTo>
                  <a:cubicBezTo>
                    <a:pt x="14608" y="7736"/>
                    <a:pt x="14521" y="7581"/>
                    <a:pt x="14433" y="7435"/>
                  </a:cubicBezTo>
                  <a:cubicBezTo>
                    <a:pt x="14404" y="7387"/>
                    <a:pt x="14375" y="7338"/>
                    <a:pt x="14356" y="7290"/>
                  </a:cubicBezTo>
                  <a:cubicBezTo>
                    <a:pt x="14307" y="7212"/>
                    <a:pt x="14268" y="7144"/>
                    <a:pt x="14220" y="7066"/>
                  </a:cubicBezTo>
                  <a:cubicBezTo>
                    <a:pt x="14181" y="6998"/>
                    <a:pt x="14123" y="6901"/>
                    <a:pt x="14065" y="6814"/>
                  </a:cubicBezTo>
                  <a:cubicBezTo>
                    <a:pt x="13977" y="6678"/>
                    <a:pt x="13900" y="6542"/>
                    <a:pt x="13802" y="6406"/>
                  </a:cubicBezTo>
                  <a:cubicBezTo>
                    <a:pt x="13754" y="6329"/>
                    <a:pt x="13705" y="6251"/>
                    <a:pt x="13657" y="6183"/>
                  </a:cubicBezTo>
                  <a:lnTo>
                    <a:pt x="13608" y="6105"/>
                  </a:lnTo>
                  <a:cubicBezTo>
                    <a:pt x="13570" y="6038"/>
                    <a:pt x="13521" y="5979"/>
                    <a:pt x="13472" y="5911"/>
                  </a:cubicBezTo>
                  <a:cubicBezTo>
                    <a:pt x="13366" y="5766"/>
                    <a:pt x="13269" y="5610"/>
                    <a:pt x="13162" y="5475"/>
                  </a:cubicBezTo>
                  <a:lnTo>
                    <a:pt x="13094" y="5377"/>
                  </a:lnTo>
                  <a:cubicBezTo>
                    <a:pt x="12997" y="5251"/>
                    <a:pt x="12900" y="5125"/>
                    <a:pt x="12803" y="4999"/>
                  </a:cubicBezTo>
                  <a:lnTo>
                    <a:pt x="12754" y="4931"/>
                  </a:lnTo>
                  <a:cubicBezTo>
                    <a:pt x="12754" y="4931"/>
                    <a:pt x="12744" y="4921"/>
                    <a:pt x="12744" y="4912"/>
                  </a:cubicBezTo>
                  <a:cubicBezTo>
                    <a:pt x="12638" y="4785"/>
                    <a:pt x="12531" y="4650"/>
                    <a:pt x="12424" y="4523"/>
                  </a:cubicBezTo>
                  <a:lnTo>
                    <a:pt x="12269" y="4329"/>
                  </a:lnTo>
                  <a:cubicBezTo>
                    <a:pt x="12220" y="4271"/>
                    <a:pt x="12172" y="4213"/>
                    <a:pt x="12114" y="4164"/>
                  </a:cubicBezTo>
                  <a:cubicBezTo>
                    <a:pt x="12026" y="4057"/>
                    <a:pt x="11939" y="3960"/>
                    <a:pt x="11852" y="3863"/>
                  </a:cubicBezTo>
                  <a:lnTo>
                    <a:pt x="11822" y="3834"/>
                  </a:lnTo>
                  <a:cubicBezTo>
                    <a:pt x="11813" y="3824"/>
                    <a:pt x="11813" y="3824"/>
                    <a:pt x="11813" y="3824"/>
                  </a:cubicBezTo>
                  <a:cubicBezTo>
                    <a:pt x="11706" y="3698"/>
                    <a:pt x="11589" y="3592"/>
                    <a:pt x="11483" y="3485"/>
                  </a:cubicBezTo>
                  <a:lnTo>
                    <a:pt x="11415" y="3407"/>
                  </a:lnTo>
                  <a:lnTo>
                    <a:pt x="11298" y="3291"/>
                  </a:lnTo>
                  <a:cubicBezTo>
                    <a:pt x="11240" y="3242"/>
                    <a:pt x="11191" y="3184"/>
                    <a:pt x="11143" y="3135"/>
                  </a:cubicBezTo>
                  <a:cubicBezTo>
                    <a:pt x="11085" y="3087"/>
                    <a:pt x="11036" y="3048"/>
                    <a:pt x="10988" y="2999"/>
                  </a:cubicBezTo>
                  <a:lnTo>
                    <a:pt x="10852" y="2873"/>
                  </a:lnTo>
                  <a:lnTo>
                    <a:pt x="10774" y="2805"/>
                  </a:lnTo>
                  <a:cubicBezTo>
                    <a:pt x="10687" y="2718"/>
                    <a:pt x="10590" y="2640"/>
                    <a:pt x="10502" y="2563"/>
                  </a:cubicBezTo>
                  <a:cubicBezTo>
                    <a:pt x="10473" y="2534"/>
                    <a:pt x="10444" y="2514"/>
                    <a:pt x="10425" y="2495"/>
                  </a:cubicBezTo>
                  <a:lnTo>
                    <a:pt x="10405" y="2475"/>
                  </a:lnTo>
                  <a:cubicBezTo>
                    <a:pt x="10279" y="2369"/>
                    <a:pt x="10153" y="2271"/>
                    <a:pt x="10027" y="2165"/>
                  </a:cubicBezTo>
                  <a:lnTo>
                    <a:pt x="9988" y="2136"/>
                  </a:lnTo>
                  <a:lnTo>
                    <a:pt x="9862" y="2048"/>
                  </a:lnTo>
                  <a:cubicBezTo>
                    <a:pt x="9794" y="1990"/>
                    <a:pt x="9726" y="1941"/>
                    <a:pt x="9648" y="1883"/>
                  </a:cubicBezTo>
                  <a:lnTo>
                    <a:pt x="9532" y="1806"/>
                  </a:lnTo>
                  <a:lnTo>
                    <a:pt x="9396" y="1708"/>
                  </a:lnTo>
                  <a:lnTo>
                    <a:pt x="9279" y="1621"/>
                  </a:lnTo>
                  <a:cubicBezTo>
                    <a:pt x="9202" y="1573"/>
                    <a:pt x="9124" y="1524"/>
                    <a:pt x="9046" y="1466"/>
                  </a:cubicBezTo>
                  <a:lnTo>
                    <a:pt x="8959" y="1408"/>
                  </a:lnTo>
                  <a:lnTo>
                    <a:pt x="8920" y="1388"/>
                  </a:lnTo>
                  <a:cubicBezTo>
                    <a:pt x="8804" y="1311"/>
                    <a:pt x="8687" y="1243"/>
                    <a:pt x="8571" y="1165"/>
                  </a:cubicBezTo>
                  <a:lnTo>
                    <a:pt x="8493" y="1126"/>
                  </a:lnTo>
                  <a:cubicBezTo>
                    <a:pt x="8396" y="1068"/>
                    <a:pt x="8309" y="1019"/>
                    <a:pt x="8221" y="971"/>
                  </a:cubicBezTo>
                  <a:lnTo>
                    <a:pt x="8192" y="961"/>
                  </a:lnTo>
                  <a:cubicBezTo>
                    <a:pt x="8134" y="922"/>
                    <a:pt x="8066" y="893"/>
                    <a:pt x="8008" y="864"/>
                  </a:cubicBezTo>
                  <a:lnTo>
                    <a:pt x="7882" y="796"/>
                  </a:lnTo>
                  <a:lnTo>
                    <a:pt x="7862" y="786"/>
                  </a:lnTo>
                  <a:lnTo>
                    <a:pt x="7678" y="699"/>
                  </a:lnTo>
                  <a:lnTo>
                    <a:pt x="7552" y="641"/>
                  </a:lnTo>
                  <a:lnTo>
                    <a:pt x="7532" y="631"/>
                  </a:lnTo>
                  <a:cubicBezTo>
                    <a:pt x="7464" y="602"/>
                    <a:pt x="7406" y="583"/>
                    <a:pt x="7348" y="553"/>
                  </a:cubicBezTo>
                  <a:cubicBezTo>
                    <a:pt x="7290" y="534"/>
                    <a:pt x="7260" y="515"/>
                    <a:pt x="7212" y="495"/>
                  </a:cubicBezTo>
                  <a:lnTo>
                    <a:pt x="7202" y="485"/>
                  </a:lnTo>
                  <a:lnTo>
                    <a:pt x="7018" y="418"/>
                  </a:lnTo>
                  <a:lnTo>
                    <a:pt x="6882" y="369"/>
                  </a:lnTo>
                  <a:lnTo>
                    <a:pt x="6872" y="369"/>
                  </a:lnTo>
                  <a:lnTo>
                    <a:pt x="6678" y="311"/>
                  </a:lnTo>
                  <a:cubicBezTo>
                    <a:pt x="6639" y="301"/>
                    <a:pt x="6600" y="282"/>
                    <a:pt x="6562" y="272"/>
                  </a:cubicBezTo>
                  <a:lnTo>
                    <a:pt x="6542" y="272"/>
                  </a:lnTo>
                  <a:cubicBezTo>
                    <a:pt x="6474" y="243"/>
                    <a:pt x="6397" y="223"/>
                    <a:pt x="6319" y="204"/>
                  </a:cubicBezTo>
                  <a:lnTo>
                    <a:pt x="6222" y="165"/>
                  </a:lnTo>
                  <a:cubicBezTo>
                    <a:pt x="6105" y="136"/>
                    <a:pt x="5999" y="117"/>
                    <a:pt x="5892" y="97"/>
                  </a:cubicBezTo>
                  <a:lnTo>
                    <a:pt x="5843" y="88"/>
                  </a:lnTo>
                  <a:cubicBezTo>
                    <a:pt x="5756" y="68"/>
                    <a:pt x="5669" y="49"/>
                    <a:pt x="5581" y="39"/>
                  </a:cubicBezTo>
                  <a:lnTo>
                    <a:pt x="5562" y="39"/>
                  </a:lnTo>
                  <a:lnTo>
                    <a:pt x="5474" y="29"/>
                  </a:lnTo>
                  <a:cubicBezTo>
                    <a:pt x="5397" y="20"/>
                    <a:pt x="5329" y="10"/>
                    <a:pt x="5251" y="10"/>
                  </a:cubicBezTo>
                  <a:lnTo>
                    <a:pt x="5144" y="10"/>
                  </a:lnTo>
                  <a:cubicBezTo>
                    <a:pt x="5067" y="0"/>
                    <a:pt x="4999" y="0"/>
                    <a:pt x="4921" y="0"/>
                  </a:cubicBezTo>
                  <a:close/>
                </a:path>
              </a:pathLst>
            </a:custGeom>
            <a:solidFill>
              <a:srgbClr val="4AC4D5"/>
            </a:solidFill>
            <a:ln w="9525" cap="flat" cmpd="sng">
              <a:solidFill>
                <a:srgbClr val="FFA74C"/>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12" name="Google Shape;1355;p45">
              <a:extLst>
                <a:ext uri="{FF2B5EF4-FFF2-40B4-BE49-F238E27FC236}">
                  <a16:creationId xmlns:a16="http://schemas.microsoft.com/office/drawing/2014/main" id="{D75DC10A-DDAE-CFF4-A471-8B6A770789BE}"/>
                </a:ext>
              </a:extLst>
            </p:cNvPr>
            <p:cNvSpPr/>
            <p:nvPr/>
          </p:nvSpPr>
          <p:spPr>
            <a:xfrm>
              <a:off x="2991025" y="4021350"/>
              <a:ext cx="1028875" cy="983575"/>
            </a:xfrm>
            <a:custGeom>
              <a:avLst/>
              <a:gdLst/>
              <a:ahLst/>
              <a:cxnLst/>
              <a:rect l="l" t="t" r="r" b="b"/>
              <a:pathLst>
                <a:path w="41155" h="39343" extrusionOk="0">
                  <a:moveTo>
                    <a:pt x="15176" y="1"/>
                  </a:moveTo>
                  <a:cubicBezTo>
                    <a:pt x="14720" y="1"/>
                    <a:pt x="14289" y="68"/>
                    <a:pt x="13890" y="206"/>
                  </a:cubicBezTo>
                  <a:cubicBezTo>
                    <a:pt x="11502" y="1041"/>
                    <a:pt x="10532" y="4613"/>
                    <a:pt x="11842" y="8554"/>
                  </a:cubicBezTo>
                  <a:cubicBezTo>
                    <a:pt x="11347" y="7903"/>
                    <a:pt x="10735" y="7360"/>
                    <a:pt x="10046" y="6942"/>
                  </a:cubicBezTo>
                  <a:cubicBezTo>
                    <a:pt x="9522" y="6641"/>
                    <a:pt x="9006" y="6476"/>
                    <a:pt x="8544" y="6476"/>
                  </a:cubicBezTo>
                  <a:cubicBezTo>
                    <a:pt x="8322" y="6476"/>
                    <a:pt x="8113" y="6514"/>
                    <a:pt x="7921" y="6593"/>
                  </a:cubicBezTo>
                  <a:cubicBezTo>
                    <a:pt x="7125" y="6933"/>
                    <a:pt x="6717" y="7952"/>
                    <a:pt x="6707" y="9146"/>
                  </a:cubicBezTo>
                  <a:cubicBezTo>
                    <a:pt x="5740" y="8585"/>
                    <a:pt x="4774" y="8305"/>
                    <a:pt x="3906" y="8305"/>
                  </a:cubicBezTo>
                  <a:cubicBezTo>
                    <a:pt x="2745" y="8305"/>
                    <a:pt x="1758" y="8806"/>
                    <a:pt x="1175" y="9806"/>
                  </a:cubicBezTo>
                  <a:cubicBezTo>
                    <a:pt x="0" y="11786"/>
                    <a:pt x="515" y="15581"/>
                    <a:pt x="2378" y="18716"/>
                  </a:cubicBezTo>
                  <a:cubicBezTo>
                    <a:pt x="3504" y="20609"/>
                    <a:pt x="5077" y="22181"/>
                    <a:pt x="6649" y="23084"/>
                  </a:cubicBezTo>
                  <a:cubicBezTo>
                    <a:pt x="7578" y="23620"/>
                    <a:pt x="8507" y="23926"/>
                    <a:pt x="9345" y="23926"/>
                  </a:cubicBezTo>
                  <a:cubicBezTo>
                    <a:pt x="9418" y="23926"/>
                    <a:pt x="9490" y="23923"/>
                    <a:pt x="9561" y="23919"/>
                  </a:cubicBezTo>
                  <a:cubicBezTo>
                    <a:pt x="10231" y="25122"/>
                    <a:pt x="11162" y="26064"/>
                    <a:pt x="12104" y="26617"/>
                  </a:cubicBezTo>
                  <a:cubicBezTo>
                    <a:pt x="12674" y="26944"/>
                    <a:pt x="13251" y="27126"/>
                    <a:pt x="13773" y="27126"/>
                  </a:cubicBezTo>
                  <a:cubicBezTo>
                    <a:pt x="13855" y="27126"/>
                    <a:pt x="13936" y="27122"/>
                    <a:pt x="14016" y="27112"/>
                  </a:cubicBezTo>
                  <a:cubicBezTo>
                    <a:pt x="14162" y="28423"/>
                    <a:pt x="14812" y="29898"/>
                    <a:pt x="15656" y="31150"/>
                  </a:cubicBezTo>
                  <a:cubicBezTo>
                    <a:pt x="16491" y="32402"/>
                    <a:pt x="17510" y="33470"/>
                    <a:pt x="18539" y="34431"/>
                  </a:cubicBezTo>
                  <a:cubicBezTo>
                    <a:pt x="19714" y="35528"/>
                    <a:pt x="20956" y="36518"/>
                    <a:pt x="22189" y="37226"/>
                  </a:cubicBezTo>
                  <a:cubicBezTo>
                    <a:pt x="22839" y="37614"/>
                    <a:pt x="23528" y="37925"/>
                    <a:pt x="24256" y="38139"/>
                  </a:cubicBezTo>
                  <a:cubicBezTo>
                    <a:pt x="24707" y="38265"/>
                    <a:pt x="25149" y="38329"/>
                    <a:pt x="25569" y="38329"/>
                  </a:cubicBezTo>
                  <a:cubicBezTo>
                    <a:pt x="26894" y="38329"/>
                    <a:pt x="27997" y="37687"/>
                    <a:pt x="28440" y="36324"/>
                  </a:cubicBezTo>
                  <a:cubicBezTo>
                    <a:pt x="29109" y="37304"/>
                    <a:pt x="29973" y="38129"/>
                    <a:pt x="30992" y="38740"/>
                  </a:cubicBezTo>
                  <a:cubicBezTo>
                    <a:pt x="31633" y="39119"/>
                    <a:pt x="32274" y="39332"/>
                    <a:pt x="32846" y="39342"/>
                  </a:cubicBezTo>
                  <a:cubicBezTo>
                    <a:pt x="32852" y="39342"/>
                    <a:pt x="32858" y="39342"/>
                    <a:pt x="32864" y="39342"/>
                  </a:cubicBezTo>
                  <a:cubicBezTo>
                    <a:pt x="34242" y="39342"/>
                    <a:pt x="35176" y="38190"/>
                    <a:pt x="35205" y="36440"/>
                  </a:cubicBezTo>
                  <a:cubicBezTo>
                    <a:pt x="35467" y="36654"/>
                    <a:pt x="35749" y="36848"/>
                    <a:pt x="36040" y="37022"/>
                  </a:cubicBezTo>
                  <a:cubicBezTo>
                    <a:pt x="36750" y="37434"/>
                    <a:pt x="37448" y="37633"/>
                    <a:pt x="38082" y="37633"/>
                  </a:cubicBezTo>
                  <a:cubicBezTo>
                    <a:pt x="38911" y="37633"/>
                    <a:pt x="39631" y="37293"/>
                    <a:pt x="40126" y="36644"/>
                  </a:cubicBezTo>
                  <a:cubicBezTo>
                    <a:pt x="41155" y="35314"/>
                    <a:pt x="41009" y="32557"/>
                    <a:pt x="39777" y="30092"/>
                  </a:cubicBezTo>
                  <a:cubicBezTo>
                    <a:pt x="38874" y="28267"/>
                    <a:pt x="37418" y="26685"/>
                    <a:pt x="35972" y="25850"/>
                  </a:cubicBezTo>
                  <a:cubicBezTo>
                    <a:pt x="35506" y="25569"/>
                    <a:pt x="35001" y="25375"/>
                    <a:pt x="34467" y="25268"/>
                  </a:cubicBezTo>
                  <a:cubicBezTo>
                    <a:pt x="34720" y="23404"/>
                    <a:pt x="33914" y="20803"/>
                    <a:pt x="32478" y="18813"/>
                  </a:cubicBezTo>
                  <a:cubicBezTo>
                    <a:pt x="31740" y="17784"/>
                    <a:pt x="30808" y="16921"/>
                    <a:pt x="29731" y="16270"/>
                  </a:cubicBezTo>
                  <a:cubicBezTo>
                    <a:pt x="28987" y="15839"/>
                    <a:pt x="28243" y="15598"/>
                    <a:pt x="27573" y="15598"/>
                  </a:cubicBezTo>
                  <a:cubicBezTo>
                    <a:pt x="27535" y="15598"/>
                    <a:pt x="27497" y="15599"/>
                    <a:pt x="27459" y="15601"/>
                  </a:cubicBezTo>
                  <a:cubicBezTo>
                    <a:pt x="27100" y="11893"/>
                    <a:pt x="25266" y="7515"/>
                    <a:pt x="22548" y="4341"/>
                  </a:cubicBezTo>
                  <a:cubicBezTo>
                    <a:pt x="21480" y="3060"/>
                    <a:pt x="20199" y="1973"/>
                    <a:pt x="18772" y="1119"/>
                  </a:cubicBezTo>
                  <a:cubicBezTo>
                    <a:pt x="17527" y="396"/>
                    <a:pt x="16282" y="1"/>
                    <a:pt x="15176" y="1"/>
                  </a:cubicBezTo>
                  <a:close/>
                </a:path>
              </a:pathLst>
            </a:custGeom>
            <a:solidFill>
              <a:srgbClr val="B44010"/>
            </a:solidFill>
            <a:ln w="9525" cap="flat" cmpd="sng">
              <a:solidFill>
                <a:srgbClr val="B4401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grpSp>
      <p:grpSp>
        <p:nvGrpSpPr>
          <p:cNvPr id="13" name="Google Shape;1386;p45">
            <a:extLst>
              <a:ext uri="{FF2B5EF4-FFF2-40B4-BE49-F238E27FC236}">
                <a16:creationId xmlns:a16="http://schemas.microsoft.com/office/drawing/2014/main" id="{52DE0172-2691-FC32-2D30-45F9BDF30A51}"/>
              </a:ext>
            </a:extLst>
          </p:cNvPr>
          <p:cNvGrpSpPr/>
          <p:nvPr/>
        </p:nvGrpSpPr>
        <p:grpSpPr>
          <a:xfrm>
            <a:off x="11325274" y="-14668"/>
            <a:ext cx="1060933" cy="1300367"/>
            <a:chOff x="5704900" y="2237375"/>
            <a:chExt cx="795700" cy="975275"/>
          </a:xfrm>
        </p:grpSpPr>
        <p:sp>
          <p:nvSpPr>
            <p:cNvPr id="14" name="Google Shape;1387;p45">
              <a:extLst>
                <a:ext uri="{FF2B5EF4-FFF2-40B4-BE49-F238E27FC236}">
                  <a16:creationId xmlns:a16="http://schemas.microsoft.com/office/drawing/2014/main" id="{FC6385B5-895D-E4EA-16F0-CAAB7A1BFB4F}"/>
                </a:ext>
              </a:extLst>
            </p:cNvPr>
            <p:cNvSpPr/>
            <p:nvPr/>
          </p:nvSpPr>
          <p:spPr>
            <a:xfrm>
              <a:off x="6197500" y="3077450"/>
              <a:ext cx="115525" cy="135200"/>
            </a:xfrm>
            <a:custGeom>
              <a:avLst/>
              <a:gdLst/>
              <a:ahLst/>
              <a:cxnLst/>
              <a:rect l="l" t="t" r="r" b="b"/>
              <a:pathLst>
                <a:path w="4621" h="5408" extrusionOk="0">
                  <a:moveTo>
                    <a:pt x="4621" y="1"/>
                  </a:moveTo>
                  <a:lnTo>
                    <a:pt x="1340" y="1903"/>
                  </a:lnTo>
                  <a:lnTo>
                    <a:pt x="0" y="5407"/>
                  </a:lnTo>
                  <a:lnTo>
                    <a:pt x="0" y="5407"/>
                  </a:lnTo>
                  <a:lnTo>
                    <a:pt x="3281" y="3505"/>
                  </a:lnTo>
                  <a:lnTo>
                    <a:pt x="4621" y="1"/>
                  </a:lnTo>
                  <a:close/>
                </a:path>
              </a:pathLst>
            </a:custGeom>
            <a:solidFill>
              <a:srgbClr val="FFAC00"/>
            </a:solidFill>
            <a:ln w="9525" cap="flat" cmpd="sng">
              <a:solidFill>
                <a:srgbClr val="FF5C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15" name="Google Shape;1388;p45">
              <a:extLst>
                <a:ext uri="{FF2B5EF4-FFF2-40B4-BE49-F238E27FC236}">
                  <a16:creationId xmlns:a16="http://schemas.microsoft.com/office/drawing/2014/main" id="{E6FF0F85-7D3E-4CD0-DA06-145E7191AA3E}"/>
                </a:ext>
              </a:extLst>
            </p:cNvPr>
            <p:cNvSpPr/>
            <p:nvPr/>
          </p:nvSpPr>
          <p:spPr>
            <a:xfrm>
              <a:off x="5793950" y="2267700"/>
              <a:ext cx="180575" cy="104850"/>
            </a:xfrm>
            <a:custGeom>
              <a:avLst/>
              <a:gdLst/>
              <a:ahLst/>
              <a:cxnLst/>
              <a:rect l="l" t="t" r="r" b="b"/>
              <a:pathLst>
                <a:path w="7223" h="4194" extrusionOk="0">
                  <a:moveTo>
                    <a:pt x="3281" y="1"/>
                  </a:moveTo>
                  <a:lnTo>
                    <a:pt x="1" y="1913"/>
                  </a:lnTo>
                  <a:lnTo>
                    <a:pt x="3942" y="4194"/>
                  </a:lnTo>
                  <a:lnTo>
                    <a:pt x="7222" y="2291"/>
                  </a:lnTo>
                  <a:lnTo>
                    <a:pt x="3281" y="1"/>
                  </a:lnTo>
                  <a:close/>
                </a:path>
              </a:pathLst>
            </a:custGeom>
            <a:solidFill>
              <a:srgbClr val="FFAC00"/>
            </a:solidFill>
            <a:ln w="9525" cap="flat" cmpd="sng">
              <a:solidFill>
                <a:srgbClr val="FF5C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16" name="Google Shape;1389;p45">
              <a:extLst>
                <a:ext uri="{FF2B5EF4-FFF2-40B4-BE49-F238E27FC236}">
                  <a16:creationId xmlns:a16="http://schemas.microsoft.com/office/drawing/2014/main" id="{D5693B7A-C034-9C18-39A2-72CBBA87929D}"/>
                </a:ext>
              </a:extLst>
            </p:cNvPr>
            <p:cNvSpPr/>
            <p:nvPr/>
          </p:nvSpPr>
          <p:spPr>
            <a:xfrm>
              <a:off x="6319550" y="3016075"/>
              <a:ext cx="92000" cy="166000"/>
            </a:xfrm>
            <a:custGeom>
              <a:avLst/>
              <a:gdLst/>
              <a:ahLst/>
              <a:cxnLst/>
              <a:rect l="l" t="t" r="r" b="b"/>
              <a:pathLst>
                <a:path w="3680" h="6640" extrusionOk="0">
                  <a:moveTo>
                    <a:pt x="3272" y="0"/>
                  </a:moveTo>
                  <a:lnTo>
                    <a:pt x="1" y="1903"/>
                  </a:lnTo>
                  <a:lnTo>
                    <a:pt x="399" y="6639"/>
                  </a:lnTo>
                  <a:lnTo>
                    <a:pt x="3679" y="4737"/>
                  </a:lnTo>
                  <a:lnTo>
                    <a:pt x="3272" y="0"/>
                  </a:lnTo>
                  <a:close/>
                </a:path>
              </a:pathLst>
            </a:custGeom>
            <a:solidFill>
              <a:srgbClr val="FFAC00"/>
            </a:solidFill>
            <a:ln w="9525" cap="flat" cmpd="sng">
              <a:solidFill>
                <a:srgbClr val="FF5C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17" name="Google Shape;1390;p45">
              <a:extLst>
                <a:ext uri="{FF2B5EF4-FFF2-40B4-BE49-F238E27FC236}">
                  <a16:creationId xmlns:a16="http://schemas.microsoft.com/office/drawing/2014/main" id="{B7CB9AB2-00BD-1C56-379A-84B199270563}"/>
                </a:ext>
              </a:extLst>
            </p:cNvPr>
            <p:cNvSpPr/>
            <p:nvPr/>
          </p:nvSpPr>
          <p:spPr>
            <a:xfrm>
              <a:off x="5925950" y="2237375"/>
              <a:ext cx="170625" cy="148300"/>
            </a:xfrm>
            <a:custGeom>
              <a:avLst/>
              <a:gdLst/>
              <a:ahLst/>
              <a:cxnLst/>
              <a:rect l="l" t="t" r="r" b="b"/>
              <a:pathLst>
                <a:path w="6825" h="5932" extrusionOk="0">
                  <a:moveTo>
                    <a:pt x="3282" y="0"/>
                  </a:moveTo>
                  <a:lnTo>
                    <a:pt x="1" y="1903"/>
                  </a:lnTo>
                  <a:lnTo>
                    <a:pt x="3544" y="5931"/>
                  </a:lnTo>
                  <a:lnTo>
                    <a:pt x="6825" y="4029"/>
                  </a:lnTo>
                  <a:lnTo>
                    <a:pt x="3282" y="0"/>
                  </a:lnTo>
                  <a:close/>
                </a:path>
              </a:pathLst>
            </a:custGeom>
            <a:solidFill>
              <a:srgbClr val="FFAC00"/>
            </a:solidFill>
            <a:ln w="9525" cap="flat" cmpd="sng">
              <a:solidFill>
                <a:srgbClr val="FF5C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18" name="Google Shape;1391;p45">
              <a:extLst>
                <a:ext uri="{FF2B5EF4-FFF2-40B4-BE49-F238E27FC236}">
                  <a16:creationId xmlns:a16="http://schemas.microsoft.com/office/drawing/2014/main" id="{15A94BB4-50FF-6FB2-BE37-729DB26AB3E6}"/>
                </a:ext>
              </a:extLst>
            </p:cNvPr>
            <p:cNvSpPr/>
            <p:nvPr/>
          </p:nvSpPr>
          <p:spPr>
            <a:xfrm>
              <a:off x="6356925" y="2892300"/>
              <a:ext cx="133475" cy="173775"/>
            </a:xfrm>
            <a:custGeom>
              <a:avLst/>
              <a:gdLst/>
              <a:ahLst/>
              <a:cxnLst/>
              <a:rect l="l" t="t" r="r" b="b"/>
              <a:pathLst>
                <a:path w="5339" h="6951" extrusionOk="0">
                  <a:moveTo>
                    <a:pt x="3281" y="1"/>
                  </a:moveTo>
                  <a:lnTo>
                    <a:pt x="0" y="1903"/>
                  </a:lnTo>
                  <a:lnTo>
                    <a:pt x="2068" y="6951"/>
                  </a:lnTo>
                  <a:lnTo>
                    <a:pt x="5339" y="5048"/>
                  </a:lnTo>
                  <a:lnTo>
                    <a:pt x="3281" y="1"/>
                  </a:lnTo>
                  <a:close/>
                </a:path>
              </a:pathLst>
            </a:custGeom>
            <a:solidFill>
              <a:srgbClr val="FFAC00"/>
            </a:solidFill>
            <a:ln w="9525" cap="flat" cmpd="sng">
              <a:solidFill>
                <a:srgbClr val="FF5C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19" name="Google Shape;1392;p45">
              <a:extLst>
                <a:ext uri="{FF2B5EF4-FFF2-40B4-BE49-F238E27FC236}">
                  <a16:creationId xmlns:a16="http://schemas.microsoft.com/office/drawing/2014/main" id="{BB08757E-4E55-4940-0BFC-D2EE2DA41450}"/>
                </a:ext>
              </a:extLst>
            </p:cNvPr>
            <p:cNvSpPr/>
            <p:nvPr/>
          </p:nvSpPr>
          <p:spPr>
            <a:xfrm>
              <a:off x="6014525" y="2299000"/>
              <a:ext cx="152175" cy="86675"/>
            </a:xfrm>
            <a:custGeom>
              <a:avLst/>
              <a:gdLst/>
              <a:ahLst/>
              <a:cxnLst/>
              <a:rect l="l" t="t" r="r" b="b"/>
              <a:pathLst>
                <a:path w="6087" h="3467" extrusionOk="0">
                  <a:moveTo>
                    <a:pt x="6087" y="1"/>
                  </a:moveTo>
                  <a:lnTo>
                    <a:pt x="3282" y="1564"/>
                  </a:lnTo>
                  <a:lnTo>
                    <a:pt x="1" y="3466"/>
                  </a:lnTo>
                  <a:lnTo>
                    <a:pt x="1" y="3466"/>
                  </a:lnTo>
                  <a:lnTo>
                    <a:pt x="2816" y="1903"/>
                  </a:lnTo>
                  <a:lnTo>
                    <a:pt x="6087" y="1"/>
                  </a:lnTo>
                  <a:close/>
                </a:path>
              </a:pathLst>
            </a:custGeom>
            <a:solidFill>
              <a:srgbClr val="FFAC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20" name="Google Shape;1393;p45">
              <a:extLst>
                <a:ext uri="{FF2B5EF4-FFF2-40B4-BE49-F238E27FC236}">
                  <a16:creationId xmlns:a16="http://schemas.microsoft.com/office/drawing/2014/main" id="{FF338272-986C-C02A-B3AC-B038808613C7}"/>
                </a:ext>
              </a:extLst>
            </p:cNvPr>
            <p:cNvSpPr/>
            <p:nvPr/>
          </p:nvSpPr>
          <p:spPr>
            <a:xfrm>
              <a:off x="6084900" y="2299000"/>
              <a:ext cx="142950" cy="171600"/>
            </a:xfrm>
            <a:custGeom>
              <a:avLst/>
              <a:gdLst/>
              <a:ahLst/>
              <a:cxnLst/>
              <a:rect l="l" t="t" r="r" b="b"/>
              <a:pathLst>
                <a:path w="5718" h="6864" extrusionOk="0">
                  <a:moveTo>
                    <a:pt x="3272" y="1"/>
                  </a:moveTo>
                  <a:lnTo>
                    <a:pt x="1" y="1903"/>
                  </a:lnTo>
                  <a:lnTo>
                    <a:pt x="2437" y="6863"/>
                  </a:lnTo>
                  <a:lnTo>
                    <a:pt x="5718" y="4961"/>
                  </a:lnTo>
                  <a:lnTo>
                    <a:pt x="3272" y="1"/>
                  </a:lnTo>
                  <a:close/>
                </a:path>
              </a:pathLst>
            </a:custGeom>
            <a:solidFill>
              <a:srgbClr val="FFAC00"/>
            </a:solidFill>
            <a:ln w="9525" cap="flat" cmpd="sng">
              <a:solidFill>
                <a:srgbClr val="FF5C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21" name="Google Shape;1394;p45">
              <a:extLst>
                <a:ext uri="{FF2B5EF4-FFF2-40B4-BE49-F238E27FC236}">
                  <a16:creationId xmlns:a16="http://schemas.microsoft.com/office/drawing/2014/main" id="{5BA17D28-E194-585F-988F-2A1BFED9CFEE}"/>
                </a:ext>
              </a:extLst>
            </p:cNvPr>
            <p:cNvSpPr/>
            <p:nvPr/>
          </p:nvSpPr>
          <p:spPr>
            <a:xfrm>
              <a:off x="6356925" y="2839400"/>
              <a:ext cx="143675" cy="100500"/>
            </a:xfrm>
            <a:custGeom>
              <a:avLst/>
              <a:gdLst/>
              <a:ahLst/>
              <a:cxnLst/>
              <a:rect l="l" t="t" r="r" b="b"/>
              <a:pathLst>
                <a:path w="5747" h="4020" extrusionOk="0">
                  <a:moveTo>
                    <a:pt x="5747" y="1"/>
                  </a:moveTo>
                  <a:lnTo>
                    <a:pt x="2476" y="1903"/>
                  </a:lnTo>
                  <a:lnTo>
                    <a:pt x="0" y="4019"/>
                  </a:lnTo>
                  <a:lnTo>
                    <a:pt x="3281" y="2117"/>
                  </a:lnTo>
                  <a:lnTo>
                    <a:pt x="5747" y="1"/>
                  </a:lnTo>
                  <a:close/>
                </a:path>
              </a:pathLst>
            </a:custGeom>
            <a:solidFill>
              <a:srgbClr val="FFAC00"/>
            </a:solidFill>
            <a:ln w="9525" cap="flat" cmpd="sng">
              <a:solidFill>
                <a:srgbClr val="FF5C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22" name="Google Shape;1395;p45">
              <a:extLst>
                <a:ext uri="{FF2B5EF4-FFF2-40B4-BE49-F238E27FC236}">
                  <a16:creationId xmlns:a16="http://schemas.microsoft.com/office/drawing/2014/main" id="{095B7F75-F67A-9D5E-D843-D07A5C532BDA}"/>
                </a:ext>
              </a:extLst>
            </p:cNvPr>
            <p:cNvSpPr/>
            <p:nvPr/>
          </p:nvSpPr>
          <p:spPr>
            <a:xfrm>
              <a:off x="6336050" y="2730700"/>
              <a:ext cx="164550" cy="156300"/>
            </a:xfrm>
            <a:custGeom>
              <a:avLst/>
              <a:gdLst/>
              <a:ahLst/>
              <a:cxnLst/>
              <a:rect l="l" t="t" r="r" b="b"/>
              <a:pathLst>
                <a:path w="6582" h="6252" extrusionOk="0">
                  <a:moveTo>
                    <a:pt x="3272" y="0"/>
                  </a:moveTo>
                  <a:lnTo>
                    <a:pt x="1" y="1903"/>
                  </a:lnTo>
                  <a:lnTo>
                    <a:pt x="3311" y="6251"/>
                  </a:lnTo>
                  <a:lnTo>
                    <a:pt x="6582" y="4349"/>
                  </a:lnTo>
                  <a:lnTo>
                    <a:pt x="3272" y="0"/>
                  </a:lnTo>
                  <a:close/>
                </a:path>
              </a:pathLst>
            </a:custGeom>
            <a:solidFill>
              <a:srgbClr val="FFAC00"/>
            </a:solidFill>
            <a:ln w="9525" cap="flat" cmpd="sng">
              <a:solidFill>
                <a:srgbClr val="FF5C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23" name="Google Shape;1396;p45">
              <a:extLst>
                <a:ext uri="{FF2B5EF4-FFF2-40B4-BE49-F238E27FC236}">
                  <a16:creationId xmlns:a16="http://schemas.microsoft.com/office/drawing/2014/main" id="{2F5403F4-664D-FC9C-0A0F-684A0D298B7C}"/>
                </a:ext>
              </a:extLst>
            </p:cNvPr>
            <p:cNvSpPr/>
            <p:nvPr/>
          </p:nvSpPr>
          <p:spPr>
            <a:xfrm>
              <a:off x="6145800" y="2423000"/>
              <a:ext cx="175475" cy="64825"/>
            </a:xfrm>
            <a:custGeom>
              <a:avLst/>
              <a:gdLst/>
              <a:ahLst/>
              <a:cxnLst/>
              <a:rect l="l" t="t" r="r" b="b"/>
              <a:pathLst>
                <a:path w="7019" h="2593" extrusionOk="0">
                  <a:moveTo>
                    <a:pt x="3282" y="1"/>
                  </a:moveTo>
                  <a:lnTo>
                    <a:pt x="1" y="1903"/>
                  </a:lnTo>
                  <a:lnTo>
                    <a:pt x="3738" y="2592"/>
                  </a:lnTo>
                  <a:lnTo>
                    <a:pt x="7019" y="690"/>
                  </a:lnTo>
                  <a:lnTo>
                    <a:pt x="3282" y="1"/>
                  </a:lnTo>
                  <a:close/>
                </a:path>
              </a:pathLst>
            </a:custGeom>
            <a:solidFill>
              <a:srgbClr val="FFAC00"/>
            </a:solidFill>
            <a:ln w="9525" cap="flat" cmpd="sng">
              <a:solidFill>
                <a:srgbClr val="FF5C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24" name="Google Shape;1397;p45">
              <a:extLst>
                <a:ext uri="{FF2B5EF4-FFF2-40B4-BE49-F238E27FC236}">
                  <a16:creationId xmlns:a16="http://schemas.microsoft.com/office/drawing/2014/main" id="{4EA94D11-D8D5-A043-E8AB-9D43D248D4AE}"/>
                </a:ext>
              </a:extLst>
            </p:cNvPr>
            <p:cNvSpPr/>
            <p:nvPr/>
          </p:nvSpPr>
          <p:spPr>
            <a:xfrm>
              <a:off x="6239225" y="2440225"/>
              <a:ext cx="103400" cy="170625"/>
            </a:xfrm>
            <a:custGeom>
              <a:avLst/>
              <a:gdLst/>
              <a:ahLst/>
              <a:cxnLst/>
              <a:rect l="l" t="t" r="r" b="b"/>
              <a:pathLst>
                <a:path w="4136" h="6825" extrusionOk="0">
                  <a:moveTo>
                    <a:pt x="3282" y="1"/>
                  </a:moveTo>
                  <a:lnTo>
                    <a:pt x="1" y="1903"/>
                  </a:lnTo>
                  <a:lnTo>
                    <a:pt x="855" y="6825"/>
                  </a:lnTo>
                  <a:lnTo>
                    <a:pt x="4136" y="4922"/>
                  </a:lnTo>
                  <a:lnTo>
                    <a:pt x="3282" y="1"/>
                  </a:lnTo>
                  <a:close/>
                </a:path>
              </a:pathLst>
            </a:custGeom>
            <a:solidFill>
              <a:srgbClr val="FFAC00"/>
            </a:solidFill>
            <a:ln w="9525" cap="flat" cmpd="sng">
              <a:solidFill>
                <a:srgbClr val="FF5C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25" name="Google Shape;1398;p45">
              <a:extLst>
                <a:ext uri="{FF2B5EF4-FFF2-40B4-BE49-F238E27FC236}">
                  <a16:creationId xmlns:a16="http://schemas.microsoft.com/office/drawing/2014/main" id="{A0608FAD-29A6-3A7C-CA82-6B772A5DFFDB}"/>
                </a:ext>
              </a:extLst>
            </p:cNvPr>
            <p:cNvSpPr/>
            <p:nvPr/>
          </p:nvSpPr>
          <p:spPr>
            <a:xfrm>
              <a:off x="6260575" y="2563275"/>
              <a:ext cx="179850" cy="117450"/>
            </a:xfrm>
            <a:custGeom>
              <a:avLst/>
              <a:gdLst/>
              <a:ahLst/>
              <a:cxnLst/>
              <a:rect l="l" t="t" r="r" b="b"/>
              <a:pathLst>
                <a:path w="7194" h="4698" extrusionOk="0">
                  <a:moveTo>
                    <a:pt x="3282" y="0"/>
                  </a:moveTo>
                  <a:lnTo>
                    <a:pt x="1" y="1903"/>
                  </a:lnTo>
                  <a:lnTo>
                    <a:pt x="3913" y="4698"/>
                  </a:lnTo>
                  <a:lnTo>
                    <a:pt x="7193" y="2796"/>
                  </a:lnTo>
                  <a:lnTo>
                    <a:pt x="3282" y="0"/>
                  </a:lnTo>
                  <a:close/>
                </a:path>
              </a:pathLst>
            </a:custGeom>
            <a:solidFill>
              <a:srgbClr val="FFAC00"/>
            </a:solidFill>
            <a:ln w="9525" cap="flat" cmpd="sng">
              <a:solidFill>
                <a:srgbClr val="FF5C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26" name="Google Shape;1399;p45">
              <a:extLst>
                <a:ext uri="{FF2B5EF4-FFF2-40B4-BE49-F238E27FC236}">
                  <a16:creationId xmlns:a16="http://schemas.microsoft.com/office/drawing/2014/main" id="{DB7CB327-3D90-8683-668D-4C0CEE637A3B}"/>
                </a:ext>
              </a:extLst>
            </p:cNvPr>
            <p:cNvSpPr/>
            <p:nvPr/>
          </p:nvSpPr>
          <p:spPr>
            <a:xfrm>
              <a:off x="6336050" y="2633150"/>
              <a:ext cx="104375" cy="145125"/>
            </a:xfrm>
            <a:custGeom>
              <a:avLst/>
              <a:gdLst/>
              <a:ahLst/>
              <a:cxnLst/>
              <a:rect l="l" t="t" r="r" b="b"/>
              <a:pathLst>
                <a:path w="4175" h="5805" extrusionOk="0">
                  <a:moveTo>
                    <a:pt x="4174" y="1"/>
                  </a:moveTo>
                  <a:lnTo>
                    <a:pt x="894" y="1903"/>
                  </a:lnTo>
                  <a:lnTo>
                    <a:pt x="1" y="5805"/>
                  </a:lnTo>
                  <a:lnTo>
                    <a:pt x="1" y="5805"/>
                  </a:lnTo>
                  <a:lnTo>
                    <a:pt x="3272" y="3902"/>
                  </a:lnTo>
                  <a:lnTo>
                    <a:pt x="4174" y="1"/>
                  </a:lnTo>
                  <a:close/>
                </a:path>
              </a:pathLst>
            </a:custGeom>
            <a:solidFill>
              <a:srgbClr val="FFAC00"/>
            </a:solidFill>
            <a:ln w="9525" cap="flat" cmpd="sng">
              <a:solidFill>
                <a:srgbClr val="FF5C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27" name="Google Shape;1400;p45">
              <a:extLst>
                <a:ext uri="{FF2B5EF4-FFF2-40B4-BE49-F238E27FC236}">
                  <a16:creationId xmlns:a16="http://schemas.microsoft.com/office/drawing/2014/main" id="{571036D3-F4DC-E182-35BC-BCF6DA410B84}"/>
                </a:ext>
              </a:extLst>
            </p:cNvPr>
            <p:cNvSpPr/>
            <p:nvPr/>
          </p:nvSpPr>
          <p:spPr>
            <a:xfrm>
              <a:off x="5704900" y="2285175"/>
              <a:ext cx="713925" cy="927475"/>
            </a:xfrm>
            <a:custGeom>
              <a:avLst/>
              <a:gdLst/>
              <a:ahLst/>
              <a:cxnLst/>
              <a:rect l="l" t="t" r="r" b="b"/>
              <a:pathLst>
                <a:path w="28557" h="37099" extrusionOk="0">
                  <a:moveTo>
                    <a:pt x="9842" y="5749"/>
                  </a:moveTo>
                  <a:cubicBezTo>
                    <a:pt x="11186" y="5749"/>
                    <a:pt x="12703" y="6188"/>
                    <a:pt x="14308" y="7115"/>
                  </a:cubicBezTo>
                  <a:cubicBezTo>
                    <a:pt x="19801" y="10280"/>
                    <a:pt x="24247" y="17977"/>
                    <a:pt x="24227" y="24286"/>
                  </a:cubicBezTo>
                  <a:cubicBezTo>
                    <a:pt x="24214" y="28759"/>
                    <a:pt x="21972" y="31340"/>
                    <a:pt x="18711" y="31340"/>
                  </a:cubicBezTo>
                  <a:cubicBezTo>
                    <a:pt x="17366" y="31340"/>
                    <a:pt x="15847" y="30901"/>
                    <a:pt x="14240" y="29974"/>
                  </a:cubicBezTo>
                  <a:cubicBezTo>
                    <a:pt x="8746" y="26800"/>
                    <a:pt x="4310" y="19112"/>
                    <a:pt x="4330" y="12803"/>
                  </a:cubicBezTo>
                  <a:cubicBezTo>
                    <a:pt x="4343" y="8330"/>
                    <a:pt x="6585" y="5749"/>
                    <a:pt x="9842" y="5749"/>
                  </a:cubicBezTo>
                  <a:close/>
                  <a:moveTo>
                    <a:pt x="8853" y="1"/>
                  </a:moveTo>
                  <a:lnTo>
                    <a:pt x="7513" y="3495"/>
                  </a:lnTo>
                  <a:lnTo>
                    <a:pt x="3572" y="1214"/>
                  </a:lnTo>
                  <a:lnTo>
                    <a:pt x="3980" y="5960"/>
                  </a:lnTo>
                  <a:lnTo>
                    <a:pt x="418" y="5854"/>
                  </a:lnTo>
                  <a:lnTo>
                    <a:pt x="2476" y="10901"/>
                  </a:lnTo>
                  <a:lnTo>
                    <a:pt x="1" y="13017"/>
                  </a:lnTo>
                  <a:lnTo>
                    <a:pt x="3320" y="17375"/>
                  </a:lnTo>
                  <a:lnTo>
                    <a:pt x="2417" y="21267"/>
                  </a:lnTo>
                  <a:lnTo>
                    <a:pt x="6329" y="24063"/>
                  </a:lnTo>
                  <a:lnTo>
                    <a:pt x="7183" y="28984"/>
                  </a:lnTo>
                  <a:lnTo>
                    <a:pt x="10920" y="29673"/>
                  </a:lnTo>
                  <a:lnTo>
                    <a:pt x="13356" y="34633"/>
                  </a:lnTo>
                  <a:lnTo>
                    <a:pt x="16171" y="33070"/>
                  </a:lnTo>
                  <a:lnTo>
                    <a:pt x="19714" y="37098"/>
                  </a:lnTo>
                  <a:lnTo>
                    <a:pt x="21044" y="33594"/>
                  </a:lnTo>
                  <a:lnTo>
                    <a:pt x="24985" y="35875"/>
                  </a:lnTo>
                  <a:lnTo>
                    <a:pt x="24587" y="31139"/>
                  </a:lnTo>
                  <a:lnTo>
                    <a:pt x="28149" y="31236"/>
                  </a:lnTo>
                  <a:lnTo>
                    <a:pt x="26081" y="26188"/>
                  </a:lnTo>
                  <a:lnTo>
                    <a:pt x="28557" y="24072"/>
                  </a:lnTo>
                  <a:lnTo>
                    <a:pt x="25237" y="19714"/>
                  </a:lnTo>
                  <a:lnTo>
                    <a:pt x="26140" y="15812"/>
                  </a:lnTo>
                  <a:lnTo>
                    <a:pt x="22228" y="13027"/>
                  </a:lnTo>
                  <a:lnTo>
                    <a:pt x="21374" y="8105"/>
                  </a:lnTo>
                  <a:lnTo>
                    <a:pt x="17637" y="7416"/>
                  </a:lnTo>
                  <a:lnTo>
                    <a:pt x="15201" y="2456"/>
                  </a:lnTo>
                  <a:lnTo>
                    <a:pt x="12386" y="4019"/>
                  </a:lnTo>
                  <a:lnTo>
                    <a:pt x="8853" y="1"/>
                  </a:lnTo>
                  <a:close/>
                </a:path>
              </a:pathLst>
            </a:custGeom>
            <a:solidFill>
              <a:srgbClr val="FFC600"/>
            </a:solidFill>
            <a:ln w="9525" cap="flat" cmpd="sng">
              <a:solidFill>
                <a:srgbClr val="FF9F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sp>
          <p:nvSpPr>
            <p:cNvPr id="28" name="Google Shape;1401;p45">
              <a:extLst>
                <a:ext uri="{FF2B5EF4-FFF2-40B4-BE49-F238E27FC236}">
                  <a16:creationId xmlns:a16="http://schemas.microsoft.com/office/drawing/2014/main" id="{9B55377B-B790-8695-B422-97DCF0013393}"/>
                </a:ext>
              </a:extLst>
            </p:cNvPr>
            <p:cNvSpPr/>
            <p:nvPr/>
          </p:nvSpPr>
          <p:spPr>
            <a:xfrm>
              <a:off x="5812650" y="2428900"/>
              <a:ext cx="498200" cy="639800"/>
            </a:xfrm>
            <a:custGeom>
              <a:avLst/>
              <a:gdLst/>
              <a:ahLst/>
              <a:cxnLst/>
              <a:rect l="l" t="t" r="r" b="b"/>
              <a:pathLst>
                <a:path w="19928" h="25592" extrusionOk="0">
                  <a:moveTo>
                    <a:pt x="5531" y="0"/>
                  </a:moveTo>
                  <a:cubicBezTo>
                    <a:pt x="2271" y="0"/>
                    <a:pt x="26" y="2581"/>
                    <a:pt x="20" y="7054"/>
                  </a:cubicBezTo>
                  <a:cubicBezTo>
                    <a:pt x="0" y="13363"/>
                    <a:pt x="4446" y="21061"/>
                    <a:pt x="9930" y="24225"/>
                  </a:cubicBezTo>
                  <a:cubicBezTo>
                    <a:pt x="11534" y="25152"/>
                    <a:pt x="13052" y="25591"/>
                    <a:pt x="14397" y="25591"/>
                  </a:cubicBezTo>
                  <a:cubicBezTo>
                    <a:pt x="17657" y="25591"/>
                    <a:pt x="19904" y="23010"/>
                    <a:pt x="19917" y="18537"/>
                  </a:cubicBezTo>
                  <a:cubicBezTo>
                    <a:pt x="19927" y="12228"/>
                    <a:pt x="15491" y="4531"/>
                    <a:pt x="9998" y="1366"/>
                  </a:cubicBezTo>
                  <a:cubicBezTo>
                    <a:pt x="8393" y="439"/>
                    <a:pt x="6875" y="0"/>
                    <a:pt x="5531" y="0"/>
                  </a:cubicBezTo>
                  <a:close/>
                </a:path>
              </a:pathLst>
            </a:custGeom>
            <a:solidFill>
              <a:srgbClr val="FFAC00"/>
            </a:solidFill>
            <a:ln w="9525" cap="flat" cmpd="sng">
              <a:solidFill>
                <a:srgbClr val="FF5C00"/>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srgbClr val="000000"/>
                </a:solidFill>
                <a:effectLst/>
                <a:uLnTx/>
                <a:uFillTx/>
              </a:endParaRPr>
            </a:p>
          </p:txBody>
        </p:sp>
      </p:grpSp>
      <p:pic>
        <p:nvPicPr>
          <p:cNvPr id="29" name="Picture 6" descr="TNOersted1">
            <a:extLst>
              <a:ext uri="{FF2B5EF4-FFF2-40B4-BE49-F238E27FC236}">
                <a16:creationId xmlns:a16="http://schemas.microsoft.com/office/drawing/2014/main" id="{552A6D8C-7324-A54B-6A15-3DA330A97D6E}"/>
              </a:ext>
            </a:extLst>
          </p:cNvPr>
          <p:cNvPicPr>
            <a:picLocks noChangeAspect="1" noChangeArrowheads="1"/>
          </p:cNvPicPr>
          <p:nvPr/>
        </p:nvPicPr>
        <p:blipFill>
          <a:blip r:embed="rId12"/>
          <a:srcRect/>
          <a:stretch>
            <a:fillRect/>
          </a:stretch>
        </p:blipFill>
        <p:spPr bwMode="auto">
          <a:xfrm>
            <a:off x="5829081" y="3243443"/>
            <a:ext cx="4572000" cy="3238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Text Box 5">
            <a:extLst>
              <a:ext uri="{FF2B5EF4-FFF2-40B4-BE49-F238E27FC236}">
                <a16:creationId xmlns:a16="http://schemas.microsoft.com/office/drawing/2014/main" id="{39B93D2E-EAC4-C2EC-9DCC-2B124246476D}"/>
              </a:ext>
            </a:extLst>
          </p:cNvPr>
          <p:cNvSpPr txBox="1">
            <a:spLocks noChangeArrowheads="1"/>
          </p:cNvSpPr>
          <p:nvPr/>
        </p:nvSpPr>
        <p:spPr bwMode="auto">
          <a:xfrm>
            <a:off x="4853476" y="211848"/>
            <a:ext cx="6036563" cy="3031595"/>
          </a:xfrm>
          <a:prstGeom prst="rect">
            <a:avLst/>
          </a:prstGeom>
          <a:noFill/>
          <a:ln w="9525">
            <a:noFill/>
            <a:miter lim="800000"/>
            <a:headEnd/>
            <a:tailEnd/>
          </a:ln>
        </p:spPr>
        <p:txBody>
          <a:bodyPr wrap="square" lIns="121917" tIns="60958" rIns="121917" bIns="60958">
            <a:spAutoFit/>
          </a:bodyPr>
          <a:lstStyle/>
          <a:p>
            <a:pPr algn="just"/>
            <a:r>
              <a:rPr lang="en-US" sz="2400" b="1" i="1" dirty="0">
                <a:latin typeface="Times New Roman" panose="02020603050405020304" pitchFamily="18" charset="0"/>
                <a:cs typeface="Times New Roman" pitchFamily="18" charset="0"/>
              </a:rPr>
              <a:t>        </a:t>
            </a:r>
            <a:r>
              <a:rPr lang="en-US" sz="2700" b="1" i="1" dirty="0" err="1">
                <a:latin typeface="Times New Roman" pitchFamily="18" charset="0"/>
                <a:cs typeface="Times New Roman" pitchFamily="18" charset="0"/>
              </a:rPr>
              <a:t>Thí</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nghiệm</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hình</a:t>
            </a:r>
            <a:r>
              <a:rPr lang="en-US" sz="2700" b="1" i="1" dirty="0">
                <a:latin typeface="Times New Roman" pitchFamily="18" charset="0"/>
                <a:cs typeface="Times New Roman" pitchFamily="18" charset="0"/>
              </a:rPr>
              <a:t> 19.1 </a:t>
            </a:r>
            <a:r>
              <a:rPr lang="en-US" sz="2700" b="1" i="1" dirty="0" err="1">
                <a:latin typeface="Times New Roman" pitchFamily="18" charset="0"/>
                <a:cs typeface="Times New Roman" pitchFamily="18" charset="0"/>
              </a:rPr>
              <a:t>được</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gọi</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là</a:t>
            </a:r>
            <a:r>
              <a:rPr lang="en-US" sz="2700" b="1" i="1" dirty="0">
                <a:latin typeface="Times New Roman" pitchFamily="18" charset="0"/>
                <a:cs typeface="Times New Roman" pitchFamily="18" charset="0"/>
              </a:rPr>
              <a:t> TN Ơ-</a:t>
            </a:r>
            <a:r>
              <a:rPr lang="en-US" sz="2700" b="1" i="1" dirty="0" err="1">
                <a:latin typeface="Times New Roman" pitchFamily="18" charset="0"/>
                <a:cs typeface="Times New Roman" pitchFamily="18" charset="0"/>
              </a:rPr>
              <a:t>xtet</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Thí</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nghiệm</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của</a:t>
            </a:r>
            <a:r>
              <a:rPr lang="en-US" sz="2700" b="1" i="1" dirty="0">
                <a:latin typeface="Times New Roman" pitchFamily="18" charset="0"/>
                <a:cs typeface="Times New Roman" pitchFamily="18" charset="0"/>
              </a:rPr>
              <a:t> Ơ-</a:t>
            </a:r>
            <a:r>
              <a:rPr lang="en-US" sz="2700" b="1" i="1" dirty="0" err="1">
                <a:latin typeface="Times New Roman" pitchFamily="18" charset="0"/>
                <a:cs typeface="Times New Roman" pitchFamily="18" charset="0"/>
              </a:rPr>
              <a:t>xtet</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về</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sự</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liên</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hệ</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giữa</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điện</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và</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từ</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vào</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năm</a:t>
            </a:r>
            <a:r>
              <a:rPr lang="en-US" sz="2700" b="1" i="1" dirty="0">
                <a:latin typeface="Times New Roman" pitchFamily="18" charset="0"/>
                <a:cs typeface="Times New Roman" pitchFamily="18" charset="0"/>
              </a:rPr>
              <a:t> 1820 </a:t>
            </a:r>
            <a:r>
              <a:rPr lang="en-US" sz="2700" b="1" i="1" dirty="0" err="1">
                <a:latin typeface="Times New Roman" pitchFamily="18" charset="0"/>
                <a:cs typeface="Times New Roman" pitchFamily="18" charset="0"/>
              </a:rPr>
              <a:t>đã</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mở</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đầu</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cho</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bước</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phát</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triển</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mới</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của</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điện</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từ</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học</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thế</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kỷ</a:t>
            </a:r>
            <a:r>
              <a:rPr lang="en-US" sz="2700" b="1" i="1" dirty="0">
                <a:latin typeface="Times New Roman" pitchFamily="18" charset="0"/>
                <a:cs typeface="Times New Roman" pitchFamily="18" charset="0"/>
              </a:rPr>
              <a:t> XIX </a:t>
            </a:r>
            <a:r>
              <a:rPr lang="en-US" sz="2700" b="1" i="1" dirty="0" err="1">
                <a:latin typeface="Times New Roman" pitchFamily="18" charset="0"/>
                <a:cs typeface="Times New Roman" pitchFamily="18" charset="0"/>
              </a:rPr>
              <a:t>và</a:t>
            </a:r>
            <a:r>
              <a:rPr lang="en-US" sz="2700" b="1" i="1" dirty="0">
                <a:latin typeface="Times New Roman" pitchFamily="18" charset="0"/>
                <a:cs typeface="Times New Roman" pitchFamily="18" charset="0"/>
              </a:rPr>
              <a:t> XX. </a:t>
            </a:r>
            <a:r>
              <a:rPr lang="en-US" sz="2700" b="1" i="1" dirty="0" err="1">
                <a:latin typeface="Times New Roman" pitchFamily="18" charset="0"/>
                <a:cs typeface="Times New Roman" pitchFamily="18" charset="0"/>
              </a:rPr>
              <a:t>Thí</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nghiệm</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của</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Oersted</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là</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cơ</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sở</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cho</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sự</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ra</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đời</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của</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động</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cơ</a:t>
            </a:r>
            <a:r>
              <a:rPr lang="en-US" sz="2700" b="1" i="1" dirty="0">
                <a:latin typeface="Times New Roman" pitchFamily="18" charset="0"/>
                <a:cs typeface="Times New Roman" pitchFamily="18" charset="0"/>
              </a:rPr>
              <a:t> </a:t>
            </a:r>
            <a:r>
              <a:rPr lang="en-US" sz="2700" b="1" i="1" dirty="0" err="1">
                <a:latin typeface="Times New Roman" pitchFamily="18" charset="0"/>
                <a:cs typeface="Times New Roman" pitchFamily="18" charset="0"/>
              </a:rPr>
              <a:t>điện</a:t>
            </a:r>
            <a:endParaRPr lang="en-US" sz="2700" b="1" i="1" dirty="0">
              <a:latin typeface="Times New Roman" pitchFamily="18" charset="0"/>
              <a:cs typeface="Times New Roman" pitchFamily="18" charset="0"/>
            </a:endParaRPr>
          </a:p>
        </p:txBody>
      </p:sp>
      <p:grpSp>
        <p:nvGrpSpPr>
          <p:cNvPr id="31" name="Group 30">
            <a:extLst>
              <a:ext uri="{FF2B5EF4-FFF2-40B4-BE49-F238E27FC236}">
                <a16:creationId xmlns:a16="http://schemas.microsoft.com/office/drawing/2014/main" id="{8E0F6889-879D-C02F-5379-9E7F0E141A75}"/>
              </a:ext>
            </a:extLst>
          </p:cNvPr>
          <p:cNvGrpSpPr/>
          <p:nvPr/>
        </p:nvGrpSpPr>
        <p:grpSpPr>
          <a:xfrm>
            <a:off x="1313675" y="1585789"/>
            <a:ext cx="2971800" cy="4627840"/>
            <a:chOff x="304800" y="381000"/>
            <a:chExt cx="2971800" cy="4627839"/>
          </a:xfrm>
        </p:grpSpPr>
        <p:sp>
          <p:nvSpPr>
            <p:cNvPr id="32" name="Text Box 3">
              <a:extLst>
                <a:ext uri="{FF2B5EF4-FFF2-40B4-BE49-F238E27FC236}">
                  <a16:creationId xmlns:a16="http://schemas.microsoft.com/office/drawing/2014/main" id="{E2108B10-0230-23F1-F011-D87FF0899D0C}"/>
                </a:ext>
              </a:extLst>
            </p:cNvPr>
            <p:cNvSpPr txBox="1">
              <a:spLocks noChangeArrowheads="1"/>
            </p:cNvSpPr>
            <p:nvPr/>
          </p:nvSpPr>
          <p:spPr bwMode="auto">
            <a:xfrm>
              <a:off x="304800" y="3962399"/>
              <a:ext cx="2971800" cy="1046440"/>
            </a:xfrm>
            <a:prstGeom prst="rect">
              <a:avLst/>
            </a:prstGeom>
            <a:noFill/>
            <a:ln w="9525">
              <a:noFill/>
              <a:miter lim="800000"/>
              <a:headEnd/>
              <a:tailEnd/>
            </a:ln>
          </p:spPr>
          <p:txBody>
            <a:bodyPr wrap="square">
              <a:spAutoFit/>
            </a:bodyPr>
            <a:lstStyle/>
            <a:p>
              <a:pPr algn="ctr"/>
              <a:endParaRPr lang="en-US" sz="2000" b="1" dirty="0">
                <a:latin typeface="Times New Roman" pitchFamily="18" charset="0"/>
                <a:cs typeface="Times New Roman" pitchFamily="18" charset="0"/>
              </a:endParaRPr>
            </a:p>
            <a:p>
              <a:pPr algn="ctr"/>
              <a:r>
                <a:rPr lang="en-US" sz="2000" b="1" dirty="0">
                  <a:latin typeface="Times New Roman" pitchFamily="18" charset="0"/>
                  <a:cs typeface="Times New Roman" pitchFamily="18" charset="0"/>
                </a:rPr>
                <a:t>Hans Christian Oersted (1777 – 1851)</a:t>
              </a:r>
            </a:p>
          </p:txBody>
        </p:sp>
        <p:pic>
          <p:nvPicPr>
            <p:cNvPr id="33" name="Picture 4">
              <a:extLst>
                <a:ext uri="{FF2B5EF4-FFF2-40B4-BE49-F238E27FC236}">
                  <a16:creationId xmlns:a16="http://schemas.microsoft.com/office/drawing/2014/main" id="{78C4D3BC-809D-269D-A98E-10430110EE62}"/>
                </a:ext>
              </a:extLst>
            </p:cNvPr>
            <p:cNvPicPr>
              <a:picLocks noChangeAspect="1" noChangeArrowheads="1"/>
            </p:cNvPicPr>
            <p:nvPr/>
          </p:nvPicPr>
          <p:blipFill>
            <a:blip r:embed="rId13"/>
            <a:srcRect/>
            <a:stretch>
              <a:fillRect/>
            </a:stretch>
          </p:blipFill>
          <p:spPr bwMode="auto">
            <a:xfrm>
              <a:off x="457200" y="381000"/>
              <a:ext cx="2743200" cy="367234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pSp>
    </p:spTree>
    <p:extLst>
      <p:ext uri="{BB962C8B-B14F-4D97-AF65-F5344CB8AC3E}">
        <p14:creationId xmlns:p14="http://schemas.microsoft.com/office/powerpoint/2010/main" val="63024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4)">
                                      <p:cBhvr>
                                        <p:cTn id="7" dur="2000"/>
                                        <p:tgtEl>
                                          <p:spTgt spid="31"/>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circle(in)">
                                      <p:cBhvr>
                                        <p:cTn id="11" dur="2000"/>
                                        <p:tgtEl>
                                          <p:spTgt spid="29"/>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checkerboard(across)">
                                      <p:cBhvr>
                                        <p:cTn id="14"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3" name="Freeform 3"/>
          <p:cNvSpPr/>
          <p:nvPr/>
        </p:nvSpPr>
        <p:spPr>
          <a:xfrm rot="1049988">
            <a:off x="11760197" y="4348072"/>
            <a:ext cx="3418155" cy="4306338"/>
          </a:xfrm>
          <a:custGeom>
            <a:avLst/>
            <a:gdLst/>
            <a:ahLst/>
            <a:cxnLst/>
            <a:rect l="l" t="t" r="r" b="b"/>
            <a:pathLst>
              <a:path w="5127233" h="6459507">
                <a:moveTo>
                  <a:pt x="0" y="0"/>
                </a:moveTo>
                <a:lnTo>
                  <a:pt x="5127234" y="0"/>
                </a:lnTo>
                <a:lnTo>
                  <a:pt x="5127234" y="6459507"/>
                </a:lnTo>
                <a:lnTo>
                  <a:pt x="0" y="64595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7651441">
            <a:off x="11187185" y="-903945"/>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8428772" flipV="1">
            <a:off x="-2500226" y="-1870072"/>
            <a:ext cx="3418155" cy="4306338"/>
          </a:xfrm>
          <a:custGeom>
            <a:avLst/>
            <a:gdLst/>
            <a:ahLst/>
            <a:cxnLst/>
            <a:rect l="l" t="t" r="r" b="b"/>
            <a:pathLst>
              <a:path w="5127233" h="6459507">
                <a:moveTo>
                  <a:pt x="0" y="6459506"/>
                </a:moveTo>
                <a:lnTo>
                  <a:pt x="5127233" y="6459506"/>
                </a:lnTo>
                <a:lnTo>
                  <a:pt x="5127233" y="0"/>
                </a:lnTo>
                <a:lnTo>
                  <a:pt x="0" y="0"/>
                </a:lnTo>
                <a:lnTo>
                  <a:pt x="0" y="6459506"/>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93705" y="3446129"/>
            <a:ext cx="1688222" cy="1968772"/>
          </a:xfrm>
          <a:custGeom>
            <a:avLst/>
            <a:gdLst/>
            <a:ahLst/>
            <a:cxnLst/>
            <a:rect l="l" t="t" r="r" b="b"/>
            <a:pathLst>
              <a:path w="2532333" h="2953158">
                <a:moveTo>
                  <a:pt x="0" y="0"/>
                </a:moveTo>
                <a:lnTo>
                  <a:pt x="2532333" y="0"/>
                </a:lnTo>
                <a:lnTo>
                  <a:pt x="2532333" y="2953158"/>
                </a:lnTo>
                <a:lnTo>
                  <a:pt x="0" y="29531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810636">
            <a:off x="-1365335" y="6128595"/>
            <a:ext cx="2202814" cy="2098681"/>
          </a:xfrm>
          <a:custGeom>
            <a:avLst/>
            <a:gdLst/>
            <a:ahLst/>
            <a:cxnLst/>
            <a:rect l="l" t="t" r="r" b="b"/>
            <a:pathLst>
              <a:path w="3304221" h="3148021">
                <a:moveTo>
                  <a:pt x="0" y="0"/>
                </a:moveTo>
                <a:lnTo>
                  <a:pt x="3304220" y="0"/>
                </a:lnTo>
                <a:lnTo>
                  <a:pt x="3304220" y="3148021"/>
                </a:lnTo>
                <a:lnTo>
                  <a:pt x="0" y="31480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grpSp>
        <p:nvGrpSpPr>
          <p:cNvPr id="7" name="Nhóm 2">
            <a:extLst>
              <a:ext uri="{FF2B5EF4-FFF2-40B4-BE49-F238E27FC236}">
                <a16:creationId xmlns:a16="http://schemas.microsoft.com/office/drawing/2014/main" id="{021FC591-E2E3-402B-9D98-B42F8DBD663F}"/>
              </a:ext>
            </a:extLst>
          </p:cNvPr>
          <p:cNvGrpSpPr/>
          <p:nvPr/>
        </p:nvGrpSpPr>
        <p:grpSpPr>
          <a:xfrm>
            <a:off x="191729" y="962160"/>
            <a:ext cx="11887200" cy="5467878"/>
            <a:chOff x="331206" y="1009516"/>
            <a:chExt cx="5881048" cy="2853890"/>
          </a:xfrm>
          <a:solidFill>
            <a:schemeClr val="bg1"/>
          </a:solidFill>
        </p:grpSpPr>
        <p:sp>
          <p:nvSpPr>
            <p:cNvPr id="10" name="Hình chữ nhật 31">
              <a:extLst>
                <a:ext uri="{FF2B5EF4-FFF2-40B4-BE49-F238E27FC236}">
                  <a16:creationId xmlns:a16="http://schemas.microsoft.com/office/drawing/2014/main" id="{3790D77B-4087-41E2-A396-698955241A93}"/>
                </a:ext>
              </a:extLst>
            </p:cNvPr>
            <p:cNvSpPr/>
            <p:nvPr/>
          </p:nvSpPr>
          <p:spPr>
            <a:xfrm>
              <a:off x="331206" y="1009516"/>
              <a:ext cx="5877890" cy="2853890"/>
            </a:xfrm>
            <a:prstGeom prst="rect">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a:ln>
                  <a:noFill/>
                </a:ln>
                <a:solidFill>
                  <a:prstClr val="black">
                    <a:lumMod val="75000"/>
                    <a:lumOff val="25000"/>
                  </a:prstClr>
                </a:solidFill>
                <a:effectLst/>
                <a:uLnTx/>
                <a:uFillTx/>
                <a:latin typeface="Myriad Pro Black Cond" panose="020B0806030403020204" pitchFamily="34" charset="0"/>
                <a:ea typeface="微软雅黑" pitchFamily="34" charset="-122"/>
                <a:cs typeface="+mn-cs"/>
              </a:endParaRPr>
            </a:p>
          </p:txBody>
        </p:sp>
        <p:sp>
          <p:nvSpPr>
            <p:cNvPr id="11" name="Tam giác Vuông 1">
              <a:extLst>
                <a:ext uri="{FF2B5EF4-FFF2-40B4-BE49-F238E27FC236}">
                  <a16:creationId xmlns:a16="http://schemas.microsoft.com/office/drawing/2014/main" id="{2FD044F3-66FF-41CA-8EA9-7C0FEC80D5BA}"/>
                </a:ext>
              </a:extLst>
            </p:cNvPr>
            <p:cNvSpPr/>
            <p:nvPr/>
          </p:nvSpPr>
          <p:spPr>
            <a:xfrm rot="5400000">
              <a:off x="331206" y="1018831"/>
              <a:ext cx="381000" cy="381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Black Cond" panose="020B0806030403020204" pitchFamily="34" charset="0"/>
                <a:ea typeface="+mn-ea"/>
                <a:cs typeface="+mn-cs"/>
              </a:endParaRPr>
            </a:p>
          </p:txBody>
        </p:sp>
        <p:sp>
          <p:nvSpPr>
            <p:cNvPr id="12" name="Tam giác Vuông 32">
              <a:extLst>
                <a:ext uri="{FF2B5EF4-FFF2-40B4-BE49-F238E27FC236}">
                  <a16:creationId xmlns:a16="http://schemas.microsoft.com/office/drawing/2014/main" id="{FB90028D-E805-4384-8EFA-7EEC6A4BBC08}"/>
                </a:ext>
              </a:extLst>
            </p:cNvPr>
            <p:cNvSpPr/>
            <p:nvPr/>
          </p:nvSpPr>
          <p:spPr>
            <a:xfrm rot="16200000">
              <a:off x="5831254" y="3482406"/>
              <a:ext cx="381000" cy="381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Black Cond" panose="020B0806030403020204" pitchFamily="34" charset="0"/>
                <a:ea typeface="+mn-ea"/>
                <a:cs typeface="+mn-cs"/>
              </a:endParaRPr>
            </a:p>
          </p:txBody>
        </p:sp>
      </p:grpSp>
      <p:sp>
        <p:nvSpPr>
          <p:cNvPr id="13" name="TextBox 12"/>
          <p:cNvSpPr txBox="1"/>
          <p:nvPr/>
        </p:nvSpPr>
        <p:spPr>
          <a:xfrm>
            <a:off x="322326" y="1893041"/>
            <a:ext cx="5535746" cy="258532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HOẠT ĐỘNG </a:t>
            </a:r>
            <a:r>
              <a:rPr kumimoji="0" lang="vi-VN"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NHÓM</a:t>
            </a:r>
            <a:endParaRPr kumimoji="0" lang="en-US" sz="3600" b="1"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Quan</a:t>
            </a:r>
            <a:r>
              <a:rPr kumimoji="0" lang="en-US" sz="3600" b="1" i="0" u="none" strike="noStrike" kern="1200" cap="none" spc="0" normalizeH="0" baseline="0" noProof="0" dirty="0"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sát</a:t>
            </a:r>
            <a:r>
              <a:rPr kumimoji="0" lang="en-US" sz="3600" b="1" i="0" u="none" strike="noStrike" kern="1200" cap="none" spc="0" normalizeH="0" baseline="0" noProof="0" dirty="0"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thí</a:t>
            </a:r>
            <a:r>
              <a:rPr kumimoji="0" lang="en-US" sz="3600" b="1" i="0" u="none" strike="noStrike" kern="1200" cap="none" spc="0" normalizeH="0" baseline="0" noProof="0" dirty="0"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nghiệm</a:t>
            </a:r>
            <a:endParaRPr kumimoji="0" lang="en-US" sz="3600" b="1" i="0" u="none" strike="noStrike" kern="1200" cap="none" spc="0" normalizeH="0" baseline="0" noProof="0" dirty="0"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3600" b="1" i="0" u="none" strike="noStrike" kern="1200" cap="none" spc="0" normalizeH="0" baseline="0" noProof="0" dirty="0"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3600" b="1" i="0" u="none" strike="noStrike" kern="1200" cap="none" spc="0" normalizeH="0" baseline="0" noProof="0" dirty="0"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3600" b="1" i="0" u="none" strike="noStrike" kern="1200" cap="none" spc="0" normalizeH="0" baseline="0" noProof="0" dirty="0"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600" b="1" i="0" u="none" strike="noStrike" kern="1200" cap="none" spc="0" normalizeH="0" baseline="0" noProof="0" dirty="0" err="1"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3600" b="1" i="0" u="none" strike="noStrike" kern="1200" cap="none" spc="0" normalizeH="0" baseline="0" noProof="0" dirty="0"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PHT </a:t>
            </a:r>
            <a:r>
              <a:rPr kumimoji="0" lang="en-US" sz="3600" b="1" i="0" u="none" strike="noStrike" kern="1200" cap="none" spc="0" normalizeH="0" baseline="0" noProof="0" dirty="0" err="1"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US" sz="3600" b="1" i="0" u="none" strike="noStrike" kern="1200" cap="none" spc="0" normalizeH="0" baseline="0" noProof="0" dirty="0" smtClean="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1</a:t>
            </a:r>
            <a:endParaRPr kumimoji="0" lang="en-US" sz="3600" b="1" i="0" u="none" strike="noStrike" kern="1200" cap="none" spc="0" normalizeH="0" baseline="0" noProof="0" dirty="0">
              <a:ln>
                <a:noFill/>
              </a:ln>
              <a:solidFill>
                <a:srgbClr val="FF5C00">
                  <a:lumMod val="7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Hình chữ nhật: Góc Tròn 3">
            <a:extLst>
              <a:ext uri="{FF2B5EF4-FFF2-40B4-BE49-F238E27FC236}">
                <a16:creationId xmlns:a16="http://schemas.microsoft.com/office/drawing/2014/main" id="{E2EB6F65-40E8-4B57-AE5C-9BD7DC16C834}"/>
              </a:ext>
            </a:extLst>
          </p:cNvPr>
          <p:cNvSpPr/>
          <p:nvPr/>
        </p:nvSpPr>
        <p:spPr>
          <a:xfrm>
            <a:off x="1467556" y="76201"/>
            <a:ext cx="8398933" cy="749473"/>
          </a:xfrm>
          <a:prstGeom prst="roundRect">
            <a:avLst>
              <a:gd name="adj" fmla="val 50000"/>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5C00"/>
                </a:solidFill>
                <a:effectLst/>
                <a:uLnTx/>
                <a:uFillTx/>
                <a:latin typeface="Times New Roman" panose="02020603050405020304" pitchFamily="18" charset="0"/>
                <a:ea typeface="+mn-ea"/>
                <a:cs typeface="Times New Roman" panose="02020603050405020304" pitchFamily="18" charset="0"/>
              </a:rPr>
              <a:t>I. </a:t>
            </a:r>
            <a:r>
              <a:rPr kumimoji="0" lang="en-US" sz="3800" b="0" i="0" u="none" strike="noStrike" kern="1200" cap="none" spc="0" normalizeH="0" baseline="0" noProof="0" dirty="0" smtClean="0">
                <a:ln>
                  <a:noFill/>
                </a:ln>
                <a:solidFill>
                  <a:srgbClr val="FF5C00"/>
                </a:solidFill>
                <a:effectLst/>
                <a:uLnTx/>
                <a:uFillTx/>
                <a:latin typeface="Times New Roman" panose="02020603050405020304" pitchFamily="18" charset="0"/>
                <a:ea typeface="+mn-ea"/>
                <a:cs typeface="Times New Roman" panose="02020603050405020304" pitchFamily="18" charset="0"/>
              </a:rPr>
              <a:t>TỪ TRƯỜNG</a:t>
            </a:r>
            <a:endParaRPr kumimoji="0" lang="en-US" sz="3800" b="0" i="0" u="none" strike="noStrike" kern="1200" cap="none" spc="0" normalizeH="0" baseline="0" noProof="0" dirty="0">
              <a:ln>
                <a:noFill/>
              </a:ln>
              <a:solidFill>
                <a:srgbClr val="FF5C00"/>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p:cNvPicPr/>
          <p:nvPr/>
        </p:nvPicPr>
        <p:blipFill>
          <a:blip r:embed="rId10"/>
          <a:stretch>
            <a:fillRect/>
          </a:stretch>
        </p:blipFill>
        <p:spPr>
          <a:xfrm>
            <a:off x="5858072" y="1608848"/>
            <a:ext cx="5719283" cy="4821190"/>
          </a:xfrm>
          <a:prstGeom prst="rect">
            <a:avLst/>
          </a:prstGeom>
        </p:spPr>
      </p:pic>
    </p:spTree>
    <p:extLst>
      <p:ext uri="{BB962C8B-B14F-4D97-AF65-F5344CB8AC3E}">
        <p14:creationId xmlns:p14="http://schemas.microsoft.com/office/powerpoint/2010/main" val="8357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fade">
                                      <p:cBhvr>
                                        <p:cTn id="10"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3" name="Freeform 3"/>
          <p:cNvSpPr/>
          <p:nvPr/>
        </p:nvSpPr>
        <p:spPr>
          <a:xfrm rot="1049988">
            <a:off x="11760197" y="4348072"/>
            <a:ext cx="3418155" cy="4306338"/>
          </a:xfrm>
          <a:custGeom>
            <a:avLst/>
            <a:gdLst/>
            <a:ahLst/>
            <a:cxnLst/>
            <a:rect l="l" t="t" r="r" b="b"/>
            <a:pathLst>
              <a:path w="5127233" h="6459507">
                <a:moveTo>
                  <a:pt x="0" y="0"/>
                </a:moveTo>
                <a:lnTo>
                  <a:pt x="5127234" y="0"/>
                </a:lnTo>
                <a:lnTo>
                  <a:pt x="5127234" y="6459507"/>
                </a:lnTo>
                <a:lnTo>
                  <a:pt x="0" y="64595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7651441">
            <a:off x="11187185" y="-903945"/>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8428772" flipV="1">
            <a:off x="-2500226" y="-1870072"/>
            <a:ext cx="3418155" cy="4306338"/>
          </a:xfrm>
          <a:custGeom>
            <a:avLst/>
            <a:gdLst/>
            <a:ahLst/>
            <a:cxnLst/>
            <a:rect l="l" t="t" r="r" b="b"/>
            <a:pathLst>
              <a:path w="5127233" h="6459507">
                <a:moveTo>
                  <a:pt x="0" y="6459506"/>
                </a:moveTo>
                <a:lnTo>
                  <a:pt x="5127233" y="6459506"/>
                </a:lnTo>
                <a:lnTo>
                  <a:pt x="5127233" y="0"/>
                </a:lnTo>
                <a:lnTo>
                  <a:pt x="0" y="0"/>
                </a:lnTo>
                <a:lnTo>
                  <a:pt x="0" y="6459506"/>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93705" y="3446129"/>
            <a:ext cx="1688222" cy="1968772"/>
          </a:xfrm>
          <a:custGeom>
            <a:avLst/>
            <a:gdLst/>
            <a:ahLst/>
            <a:cxnLst/>
            <a:rect l="l" t="t" r="r" b="b"/>
            <a:pathLst>
              <a:path w="2532333" h="2953158">
                <a:moveTo>
                  <a:pt x="0" y="0"/>
                </a:moveTo>
                <a:lnTo>
                  <a:pt x="2532333" y="0"/>
                </a:lnTo>
                <a:lnTo>
                  <a:pt x="2532333" y="2953158"/>
                </a:lnTo>
                <a:lnTo>
                  <a:pt x="0" y="29531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810636">
            <a:off x="-1365335" y="6128595"/>
            <a:ext cx="2202814" cy="2098681"/>
          </a:xfrm>
          <a:custGeom>
            <a:avLst/>
            <a:gdLst/>
            <a:ahLst/>
            <a:cxnLst/>
            <a:rect l="l" t="t" r="r" b="b"/>
            <a:pathLst>
              <a:path w="3304221" h="3148021">
                <a:moveTo>
                  <a:pt x="0" y="0"/>
                </a:moveTo>
                <a:lnTo>
                  <a:pt x="3304220" y="0"/>
                </a:lnTo>
                <a:lnTo>
                  <a:pt x="3304220" y="3148021"/>
                </a:lnTo>
                <a:lnTo>
                  <a:pt x="0" y="31480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7" name="Hình chữ nhật: Góc Tròn 3">
            <a:extLst>
              <a:ext uri="{FF2B5EF4-FFF2-40B4-BE49-F238E27FC236}">
                <a16:creationId xmlns:a16="http://schemas.microsoft.com/office/drawing/2014/main" id="{E2EB6F65-40E8-4B57-AE5C-9BD7DC16C834}"/>
              </a:ext>
            </a:extLst>
          </p:cNvPr>
          <p:cNvSpPr/>
          <p:nvPr/>
        </p:nvSpPr>
        <p:spPr>
          <a:xfrm>
            <a:off x="1467556" y="76201"/>
            <a:ext cx="8398933" cy="749473"/>
          </a:xfrm>
          <a:prstGeom prst="roundRect">
            <a:avLst>
              <a:gd name="adj" fmla="val 50000"/>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smtClean="0">
                <a:ln>
                  <a:noFill/>
                </a:ln>
                <a:solidFill>
                  <a:srgbClr val="FF5C00"/>
                </a:solidFill>
                <a:effectLst/>
                <a:uLnTx/>
                <a:uFillTx/>
                <a:latin typeface="Times New Roman" panose="02020603050405020304" pitchFamily="18" charset="0"/>
                <a:ea typeface="+mn-ea"/>
                <a:cs typeface="Times New Roman" panose="02020603050405020304" pitchFamily="18" charset="0"/>
              </a:rPr>
              <a:t>PHIẾU HỌC TẬP SỐ 1</a:t>
            </a:r>
            <a:endParaRPr kumimoji="0" lang="en-US" sz="3800" b="0" i="0" u="none" strike="noStrike" kern="1200" cap="none" spc="0" normalizeH="0" baseline="0" noProof="0" dirty="0">
              <a:ln>
                <a:noFill/>
              </a:ln>
              <a:solidFill>
                <a:srgbClr val="FF5C00"/>
              </a:solidFill>
              <a:effectLst/>
              <a:uLnTx/>
              <a:uFillTx/>
              <a:latin typeface="Times New Roman" panose="02020603050405020304" pitchFamily="18" charset="0"/>
              <a:ea typeface="+mn-ea"/>
              <a:cs typeface="Times New Roman" panose="02020603050405020304" pitchFamily="18" charset="0"/>
            </a:endParaRPr>
          </a:p>
        </p:txBody>
      </p:sp>
      <p:grpSp>
        <p:nvGrpSpPr>
          <p:cNvPr id="10" name="Nhóm 2">
            <a:extLst>
              <a:ext uri="{FF2B5EF4-FFF2-40B4-BE49-F238E27FC236}">
                <a16:creationId xmlns:a16="http://schemas.microsoft.com/office/drawing/2014/main" id="{021FC591-E2E3-402B-9D98-B42F8DBD663F}"/>
              </a:ext>
            </a:extLst>
          </p:cNvPr>
          <p:cNvGrpSpPr/>
          <p:nvPr/>
        </p:nvGrpSpPr>
        <p:grpSpPr>
          <a:xfrm>
            <a:off x="191729" y="962160"/>
            <a:ext cx="11887200" cy="5467878"/>
            <a:chOff x="331206" y="1009516"/>
            <a:chExt cx="5881048" cy="2853890"/>
          </a:xfrm>
          <a:solidFill>
            <a:schemeClr val="bg1"/>
          </a:solidFill>
        </p:grpSpPr>
        <p:sp>
          <p:nvSpPr>
            <p:cNvPr id="11" name="Hình chữ nhật 31">
              <a:extLst>
                <a:ext uri="{FF2B5EF4-FFF2-40B4-BE49-F238E27FC236}">
                  <a16:creationId xmlns:a16="http://schemas.microsoft.com/office/drawing/2014/main" id="{3790D77B-4087-41E2-A396-698955241A93}"/>
                </a:ext>
              </a:extLst>
            </p:cNvPr>
            <p:cNvSpPr/>
            <p:nvPr/>
          </p:nvSpPr>
          <p:spPr>
            <a:xfrm>
              <a:off x="331206" y="1009516"/>
              <a:ext cx="5877890" cy="2853890"/>
            </a:xfrm>
            <a:prstGeom prst="rect">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ctr"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a:ln>
                  <a:noFill/>
                </a:ln>
                <a:solidFill>
                  <a:prstClr val="black">
                    <a:lumMod val="75000"/>
                    <a:lumOff val="25000"/>
                  </a:prstClr>
                </a:solidFill>
                <a:effectLst/>
                <a:uLnTx/>
                <a:uFillTx/>
                <a:latin typeface="Myriad Pro Black Cond" panose="020B0806030403020204" pitchFamily="34" charset="0"/>
                <a:ea typeface="微软雅黑" pitchFamily="34" charset="-122"/>
                <a:cs typeface="+mn-cs"/>
              </a:endParaRPr>
            </a:p>
          </p:txBody>
        </p:sp>
        <p:sp>
          <p:nvSpPr>
            <p:cNvPr id="12" name="Tam giác Vuông 1">
              <a:extLst>
                <a:ext uri="{FF2B5EF4-FFF2-40B4-BE49-F238E27FC236}">
                  <a16:creationId xmlns:a16="http://schemas.microsoft.com/office/drawing/2014/main" id="{2FD044F3-66FF-41CA-8EA9-7C0FEC80D5BA}"/>
                </a:ext>
              </a:extLst>
            </p:cNvPr>
            <p:cNvSpPr/>
            <p:nvPr/>
          </p:nvSpPr>
          <p:spPr>
            <a:xfrm rot="5400000">
              <a:off x="331206" y="1018831"/>
              <a:ext cx="381000" cy="381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Black Cond" panose="020B0806030403020204" pitchFamily="34" charset="0"/>
                <a:ea typeface="+mn-ea"/>
                <a:cs typeface="+mn-cs"/>
              </a:endParaRPr>
            </a:p>
          </p:txBody>
        </p:sp>
        <p:sp>
          <p:nvSpPr>
            <p:cNvPr id="13" name="Tam giác Vuông 32">
              <a:extLst>
                <a:ext uri="{FF2B5EF4-FFF2-40B4-BE49-F238E27FC236}">
                  <a16:creationId xmlns:a16="http://schemas.microsoft.com/office/drawing/2014/main" id="{FB90028D-E805-4384-8EFA-7EEC6A4BBC08}"/>
                </a:ext>
              </a:extLst>
            </p:cNvPr>
            <p:cNvSpPr/>
            <p:nvPr/>
          </p:nvSpPr>
          <p:spPr>
            <a:xfrm rot="16200000">
              <a:off x="5831254" y="3482406"/>
              <a:ext cx="381000" cy="381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yriad Pro Black Cond" panose="020B0806030403020204" pitchFamily="34" charset="0"/>
                <a:ea typeface="+mn-ea"/>
                <a:cs typeface="+mn-cs"/>
              </a:endParaRPr>
            </a:p>
          </p:txBody>
        </p:sp>
      </p:grpSp>
      <p:sp>
        <p:nvSpPr>
          <p:cNvPr id="14" name="Rectangle 13"/>
          <p:cNvSpPr/>
          <p:nvPr/>
        </p:nvSpPr>
        <p:spPr>
          <a:xfrm>
            <a:off x="496657" y="1208162"/>
            <a:ext cx="11197219" cy="479105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chưa</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đóng</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khóa</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thì</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kim</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nam</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châm</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đóng</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khóa</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K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thì</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kim</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nam</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châm</a:t>
            </a:r>
            <a:r>
              <a:rPr kumimoji="0" lang="en-US" sz="3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3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Chứng</a:t>
            </a:r>
            <a:r>
              <a:rPr kumimoji="0" lang="en-US" sz="3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4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tỏ</a:t>
            </a:r>
            <a:r>
              <a:rPr kumimoji="0" lang="en-US" sz="3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=&gt; Khi đặt kim nam châm gần dây dẫn có dòng điện chạy qua thì kim nam châm sẽ chịu tác dụng của…………………….. đây cũng chính là biểu hiện của từ trường.</a:t>
            </a:r>
            <a:endParaRPr kumimoji="0" lang="en-US" sz="34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p:cNvPicPr/>
          <p:nvPr/>
        </p:nvPicPr>
        <p:blipFill>
          <a:blip r:embed="rId10"/>
          <a:stretch>
            <a:fillRect/>
          </a:stretch>
        </p:blipFill>
        <p:spPr>
          <a:xfrm>
            <a:off x="8421329" y="1243861"/>
            <a:ext cx="3453094" cy="3077416"/>
          </a:xfrm>
          <a:prstGeom prst="rect">
            <a:avLst/>
          </a:prstGeom>
        </p:spPr>
      </p:pic>
    </p:spTree>
    <p:extLst>
      <p:ext uri="{BB962C8B-B14F-4D97-AF65-F5344CB8AC3E}">
        <p14:creationId xmlns:p14="http://schemas.microsoft.com/office/powerpoint/2010/main" val="27710201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3" name="Freeform 3"/>
          <p:cNvSpPr/>
          <p:nvPr/>
        </p:nvSpPr>
        <p:spPr>
          <a:xfrm rot="1049988">
            <a:off x="11760197" y="4348072"/>
            <a:ext cx="3418155" cy="4306338"/>
          </a:xfrm>
          <a:custGeom>
            <a:avLst/>
            <a:gdLst/>
            <a:ahLst/>
            <a:cxnLst/>
            <a:rect l="l" t="t" r="r" b="b"/>
            <a:pathLst>
              <a:path w="5127233" h="6459507">
                <a:moveTo>
                  <a:pt x="0" y="0"/>
                </a:moveTo>
                <a:lnTo>
                  <a:pt x="5127234" y="0"/>
                </a:lnTo>
                <a:lnTo>
                  <a:pt x="5127234" y="6459507"/>
                </a:lnTo>
                <a:lnTo>
                  <a:pt x="0" y="64595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7651441">
            <a:off x="11187185" y="-903945"/>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8428772" flipV="1">
            <a:off x="-2500226" y="-1870072"/>
            <a:ext cx="3418155" cy="4306338"/>
          </a:xfrm>
          <a:custGeom>
            <a:avLst/>
            <a:gdLst/>
            <a:ahLst/>
            <a:cxnLst/>
            <a:rect l="l" t="t" r="r" b="b"/>
            <a:pathLst>
              <a:path w="5127233" h="6459507">
                <a:moveTo>
                  <a:pt x="0" y="6459506"/>
                </a:moveTo>
                <a:lnTo>
                  <a:pt x="5127233" y="6459506"/>
                </a:lnTo>
                <a:lnTo>
                  <a:pt x="5127233" y="0"/>
                </a:lnTo>
                <a:lnTo>
                  <a:pt x="0" y="0"/>
                </a:lnTo>
                <a:lnTo>
                  <a:pt x="0" y="6459506"/>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93705" y="3446129"/>
            <a:ext cx="1688222" cy="1968772"/>
          </a:xfrm>
          <a:custGeom>
            <a:avLst/>
            <a:gdLst/>
            <a:ahLst/>
            <a:cxnLst/>
            <a:rect l="l" t="t" r="r" b="b"/>
            <a:pathLst>
              <a:path w="2532333" h="2953158">
                <a:moveTo>
                  <a:pt x="0" y="0"/>
                </a:moveTo>
                <a:lnTo>
                  <a:pt x="2532333" y="0"/>
                </a:lnTo>
                <a:lnTo>
                  <a:pt x="2532333" y="2953158"/>
                </a:lnTo>
                <a:lnTo>
                  <a:pt x="0" y="29531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810636">
            <a:off x="-1365335" y="6128595"/>
            <a:ext cx="2202814" cy="2098681"/>
          </a:xfrm>
          <a:custGeom>
            <a:avLst/>
            <a:gdLst/>
            <a:ahLst/>
            <a:cxnLst/>
            <a:rect l="l" t="t" r="r" b="b"/>
            <a:pathLst>
              <a:path w="3304221" h="3148021">
                <a:moveTo>
                  <a:pt x="0" y="0"/>
                </a:moveTo>
                <a:lnTo>
                  <a:pt x="3304220" y="0"/>
                </a:lnTo>
                <a:lnTo>
                  <a:pt x="3304220" y="3148021"/>
                </a:lnTo>
                <a:lnTo>
                  <a:pt x="0" y="31480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grpSp>
        <p:nvGrpSpPr>
          <p:cNvPr id="10" name="Group 9"/>
          <p:cNvGrpSpPr/>
          <p:nvPr/>
        </p:nvGrpSpPr>
        <p:grpSpPr>
          <a:xfrm>
            <a:off x="5388167" y="1501967"/>
            <a:ext cx="1295400" cy="1295400"/>
            <a:chOff x="3886200" y="2133600"/>
            <a:chExt cx="1295400" cy="1295400"/>
          </a:xfrm>
        </p:grpSpPr>
        <p:sp>
          <p:nvSpPr>
            <p:cNvPr id="11" name="Isosceles Triangle 10"/>
            <p:cNvSpPr/>
            <p:nvPr/>
          </p:nvSpPr>
          <p:spPr>
            <a:xfrm>
              <a:off x="4384222" y="2402880"/>
              <a:ext cx="299357" cy="857127"/>
            </a:xfrm>
            <a:prstGeom prst="triangl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cxnSp>
          <p:nvCxnSpPr>
            <p:cNvPr id="12" name="Straight Connector 11"/>
            <p:cNvCxnSpPr/>
            <p:nvPr/>
          </p:nvCxnSpPr>
          <p:spPr>
            <a:xfrm rot="5400000" flipH="1" flipV="1">
              <a:off x="4248191" y="2418685"/>
              <a:ext cx="571418" cy="124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886200" y="3200400"/>
              <a:ext cx="1295400" cy="2286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4" name="Group 13"/>
          <p:cNvGrpSpPr/>
          <p:nvPr/>
        </p:nvGrpSpPr>
        <p:grpSpPr>
          <a:xfrm rot="16200000">
            <a:off x="2991439" y="3206114"/>
            <a:ext cx="533400" cy="1588775"/>
            <a:chOff x="371000" y="3860791"/>
            <a:chExt cx="533400" cy="1588772"/>
          </a:xfrm>
        </p:grpSpPr>
        <p:grpSp>
          <p:nvGrpSpPr>
            <p:cNvPr id="15" name="Group 7"/>
            <p:cNvGrpSpPr>
              <a:grpSpLocks/>
            </p:cNvGrpSpPr>
            <p:nvPr/>
          </p:nvGrpSpPr>
          <p:grpSpPr bwMode="auto">
            <a:xfrm rot="5400000">
              <a:off x="-156686" y="4388477"/>
              <a:ext cx="1588772" cy="533400"/>
              <a:chOff x="2364" y="2982"/>
              <a:chExt cx="1141" cy="672"/>
            </a:xfrm>
          </p:grpSpPr>
          <p:sp>
            <p:nvSpPr>
              <p:cNvPr id="17" name="Line 8"/>
              <p:cNvSpPr>
                <a:spLocks noChangeShapeType="1"/>
              </p:cNvSpPr>
              <p:nvPr/>
            </p:nvSpPr>
            <p:spPr bwMode="auto">
              <a:xfrm>
                <a:off x="2364" y="3168"/>
                <a:ext cx="0" cy="288"/>
              </a:xfrm>
              <a:prstGeom prst="line">
                <a:avLst/>
              </a:prstGeom>
              <a:noFill/>
              <a:ln w="11430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18" name="Rectangle 9"/>
              <p:cNvSpPr>
                <a:spLocks noChangeArrowheads="1"/>
              </p:cNvSpPr>
              <p:nvPr/>
            </p:nvSpPr>
            <p:spPr bwMode="auto">
              <a:xfrm>
                <a:off x="2401" y="2982"/>
                <a:ext cx="1104" cy="672"/>
              </a:xfrm>
              <a:prstGeom prst="rect">
                <a:avLst/>
              </a:prstGeom>
              <a:gradFill rotWithShape="1">
                <a:gsLst>
                  <a:gs pos="0">
                    <a:srgbClr val="CCFFFF"/>
                  </a:gs>
                  <a:gs pos="100000">
                    <a:srgbClr val="CCFFFF">
                      <a:gamma/>
                      <a:shade val="46275"/>
                      <a:invGamma/>
                    </a:srgbClr>
                  </a:gs>
                </a:gsLst>
                <a:lin ang="5400000" scaled="1"/>
              </a:gradFill>
              <a:ln w="9525">
                <a:solidFill>
                  <a:schemeClr val="tx1"/>
                </a:solidFill>
                <a:miter lim="800000"/>
                <a:headEnd/>
                <a:tailEnd/>
              </a:ln>
              <a:effectLst/>
            </p:spPr>
            <p:txBody>
              <a:bodyPr rot="10800000" vert="eaVert"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9" name="Line 10"/>
              <p:cNvSpPr>
                <a:spLocks noChangeShapeType="1"/>
              </p:cNvSpPr>
              <p:nvPr/>
            </p:nvSpPr>
            <p:spPr bwMode="auto">
              <a:xfrm>
                <a:off x="2592" y="3240"/>
                <a:ext cx="0" cy="192"/>
              </a:xfrm>
              <a:prstGeom prst="line">
                <a:avLst/>
              </a:prstGeom>
              <a:noFill/>
              <a:ln w="571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20" name="Line 11"/>
              <p:cNvSpPr>
                <a:spLocks noChangeShapeType="1"/>
              </p:cNvSpPr>
              <p:nvPr/>
            </p:nvSpPr>
            <p:spPr bwMode="auto">
              <a:xfrm>
                <a:off x="2508" y="3336"/>
                <a:ext cx="168" cy="0"/>
              </a:xfrm>
              <a:prstGeom prst="line">
                <a:avLst/>
              </a:prstGeom>
              <a:noFill/>
              <a:ln w="571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21" name="Line 12"/>
              <p:cNvSpPr>
                <a:spLocks noChangeShapeType="1"/>
              </p:cNvSpPr>
              <p:nvPr/>
            </p:nvSpPr>
            <p:spPr bwMode="auto">
              <a:xfrm>
                <a:off x="3240" y="3336"/>
                <a:ext cx="168" cy="0"/>
              </a:xfrm>
              <a:prstGeom prst="line">
                <a:avLst/>
              </a:prstGeom>
              <a:noFill/>
              <a:ln w="571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grpSp>
        <p:sp>
          <p:nvSpPr>
            <p:cNvPr id="16" name="Line 13"/>
            <p:cNvSpPr>
              <a:spLocks noChangeShapeType="1"/>
            </p:cNvSpPr>
            <p:nvPr/>
          </p:nvSpPr>
          <p:spPr bwMode="auto">
            <a:xfrm rot="16200000" flipH="1">
              <a:off x="551932" y="4127930"/>
              <a:ext cx="133751" cy="0"/>
            </a:xfrm>
            <a:prstGeom prst="line">
              <a:avLst/>
            </a:prstGeom>
            <a:noFill/>
            <a:ln w="57150">
              <a:solidFill>
                <a:schemeClr val="tx1"/>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22" name="Group 21"/>
          <p:cNvGrpSpPr/>
          <p:nvPr/>
        </p:nvGrpSpPr>
        <p:grpSpPr>
          <a:xfrm rot="21000883">
            <a:off x="4805541" y="1354755"/>
            <a:ext cx="2466243" cy="272435"/>
            <a:chOff x="774303" y="2606671"/>
            <a:chExt cx="2743200" cy="457200"/>
          </a:xfrm>
        </p:grpSpPr>
        <p:sp>
          <p:nvSpPr>
            <p:cNvPr id="23" name="Flowchart: Sort 22"/>
            <p:cNvSpPr/>
            <p:nvPr/>
          </p:nvSpPr>
          <p:spPr>
            <a:xfrm rot="5400000">
              <a:off x="1917303" y="1463671"/>
              <a:ext cx="457200" cy="2743200"/>
            </a:xfrm>
            <a:prstGeom prst="flowChartSor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24" name="Isosceles Triangle 23"/>
            <p:cNvSpPr/>
            <p:nvPr/>
          </p:nvSpPr>
          <p:spPr>
            <a:xfrm rot="16200000">
              <a:off x="1272362" y="2184388"/>
              <a:ext cx="392936" cy="1314094"/>
            </a:xfrm>
            <a:prstGeom prst="triangle">
              <a:avLst>
                <a:gd name="adj" fmla="val 55934"/>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grpSp>
      <p:cxnSp>
        <p:nvCxnSpPr>
          <p:cNvPr id="25" name="Straight Connector 24"/>
          <p:cNvCxnSpPr/>
          <p:nvPr/>
        </p:nvCxnSpPr>
        <p:spPr>
          <a:xfrm flipV="1">
            <a:off x="3276600" y="609600"/>
            <a:ext cx="5791200" cy="1143000"/>
          </a:xfrm>
          <a:prstGeom prst="line">
            <a:avLst/>
          </a:prstGeom>
          <a:ln>
            <a:solidFill>
              <a:srgbClr val="00B0F0"/>
            </a:solidFill>
          </a:ln>
        </p:spPr>
        <p:style>
          <a:lnRef idx="3">
            <a:schemeClr val="dk1"/>
          </a:lnRef>
          <a:fillRef idx="0">
            <a:schemeClr val="dk1"/>
          </a:fillRef>
          <a:effectRef idx="2">
            <a:schemeClr val="dk1"/>
          </a:effectRef>
          <a:fontRef idx="minor">
            <a:schemeClr val="tx1"/>
          </a:fontRef>
        </p:style>
      </p:cxnSp>
      <p:pic>
        <p:nvPicPr>
          <p:cNvPr id="26" name="Picture 17"/>
          <p:cNvPicPr>
            <a:picLocks noChangeAspect="1" noChangeArrowheads="1"/>
          </p:cNvPicPr>
          <p:nvPr/>
        </p:nvPicPr>
        <p:blipFill>
          <a:blip r:embed="rId10"/>
          <a:srcRect/>
          <a:stretch>
            <a:fillRect/>
          </a:stretch>
        </p:blipFill>
        <p:spPr bwMode="auto">
          <a:xfrm>
            <a:off x="5105400" y="3571876"/>
            <a:ext cx="1371600" cy="695325"/>
          </a:xfrm>
          <a:prstGeom prst="rect">
            <a:avLst/>
          </a:prstGeom>
          <a:noFill/>
        </p:spPr>
      </p:pic>
      <p:pic>
        <p:nvPicPr>
          <p:cNvPr id="27" name="Picture 3"/>
          <p:cNvPicPr>
            <a:picLocks noChangeAspect="1" noChangeArrowheads="1"/>
          </p:cNvPicPr>
          <p:nvPr/>
        </p:nvPicPr>
        <p:blipFill>
          <a:blip r:embed="rId11"/>
          <a:srcRect/>
          <a:stretch>
            <a:fillRect/>
          </a:stretch>
        </p:blipFill>
        <p:spPr bwMode="auto">
          <a:xfrm>
            <a:off x="5029200" y="3657600"/>
            <a:ext cx="1371600" cy="609600"/>
          </a:xfrm>
          <a:prstGeom prst="rect">
            <a:avLst/>
          </a:prstGeom>
          <a:noFill/>
        </p:spPr>
      </p:pic>
      <p:pic>
        <p:nvPicPr>
          <p:cNvPr id="28" name="Picture 16"/>
          <p:cNvPicPr>
            <a:picLocks noChangeAspect="1" noChangeArrowheads="1"/>
          </p:cNvPicPr>
          <p:nvPr/>
        </p:nvPicPr>
        <p:blipFill>
          <a:blip r:embed="rId12"/>
          <a:srcRect/>
          <a:stretch>
            <a:fillRect/>
          </a:stretch>
        </p:blipFill>
        <p:spPr>
          <a:xfrm>
            <a:off x="8807738" y="2362200"/>
            <a:ext cx="1598612" cy="1685925"/>
          </a:xfrm>
          <a:prstGeom prst="rect">
            <a:avLst/>
          </a:prstGeom>
          <a:noFill/>
          <a:ln/>
        </p:spPr>
      </p:pic>
      <p:sp>
        <p:nvSpPr>
          <p:cNvPr id="29" name="Text Box 18"/>
          <p:cNvSpPr txBox="1">
            <a:spLocks noChangeArrowheads="1"/>
          </p:cNvSpPr>
          <p:nvPr/>
        </p:nvSpPr>
        <p:spPr bwMode="auto">
          <a:xfrm>
            <a:off x="9415749" y="3133726"/>
            <a:ext cx="769939" cy="553997"/>
          </a:xfrm>
          <a:prstGeom prst="rect">
            <a:avLst/>
          </a:prstGeom>
          <a:noFill/>
          <a:ln w="9525">
            <a:noFill/>
            <a:miter lim="800000"/>
            <a:headEnd/>
            <a:tailEnd/>
          </a:ln>
          <a:effectLst/>
        </p:spPr>
        <p:txBody>
          <a:bodyPr lIns="121917" tIns="60958" rIns="121917" bIns="60958">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mn-ea"/>
                <a:cs typeface="+mn-cs"/>
              </a:rPr>
              <a:t>A</a:t>
            </a:r>
          </a:p>
        </p:txBody>
      </p:sp>
      <p:sp>
        <p:nvSpPr>
          <p:cNvPr id="30" name="Line 19"/>
          <p:cNvSpPr>
            <a:spLocks noChangeShapeType="1"/>
          </p:cNvSpPr>
          <p:nvPr/>
        </p:nvSpPr>
        <p:spPr bwMode="auto">
          <a:xfrm>
            <a:off x="9491949" y="3590925"/>
            <a:ext cx="304800" cy="0"/>
          </a:xfrm>
          <a:prstGeom prst="line">
            <a:avLst/>
          </a:prstGeom>
          <a:noFill/>
          <a:ln w="38100">
            <a:solidFill>
              <a:schemeClr val="tx1"/>
            </a:solidFill>
            <a:round/>
            <a:headEnd/>
            <a:tailEnd/>
          </a:ln>
          <a:effectLst/>
        </p:spPr>
        <p:txBody>
          <a:bodyPr lIns="121917" tIns="60958" rIns="121917" bIns="6095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grpSp>
        <p:nvGrpSpPr>
          <p:cNvPr id="31" name="Group 20"/>
          <p:cNvGrpSpPr>
            <a:grpSpLocks/>
          </p:cNvGrpSpPr>
          <p:nvPr/>
        </p:nvGrpSpPr>
        <p:grpSpPr bwMode="auto">
          <a:xfrm>
            <a:off x="8958549" y="2981325"/>
            <a:ext cx="1143000" cy="381000"/>
            <a:chOff x="1824" y="1536"/>
            <a:chExt cx="2784" cy="645"/>
          </a:xfrm>
        </p:grpSpPr>
        <p:pic>
          <p:nvPicPr>
            <p:cNvPr id="32" name="Picture 21"/>
            <p:cNvPicPr>
              <a:picLocks noChangeAspect="1" noChangeArrowheads="1"/>
            </p:cNvPicPr>
            <p:nvPr/>
          </p:nvPicPr>
          <p:blipFill>
            <a:blip r:embed="rId13"/>
            <a:srcRect/>
            <a:stretch>
              <a:fillRect/>
            </a:stretch>
          </p:blipFill>
          <p:spPr bwMode="auto">
            <a:xfrm>
              <a:off x="1968" y="1536"/>
              <a:ext cx="2640" cy="536"/>
            </a:xfrm>
            <a:prstGeom prst="rect">
              <a:avLst/>
            </a:prstGeom>
            <a:noFill/>
          </p:spPr>
        </p:pic>
        <p:pic>
          <p:nvPicPr>
            <p:cNvPr id="33" name="Picture 22"/>
            <p:cNvPicPr>
              <a:picLocks noChangeAspect="1" noChangeArrowheads="1"/>
            </p:cNvPicPr>
            <p:nvPr/>
          </p:nvPicPr>
          <p:blipFill>
            <a:blip r:embed="rId14"/>
            <a:srcRect/>
            <a:stretch>
              <a:fillRect/>
            </a:stretch>
          </p:blipFill>
          <p:spPr bwMode="auto">
            <a:xfrm rot="-512320">
              <a:off x="1824" y="1920"/>
              <a:ext cx="336" cy="261"/>
            </a:xfrm>
            <a:prstGeom prst="rect">
              <a:avLst/>
            </a:prstGeom>
            <a:noFill/>
          </p:spPr>
        </p:pic>
      </p:grpSp>
      <p:grpSp>
        <p:nvGrpSpPr>
          <p:cNvPr id="34" name="Group 50"/>
          <p:cNvGrpSpPr>
            <a:grpSpLocks/>
          </p:cNvGrpSpPr>
          <p:nvPr/>
        </p:nvGrpSpPr>
        <p:grpSpPr bwMode="auto">
          <a:xfrm rot="-3230375">
            <a:off x="9339549" y="3133725"/>
            <a:ext cx="498475" cy="1212851"/>
            <a:chOff x="2278" y="2679"/>
            <a:chExt cx="314" cy="764"/>
          </a:xfrm>
        </p:grpSpPr>
        <p:sp>
          <p:nvSpPr>
            <p:cNvPr id="35" name="Line 51"/>
            <p:cNvSpPr>
              <a:spLocks noChangeShapeType="1"/>
            </p:cNvSpPr>
            <p:nvPr/>
          </p:nvSpPr>
          <p:spPr bwMode="auto">
            <a:xfrm rot="2913502" flipH="1" flipV="1">
              <a:off x="2280" y="2690"/>
              <a:ext cx="323" cy="301"/>
            </a:xfrm>
            <a:prstGeom prst="line">
              <a:avLst/>
            </a:prstGeom>
            <a:noFill/>
            <a:ln w="57150">
              <a:solidFill>
                <a:srgbClr val="FF0000"/>
              </a:solidFill>
              <a:round/>
              <a:headEnd/>
              <a:tailEnd type="triangl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36" name="Line 52"/>
            <p:cNvSpPr>
              <a:spLocks noChangeShapeType="1"/>
            </p:cNvSpPr>
            <p:nvPr/>
          </p:nvSpPr>
          <p:spPr bwMode="auto">
            <a:xfrm rot="2913502" flipH="1" flipV="1">
              <a:off x="2267" y="3131"/>
              <a:ext cx="323" cy="301"/>
            </a:xfrm>
            <a:prstGeom prst="line">
              <a:avLst/>
            </a:prstGeom>
            <a:noFill/>
            <a:ln w="3175">
              <a:solidFill>
                <a:schemeClr val="bg1"/>
              </a:solidFill>
              <a:prstDash val="dash"/>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37" name="Group 36"/>
          <p:cNvGrpSpPr/>
          <p:nvPr/>
        </p:nvGrpSpPr>
        <p:grpSpPr>
          <a:xfrm>
            <a:off x="6923089" y="3505202"/>
            <a:ext cx="1687513" cy="677863"/>
            <a:chOff x="533400" y="5943600"/>
            <a:chExt cx="1382713" cy="601663"/>
          </a:xfrm>
        </p:grpSpPr>
        <p:pic>
          <p:nvPicPr>
            <p:cNvPr id="38" name="Picture 23" descr="BienTro1"/>
            <p:cNvPicPr>
              <a:picLocks noChangeAspect="1" noChangeArrowheads="1"/>
            </p:cNvPicPr>
            <p:nvPr/>
          </p:nvPicPr>
          <p:blipFill>
            <a:blip r:embed="rId15"/>
            <a:srcRect l="16826" t="46861" r="17400" b="17992"/>
            <a:stretch>
              <a:fillRect/>
            </a:stretch>
          </p:blipFill>
          <p:spPr bwMode="auto">
            <a:xfrm>
              <a:off x="533400" y="5943600"/>
              <a:ext cx="1382713" cy="601663"/>
            </a:xfrm>
            <a:prstGeom prst="rect">
              <a:avLst/>
            </a:prstGeom>
            <a:noFill/>
          </p:spPr>
        </p:pic>
        <p:sp>
          <p:nvSpPr>
            <p:cNvPr id="39" name="Rectangle 38"/>
            <p:cNvSpPr/>
            <p:nvPr/>
          </p:nvSpPr>
          <p:spPr>
            <a:xfrm>
              <a:off x="1143000" y="5943600"/>
              <a:ext cx="152400" cy="762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solidFill>
                    <a:srgbClr val="FFFFFF"/>
                  </a:solidFill>
                </a:ln>
                <a:solidFill>
                  <a:srgbClr val="FFFFFF"/>
                </a:solidFill>
                <a:effectLst/>
                <a:uLnTx/>
                <a:uFillTx/>
                <a:latin typeface="Calibri"/>
                <a:ea typeface="+mn-ea"/>
                <a:cs typeface="+mn-cs"/>
              </a:endParaRPr>
            </a:p>
          </p:txBody>
        </p:sp>
      </p:grpSp>
      <p:grpSp>
        <p:nvGrpSpPr>
          <p:cNvPr id="40" name="Group 39"/>
          <p:cNvGrpSpPr/>
          <p:nvPr/>
        </p:nvGrpSpPr>
        <p:grpSpPr>
          <a:xfrm>
            <a:off x="8763000" y="228600"/>
            <a:ext cx="685800" cy="1828800"/>
            <a:chOff x="685800" y="2514600"/>
            <a:chExt cx="914400" cy="2057400"/>
          </a:xfrm>
        </p:grpSpPr>
        <p:sp>
          <p:nvSpPr>
            <p:cNvPr id="41" name="Oval 40"/>
            <p:cNvSpPr/>
            <p:nvPr/>
          </p:nvSpPr>
          <p:spPr>
            <a:xfrm>
              <a:off x="685800" y="4114800"/>
              <a:ext cx="914400" cy="457200"/>
            </a:xfrm>
            <a:prstGeom prst="ellipse">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42" name="Pentagon 41"/>
            <p:cNvSpPr/>
            <p:nvPr/>
          </p:nvSpPr>
          <p:spPr>
            <a:xfrm rot="16200000">
              <a:off x="495300" y="3581400"/>
              <a:ext cx="1257300" cy="266700"/>
            </a:xfrm>
            <a:prstGeom prst="homePlate">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43" name="Pentagon 42"/>
            <p:cNvSpPr/>
            <p:nvPr/>
          </p:nvSpPr>
          <p:spPr>
            <a:xfrm rot="5400000">
              <a:off x="931385" y="2628900"/>
              <a:ext cx="381000" cy="152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cxnSp>
          <p:nvCxnSpPr>
            <p:cNvPr id="44" name="Straight Connector 43"/>
            <p:cNvCxnSpPr/>
            <p:nvPr/>
          </p:nvCxnSpPr>
          <p:spPr>
            <a:xfrm rot="5400000" flipH="1" flipV="1">
              <a:off x="958343" y="3004057"/>
              <a:ext cx="304800" cy="1588"/>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2971800" y="1371600"/>
            <a:ext cx="685800" cy="1828800"/>
            <a:chOff x="685800" y="2514600"/>
            <a:chExt cx="914400" cy="2057400"/>
          </a:xfrm>
        </p:grpSpPr>
        <p:sp>
          <p:nvSpPr>
            <p:cNvPr id="46" name="Oval 45"/>
            <p:cNvSpPr/>
            <p:nvPr/>
          </p:nvSpPr>
          <p:spPr>
            <a:xfrm>
              <a:off x="685800" y="4114800"/>
              <a:ext cx="914400" cy="457200"/>
            </a:xfrm>
            <a:prstGeom prst="ellipse">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47" name="Pentagon 46"/>
            <p:cNvSpPr/>
            <p:nvPr/>
          </p:nvSpPr>
          <p:spPr>
            <a:xfrm rot="16200000">
              <a:off x="495300" y="3581400"/>
              <a:ext cx="1257300" cy="266700"/>
            </a:xfrm>
            <a:prstGeom prst="homePlate">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48" name="Pentagon 47"/>
            <p:cNvSpPr/>
            <p:nvPr/>
          </p:nvSpPr>
          <p:spPr>
            <a:xfrm rot="5400000">
              <a:off x="931385" y="2628900"/>
              <a:ext cx="381000" cy="152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cxnSp>
          <p:nvCxnSpPr>
            <p:cNvPr id="49" name="Straight Connector 48"/>
            <p:cNvCxnSpPr/>
            <p:nvPr/>
          </p:nvCxnSpPr>
          <p:spPr>
            <a:xfrm rot="5400000" flipH="1" flipV="1">
              <a:off x="958343" y="3004057"/>
              <a:ext cx="304800"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50" name="Freeform 49"/>
          <p:cNvSpPr/>
          <p:nvPr/>
        </p:nvSpPr>
        <p:spPr>
          <a:xfrm>
            <a:off x="2438400" y="1648859"/>
            <a:ext cx="837283" cy="2328231"/>
          </a:xfrm>
          <a:custGeom>
            <a:avLst/>
            <a:gdLst>
              <a:gd name="connsiteX0" fmla="*/ 837282 w 837282"/>
              <a:gd name="connsiteY0" fmla="*/ 124858 h 2328231"/>
              <a:gd name="connsiteX1" fmla="*/ 220338 w 837282"/>
              <a:gd name="connsiteY1" fmla="*/ 367229 h 2328231"/>
              <a:gd name="connsiteX2" fmla="*/ 0 w 837282"/>
              <a:gd name="connsiteY2" fmla="*/ 2328231 h 2328231"/>
            </a:gdLst>
            <a:ahLst/>
            <a:cxnLst>
              <a:cxn ang="0">
                <a:pos x="connsiteX0" y="connsiteY0"/>
              </a:cxn>
              <a:cxn ang="0">
                <a:pos x="connsiteX1" y="connsiteY1"/>
              </a:cxn>
              <a:cxn ang="0">
                <a:pos x="connsiteX2" y="connsiteY2"/>
              </a:cxn>
            </a:cxnLst>
            <a:rect l="l" t="t" r="r" b="b"/>
            <a:pathLst>
              <a:path w="837282" h="2328231">
                <a:moveTo>
                  <a:pt x="837282" y="124858"/>
                </a:moveTo>
                <a:cubicBezTo>
                  <a:pt x="598583" y="62429"/>
                  <a:pt x="359885" y="0"/>
                  <a:pt x="220338" y="367229"/>
                </a:cubicBezTo>
                <a:cubicBezTo>
                  <a:pt x="80791" y="734458"/>
                  <a:pt x="40395" y="1531344"/>
                  <a:pt x="0" y="2328231"/>
                </a:cubicBezTo>
              </a:path>
            </a:pathLst>
          </a:custGeom>
          <a:ln w="28575"/>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cxnSp>
        <p:nvCxnSpPr>
          <p:cNvPr id="51" name="Straight Connector 50"/>
          <p:cNvCxnSpPr/>
          <p:nvPr/>
        </p:nvCxnSpPr>
        <p:spPr>
          <a:xfrm flipV="1">
            <a:off x="4013248" y="3924301"/>
            <a:ext cx="1168352" cy="1143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6368668" y="3908235"/>
            <a:ext cx="685800" cy="2286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3" name="Flowchart: Merge 52"/>
          <p:cNvSpPr/>
          <p:nvPr/>
        </p:nvSpPr>
        <p:spPr>
          <a:xfrm>
            <a:off x="8077200" y="3505200"/>
            <a:ext cx="152400" cy="304800"/>
          </a:xfrm>
          <a:prstGeom prst="flowChartMerge">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cxnSp>
        <p:nvCxnSpPr>
          <p:cNvPr id="54" name="Straight Connector 53"/>
          <p:cNvCxnSpPr/>
          <p:nvPr/>
        </p:nvCxnSpPr>
        <p:spPr>
          <a:xfrm rot="16200000" flipH="1">
            <a:off x="8610435" y="1077984"/>
            <a:ext cx="1871133" cy="89213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5" name="Freeform 54"/>
          <p:cNvSpPr/>
          <p:nvPr/>
        </p:nvSpPr>
        <p:spPr>
          <a:xfrm>
            <a:off x="8541745" y="2394333"/>
            <a:ext cx="550843" cy="1252251"/>
          </a:xfrm>
          <a:custGeom>
            <a:avLst/>
            <a:gdLst>
              <a:gd name="connsiteX0" fmla="*/ 550843 w 550843"/>
              <a:gd name="connsiteY0" fmla="*/ 150563 h 1252250"/>
              <a:gd name="connsiteX1" fmla="*/ 99151 w 550843"/>
              <a:gd name="connsiteY1" fmla="*/ 183614 h 1252250"/>
              <a:gd name="connsiteX2" fmla="*/ 0 w 550843"/>
              <a:gd name="connsiteY2" fmla="*/ 1252250 h 1252250"/>
            </a:gdLst>
            <a:ahLst/>
            <a:cxnLst>
              <a:cxn ang="0">
                <a:pos x="connsiteX0" y="connsiteY0"/>
              </a:cxn>
              <a:cxn ang="0">
                <a:pos x="connsiteX1" y="connsiteY1"/>
              </a:cxn>
              <a:cxn ang="0">
                <a:pos x="connsiteX2" y="connsiteY2"/>
              </a:cxn>
            </a:cxnLst>
            <a:rect l="l" t="t" r="r" b="b"/>
            <a:pathLst>
              <a:path w="550843" h="1252250">
                <a:moveTo>
                  <a:pt x="550843" y="150563"/>
                </a:moveTo>
                <a:cubicBezTo>
                  <a:pt x="370900" y="75281"/>
                  <a:pt x="190958" y="0"/>
                  <a:pt x="99151" y="183614"/>
                </a:cubicBezTo>
                <a:cubicBezTo>
                  <a:pt x="7344" y="367228"/>
                  <a:pt x="3672" y="809739"/>
                  <a:pt x="0" y="1252250"/>
                </a:cubicBezTo>
              </a:path>
            </a:pathLst>
          </a:custGeom>
          <a:ln w="28575"/>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56" name="Freeform 55"/>
          <p:cNvSpPr/>
          <p:nvPr/>
        </p:nvSpPr>
        <p:spPr>
          <a:xfrm>
            <a:off x="8508696" y="2511845"/>
            <a:ext cx="2095041" cy="2102387"/>
          </a:xfrm>
          <a:custGeom>
            <a:avLst/>
            <a:gdLst>
              <a:gd name="connsiteX0" fmla="*/ 1509311 w 2095041"/>
              <a:gd name="connsiteY0" fmla="*/ 0 h 2102386"/>
              <a:gd name="connsiteX1" fmla="*/ 1994053 w 2095041"/>
              <a:gd name="connsiteY1" fmla="*/ 793214 h 2102386"/>
              <a:gd name="connsiteX2" fmla="*/ 2027104 w 2095041"/>
              <a:gd name="connsiteY2" fmla="*/ 1410159 h 2102386"/>
              <a:gd name="connsiteX3" fmla="*/ 1586429 w 2095041"/>
              <a:gd name="connsiteY3" fmla="*/ 2016087 h 2102386"/>
              <a:gd name="connsiteX4" fmla="*/ 903383 w 2095041"/>
              <a:gd name="connsiteY4" fmla="*/ 1927952 h 2102386"/>
              <a:gd name="connsiteX5" fmla="*/ 0 w 2095041"/>
              <a:gd name="connsiteY5" fmla="*/ 1112703 h 210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5041" h="2102386">
                <a:moveTo>
                  <a:pt x="1509311" y="0"/>
                </a:moveTo>
                <a:cubicBezTo>
                  <a:pt x="1708532" y="279094"/>
                  <a:pt x="1907754" y="558188"/>
                  <a:pt x="1994053" y="793214"/>
                </a:cubicBezTo>
                <a:cubicBezTo>
                  <a:pt x="2080352" y="1028241"/>
                  <a:pt x="2095041" y="1206347"/>
                  <a:pt x="2027104" y="1410159"/>
                </a:cubicBezTo>
                <a:cubicBezTo>
                  <a:pt x="1959167" y="1613971"/>
                  <a:pt x="1773716" y="1929788"/>
                  <a:pt x="1586429" y="2016087"/>
                </a:cubicBezTo>
                <a:cubicBezTo>
                  <a:pt x="1399142" y="2102386"/>
                  <a:pt x="1167788" y="2078516"/>
                  <a:pt x="903383" y="1927952"/>
                </a:cubicBezTo>
                <a:cubicBezTo>
                  <a:pt x="638978" y="1777388"/>
                  <a:pt x="319489" y="1445045"/>
                  <a:pt x="0" y="1112703"/>
                </a:cubicBezTo>
              </a:path>
            </a:pathLst>
          </a:custGeom>
          <a:ln w="28575"/>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57" name="Freeform 56"/>
          <p:cNvSpPr/>
          <p:nvPr/>
        </p:nvSpPr>
        <p:spPr>
          <a:xfrm>
            <a:off x="8460957" y="572878"/>
            <a:ext cx="631633" cy="1916935"/>
          </a:xfrm>
          <a:custGeom>
            <a:avLst/>
            <a:gdLst>
              <a:gd name="connsiteX0" fmla="*/ 620616 w 631633"/>
              <a:gd name="connsiteY0" fmla="*/ 0 h 1916935"/>
              <a:gd name="connsiteX1" fmla="*/ 69773 w 631633"/>
              <a:gd name="connsiteY1" fmla="*/ 1002535 h 1916935"/>
              <a:gd name="connsiteX2" fmla="*/ 201975 w 631633"/>
              <a:gd name="connsiteY2" fmla="*/ 1520328 h 1916935"/>
              <a:gd name="connsiteX3" fmla="*/ 631633 w 631633"/>
              <a:gd name="connsiteY3" fmla="*/ 1916935 h 1916935"/>
              <a:gd name="connsiteX4" fmla="*/ 631633 w 631633"/>
              <a:gd name="connsiteY4" fmla="*/ 1916935 h 1916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3" h="1916935">
                <a:moveTo>
                  <a:pt x="620616" y="0"/>
                </a:moveTo>
                <a:cubicBezTo>
                  <a:pt x="380081" y="374573"/>
                  <a:pt x="139546" y="749147"/>
                  <a:pt x="69773" y="1002535"/>
                </a:cubicBezTo>
                <a:cubicBezTo>
                  <a:pt x="0" y="1255923"/>
                  <a:pt x="108332" y="1367928"/>
                  <a:pt x="201975" y="1520328"/>
                </a:cubicBezTo>
                <a:cubicBezTo>
                  <a:pt x="295618" y="1672728"/>
                  <a:pt x="631633" y="1916935"/>
                  <a:pt x="631633" y="1916935"/>
                </a:cubicBezTo>
                <a:lnTo>
                  <a:pt x="631633" y="1916935"/>
                </a:lnTo>
              </a:path>
            </a:pathLst>
          </a:custGeom>
          <a:ln w="28575"/>
        </p:spPr>
        <p:style>
          <a:lnRef idx="1">
            <a:schemeClr val="accent1"/>
          </a:lnRef>
          <a:fillRef idx="0">
            <a:schemeClr val="accent1"/>
          </a:fillRef>
          <a:effectRef idx="0">
            <a:schemeClr val="accent1"/>
          </a:effectRef>
          <a:fontRef idx="minor">
            <a:schemeClr val="tx1"/>
          </a:fontRef>
        </p:style>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cxnSp>
        <p:nvCxnSpPr>
          <p:cNvPr id="58" name="Straight Connector 57"/>
          <p:cNvCxnSpPr/>
          <p:nvPr/>
        </p:nvCxnSpPr>
        <p:spPr>
          <a:xfrm flipV="1">
            <a:off x="4235407" y="1182676"/>
            <a:ext cx="3429000" cy="60960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2034883" y="149653"/>
            <a:ext cx="2590800" cy="502920"/>
          </a:xfrm>
          <a:prstGeom prst="rect">
            <a:avLst/>
          </a:prstGeom>
        </p:spPr>
        <p:txBody>
          <a:bodyPr vert="horz" lIns="121917" tIns="60958" rIns="121917" bIns="60958">
            <a:normAutofit/>
          </a:bodyPr>
          <a:lstStyle/>
          <a:p>
            <a:pPr marL="274313" marR="0" lvl="0" indent="-274313" algn="l" defTabSz="914377" rtl="0" eaLnBrk="1" fontAlgn="auto" latinLnBrk="0" hangingPunct="1">
              <a:lnSpc>
                <a:spcPct val="100000"/>
              </a:lnSpc>
              <a:spcBef>
                <a:spcPct val="20000"/>
              </a:spcBef>
              <a:spcAft>
                <a:spcPts val="0"/>
              </a:spcAft>
              <a:buClr>
                <a:srgbClr val="FF5C00"/>
              </a:buClr>
              <a:buSzPct val="95000"/>
              <a:buFontTx/>
              <a:buNone/>
              <a:tabLst/>
              <a:defRPr/>
            </a:pPr>
            <a:r>
              <a:rPr kumimoji="0" lang="en-US" sz="2200" b="1" i="0" u="sng" strike="noStrike" kern="1200" cap="none" spc="0" normalizeH="0" baseline="0" noProof="0" dirty="0" err="1">
                <a:ln>
                  <a:noFill/>
                </a:ln>
                <a:solidFill>
                  <a:srgbClr val="000099"/>
                </a:solidFill>
                <a:effectLst/>
                <a:uLnTx/>
                <a:uFillTx/>
                <a:latin typeface="Arial" pitchFamily="34" charset="0"/>
                <a:ea typeface="+mn-ea"/>
                <a:cs typeface="Arial" pitchFamily="34" charset="0"/>
              </a:rPr>
              <a:t>Thí</a:t>
            </a:r>
            <a:r>
              <a:rPr kumimoji="0" lang="en-US" sz="2200" b="1" i="0" u="sng" strike="noStrike" kern="1200" cap="none" spc="0" normalizeH="0" baseline="0" noProof="0" dirty="0">
                <a:ln>
                  <a:noFill/>
                </a:ln>
                <a:solidFill>
                  <a:srgbClr val="000099"/>
                </a:solidFill>
                <a:effectLst/>
                <a:uLnTx/>
                <a:uFillTx/>
                <a:latin typeface="Arial" pitchFamily="34" charset="0"/>
                <a:ea typeface="+mn-ea"/>
                <a:cs typeface="Arial" pitchFamily="34" charset="0"/>
              </a:rPr>
              <a:t> </a:t>
            </a:r>
            <a:r>
              <a:rPr kumimoji="0" lang="en-US" sz="2200" b="1" i="0" u="sng" strike="noStrike" kern="1200" cap="none" spc="0" normalizeH="0" baseline="0" noProof="0" dirty="0" err="1">
                <a:ln>
                  <a:noFill/>
                </a:ln>
                <a:solidFill>
                  <a:srgbClr val="000099"/>
                </a:solidFill>
                <a:effectLst/>
                <a:uLnTx/>
                <a:uFillTx/>
                <a:latin typeface="Arial" pitchFamily="34" charset="0"/>
                <a:ea typeface="+mn-ea"/>
                <a:cs typeface="Arial" pitchFamily="34" charset="0"/>
              </a:rPr>
              <a:t>nghiệm</a:t>
            </a:r>
            <a:r>
              <a:rPr kumimoji="0" lang="en-US" sz="2200" b="1" i="0" u="sng" strike="noStrike" kern="1200" cap="none" spc="0" normalizeH="0" baseline="0" noProof="0" dirty="0">
                <a:ln>
                  <a:noFill/>
                </a:ln>
                <a:solidFill>
                  <a:srgbClr val="000099"/>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124963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4"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ox(in)">
                                      <p:cBhvr>
                                        <p:cTn id="10" dur="500"/>
                                        <p:tgtEl>
                                          <p:spTgt spid="27"/>
                                        </p:tgtEl>
                                      </p:cBhvr>
                                    </p:animEffect>
                                  </p:childTnLst>
                                </p:cTn>
                              </p:par>
                              <p:par>
                                <p:cTn id="11" presetID="7" presetClass="emph" presetSubtype="2" fill="hold" nodeType="withEffect">
                                  <p:stCondLst>
                                    <p:cond delay="0"/>
                                  </p:stCondLst>
                                  <p:childTnLst>
                                    <p:animClr clrSpc="rgb" dir="cw">
                                      <p:cBhvr>
                                        <p:cTn id="12" dur="500" fill="hold"/>
                                        <p:tgtEl>
                                          <p:spTgt spid="50"/>
                                        </p:tgtEl>
                                        <p:attrNameLst>
                                          <p:attrName>stroke.color</p:attrName>
                                        </p:attrNameLst>
                                      </p:cBhvr>
                                      <p:to>
                                        <a:srgbClr val="F94615"/>
                                      </p:to>
                                    </p:animClr>
                                    <p:set>
                                      <p:cBhvr>
                                        <p:cTn id="13" dur="500" fill="hold"/>
                                        <p:tgtEl>
                                          <p:spTgt spid="50"/>
                                        </p:tgtEl>
                                        <p:attrNameLst>
                                          <p:attrName>stroke.on</p:attrName>
                                        </p:attrNameLst>
                                      </p:cBhvr>
                                      <p:to>
                                        <p:strVal val="true"/>
                                      </p:to>
                                    </p:set>
                                  </p:childTnLst>
                                </p:cTn>
                              </p:par>
                              <p:par>
                                <p:cTn id="14" presetID="7" presetClass="emph" presetSubtype="2" fill="hold" nodeType="withEffect">
                                  <p:stCondLst>
                                    <p:cond delay="0"/>
                                  </p:stCondLst>
                                  <p:childTnLst>
                                    <p:animClr clrSpc="rgb" dir="cw">
                                      <p:cBhvr>
                                        <p:cTn id="15" dur="500" fill="hold"/>
                                        <p:tgtEl>
                                          <p:spTgt spid="25"/>
                                        </p:tgtEl>
                                        <p:attrNameLst>
                                          <p:attrName>stroke.color</p:attrName>
                                        </p:attrNameLst>
                                      </p:cBhvr>
                                      <p:to>
                                        <a:srgbClr val="F94615"/>
                                      </p:to>
                                    </p:animClr>
                                    <p:set>
                                      <p:cBhvr>
                                        <p:cTn id="16" dur="500" fill="hold"/>
                                        <p:tgtEl>
                                          <p:spTgt spid="25"/>
                                        </p:tgtEl>
                                        <p:attrNameLst>
                                          <p:attrName>stroke.on</p:attrName>
                                        </p:attrNameLst>
                                      </p:cBhvr>
                                      <p:to>
                                        <p:strVal val="true"/>
                                      </p:to>
                                    </p:set>
                                  </p:childTnLst>
                                </p:cTn>
                              </p:par>
                              <p:par>
                                <p:cTn id="17" presetID="7" presetClass="emph" presetSubtype="2" fill="hold" nodeType="withEffect">
                                  <p:stCondLst>
                                    <p:cond delay="0"/>
                                  </p:stCondLst>
                                  <p:childTnLst>
                                    <p:animClr clrSpc="rgb" dir="cw">
                                      <p:cBhvr>
                                        <p:cTn id="18" dur="500" fill="hold"/>
                                        <p:tgtEl>
                                          <p:spTgt spid="54"/>
                                        </p:tgtEl>
                                        <p:attrNameLst>
                                          <p:attrName>stroke.color</p:attrName>
                                        </p:attrNameLst>
                                      </p:cBhvr>
                                      <p:to>
                                        <a:srgbClr val="F94615"/>
                                      </p:to>
                                    </p:animClr>
                                    <p:set>
                                      <p:cBhvr>
                                        <p:cTn id="19" dur="500" fill="hold"/>
                                        <p:tgtEl>
                                          <p:spTgt spid="54"/>
                                        </p:tgtEl>
                                        <p:attrNameLst>
                                          <p:attrName>stroke.on</p:attrName>
                                        </p:attrNameLst>
                                      </p:cBhvr>
                                      <p:to>
                                        <p:strVal val="true"/>
                                      </p:to>
                                    </p:set>
                                  </p:childTnLst>
                                </p:cTn>
                              </p:par>
                              <p:par>
                                <p:cTn id="20" presetID="7" presetClass="emph" presetSubtype="2" fill="hold" nodeType="withEffect">
                                  <p:stCondLst>
                                    <p:cond delay="0"/>
                                  </p:stCondLst>
                                  <p:childTnLst>
                                    <p:animClr clrSpc="rgb" dir="cw">
                                      <p:cBhvr>
                                        <p:cTn id="21" dur="500" fill="hold"/>
                                        <p:tgtEl>
                                          <p:spTgt spid="55"/>
                                        </p:tgtEl>
                                        <p:attrNameLst>
                                          <p:attrName>stroke.color</p:attrName>
                                        </p:attrNameLst>
                                      </p:cBhvr>
                                      <p:to>
                                        <a:srgbClr val="F94615"/>
                                      </p:to>
                                    </p:animClr>
                                    <p:set>
                                      <p:cBhvr>
                                        <p:cTn id="22" dur="500" fill="hold"/>
                                        <p:tgtEl>
                                          <p:spTgt spid="55"/>
                                        </p:tgtEl>
                                        <p:attrNameLst>
                                          <p:attrName>stroke.on</p:attrName>
                                        </p:attrNameLst>
                                      </p:cBhvr>
                                      <p:to>
                                        <p:strVal val="true"/>
                                      </p:to>
                                    </p:set>
                                  </p:childTnLst>
                                </p:cTn>
                              </p:par>
                              <p:par>
                                <p:cTn id="23" presetID="7" presetClass="emph" presetSubtype="2" fill="hold" nodeType="withEffect">
                                  <p:stCondLst>
                                    <p:cond delay="0"/>
                                  </p:stCondLst>
                                  <p:childTnLst>
                                    <p:animClr clrSpc="rgb" dir="cw">
                                      <p:cBhvr>
                                        <p:cTn id="24" dur="500" fill="hold"/>
                                        <p:tgtEl>
                                          <p:spTgt spid="52"/>
                                        </p:tgtEl>
                                        <p:attrNameLst>
                                          <p:attrName>stroke.color</p:attrName>
                                        </p:attrNameLst>
                                      </p:cBhvr>
                                      <p:to>
                                        <a:srgbClr val="F94615"/>
                                      </p:to>
                                    </p:animClr>
                                    <p:set>
                                      <p:cBhvr>
                                        <p:cTn id="25" dur="500" fill="hold"/>
                                        <p:tgtEl>
                                          <p:spTgt spid="52"/>
                                        </p:tgtEl>
                                        <p:attrNameLst>
                                          <p:attrName>stroke.on</p:attrName>
                                        </p:attrNameLst>
                                      </p:cBhvr>
                                      <p:to>
                                        <p:strVal val="true"/>
                                      </p:to>
                                    </p:set>
                                  </p:childTnLst>
                                </p:cTn>
                              </p:par>
                              <p:par>
                                <p:cTn id="26" presetID="7" presetClass="emph" presetSubtype="2" fill="hold" nodeType="withEffect">
                                  <p:stCondLst>
                                    <p:cond delay="0"/>
                                  </p:stCondLst>
                                  <p:childTnLst>
                                    <p:animClr clrSpc="rgb" dir="cw">
                                      <p:cBhvr>
                                        <p:cTn id="27" dur="500" fill="hold"/>
                                        <p:tgtEl>
                                          <p:spTgt spid="51"/>
                                        </p:tgtEl>
                                        <p:attrNameLst>
                                          <p:attrName>stroke.color</p:attrName>
                                        </p:attrNameLst>
                                      </p:cBhvr>
                                      <p:to>
                                        <a:srgbClr val="F94615"/>
                                      </p:to>
                                    </p:animClr>
                                    <p:set>
                                      <p:cBhvr>
                                        <p:cTn id="28" dur="500" fill="hold"/>
                                        <p:tgtEl>
                                          <p:spTgt spid="51"/>
                                        </p:tgtEl>
                                        <p:attrNameLst>
                                          <p:attrName>stroke.on</p:attrName>
                                        </p:attrNameLst>
                                      </p:cBhvr>
                                      <p:to>
                                        <p:strVal val="true"/>
                                      </p:to>
                                    </p:set>
                                  </p:childTnLst>
                                </p:cTn>
                              </p:par>
                            </p:childTnLst>
                          </p:cTn>
                        </p:par>
                        <p:par>
                          <p:cTn id="29" fill="hold">
                            <p:stCondLst>
                              <p:cond delay="500"/>
                            </p:stCondLst>
                            <p:childTnLst>
                              <p:par>
                                <p:cTn id="30" presetID="8" presetClass="emph" presetSubtype="0" fill="hold" nodeType="afterEffect">
                                  <p:stCondLst>
                                    <p:cond delay="0"/>
                                  </p:stCondLst>
                                  <p:childTnLst>
                                    <p:animRot by="1200000">
                                      <p:cBhvr>
                                        <p:cTn id="31" dur="2000" fill="hold"/>
                                        <p:tgtEl>
                                          <p:spTgt spid="34"/>
                                        </p:tgtEl>
                                        <p:attrNameLst>
                                          <p:attrName>r</p:attrName>
                                        </p:attrNameLst>
                                      </p:cBhvr>
                                    </p:animRot>
                                  </p:childTnLst>
                                </p:cTn>
                              </p:par>
                              <p:par>
                                <p:cTn id="32" presetID="8" presetClass="emph" presetSubtype="0" fill="hold" nodeType="withEffect">
                                  <p:stCondLst>
                                    <p:cond delay="0"/>
                                  </p:stCondLst>
                                  <p:childTnLst>
                                    <p:animRot by="1200000">
                                      <p:cBhvr>
                                        <p:cTn id="33" dur="3000" fill="hold"/>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4" presetClass="exit" presetSubtype="16" fill="hold" nodeType="clickEffect">
                                  <p:stCondLst>
                                    <p:cond delay="0"/>
                                  </p:stCondLst>
                                  <p:childTnLst>
                                    <p:animEffect transition="out" filter="box(in)">
                                      <p:cBhvr>
                                        <p:cTn id="37" dur="500"/>
                                        <p:tgtEl>
                                          <p:spTgt spid="27"/>
                                        </p:tgtEl>
                                      </p:cBhvr>
                                    </p:animEffect>
                                    <p:set>
                                      <p:cBhvr>
                                        <p:cTn id="38" dur="1" fill="hold">
                                          <p:stCondLst>
                                            <p:cond delay="499"/>
                                          </p:stCondLst>
                                        </p:cTn>
                                        <p:tgtEl>
                                          <p:spTgt spid="27"/>
                                        </p:tgtEl>
                                        <p:attrNameLst>
                                          <p:attrName>style.visibility</p:attrName>
                                        </p:attrNameLst>
                                      </p:cBhvr>
                                      <p:to>
                                        <p:strVal val="hidden"/>
                                      </p:to>
                                    </p:set>
                                  </p:childTnLst>
                                </p:cTn>
                              </p:par>
                              <p:par>
                                <p:cTn id="39" presetID="4" presetClass="entr" presetSubtype="16"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ox(in)">
                                      <p:cBhvr>
                                        <p:cTn id="41" dur="500"/>
                                        <p:tgtEl>
                                          <p:spTgt spid="26"/>
                                        </p:tgtEl>
                                      </p:cBhvr>
                                    </p:animEffect>
                                  </p:childTnLst>
                                </p:cTn>
                              </p:par>
                              <p:par>
                                <p:cTn id="42" presetID="8" presetClass="emph" presetSubtype="0" fill="hold" nodeType="withEffect">
                                  <p:stCondLst>
                                    <p:cond delay="0"/>
                                  </p:stCondLst>
                                  <p:childTnLst>
                                    <p:animRot by="-1200000">
                                      <p:cBhvr>
                                        <p:cTn id="43" dur="2000" fill="hold"/>
                                        <p:tgtEl>
                                          <p:spTgt spid="34"/>
                                        </p:tgtEl>
                                        <p:attrNameLst>
                                          <p:attrName>r</p:attrName>
                                        </p:attrNameLst>
                                      </p:cBhvr>
                                    </p:animRot>
                                  </p:childTnLst>
                                </p:cTn>
                              </p:par>
                              <p:par>
                                <p:cTn id="44" presetID="8" presetClass="emph" presetSubtype="0" fill="hold" nodeType="withEffect">
                                  <p:stCondLst>
                                    <p:cond delay="0"/>
                                  </p:stCondLst>
                                  <p:childTnLst>
                                    <p:animRot by="-1200000">
                                      <p:cBhvr>
                                        <p:cTn id="45" dur="2000" fill="hold"/>
                                        <p:tgtEl>
                                          <p:spTgt spid="22"/>
                                        </p:tgtEl>
                                        <p:attrNameLst>
                                          <p:attrName>r</p:attrName>
                                        </p:attrNameLst>
                                      </p:cBhvr>
                                    </p:animRot>
                                  </p:childTnLst>
                                </p:cTn>
                              </p:par>
                              <p:par>
                                <p:cTn id="46" presetID="7" presetClass="emph" presetSubtype="2" autoRev="1" fill="hold" nodeType="withEffect">
                                  <p:stCondLst>
                                    <p:cond delay="0"/>
                                  </p:stCondLst>
                                  <p:childTnLst>
                                    <p:animClr clrSpc="rgb" dir="cw">
                                      <p:cBhvr>
                                        <p:cTn id="47" dur="500" fill="hold"/>
                                        <p:tgtEl>
                                          <p:spTgt spid="51"/>
                                        </p:tgtEl>
                                        <p:attrNameLst>
                                          <p:attrName>stroke.color</p:attrName>
                                        </p:attrNameLst>
                                      </p:cBhvr>
                                      <p:to>
                                        <a:srgbClr val="5094BE"/>
                                      </p:to>
                                    </p:animClr>
                                    <p:set>
                                      <p:cBhvr>
                                        <p:cTn id="48" dur="500" fill="hold"/>
                                        <p:tgtEl>
                                          <p:spTgt spid="51"/>
                                        </p:tgtEl>
                                        <p:attrNameLst>
                                          <p:attrName>stroke.on</p:attrName>
                                        </p:attrNameLst>
                                      </p:cBhvr>
                                      <p:to>
                                        <p:strVal val="true"/>
                                      </p:to>
                                    </p:set>
                                  </p:childTnLst>
                                </p:cTn>
                              </p:par>
                              <p:par>
                                <p:cTn id="49" presetID="7" presetClass="emph" presetSubtype="2" fill="hold" nodeType="withEffect">
                                  <p:stCondLst>
                                    <p:cond delay="0"/>
                                  </p:stCondLst>
                                  <p:childTnLst>
                                    <p:animClr clrSpc="rgb" dir="cw">
                                      <p:cBhvr>
                                        <p:cTn id="50" dur="500" fill="hold"/>
                                        <p:tgtEl>
                                          <p:spTgt spid="50"/>
                                        </p:tgtEl>
                                        <p:attrNameLst>
                                          <p:attrName>stroke.color</p:attrName>
                                        </p:attrNameLst>
                                      </p:cBhvr>
                                      <p:to>
                                        <a:srgbClr val="5094BE"/>
                                      </p:to>
                                    </p:animClr>
                                    <p:set>
                                      <p:cBhvr>
                                        <p:cTn id="51" dur="500" fill="hold"/>
                                        <p:tgtEl>
                                          <p:spTgt spid="50"/>
                                        </p:tgtEl>
                                        <p:attrNameLst>
                                          <p:attrName>stroke.on</p:attrName>
                                        </p:attrNameLst>
                                      </p:cBhvr>
                                      <p:to>
                                        <p:strVal val="true"/>
                                      </p:to>
                                    </p:set>
                                  </p:childTnLst>
                                </p:cTn>
                              </p:par>
                              <p:par>
                                <p:cTn id="52" presetID="7" presetClass="emph" presetSubtype="2" fill="hold" nodeType="withEffect">
                                  <p:stCondLst>
                                    <p:cond delay="0"/>
                                  </p:stCondLst>
                                  <p:childTnLst>
                                    <p:animClr clrSpc="rgb" dir="cw">
                                      <p:cBhvr>
                                        <p:cTn id="53" dur="500" fill="hold"/>
                                        <p:tgtEl>
                                          <p:spTgt spid="25"/>
                                        </p:tgtEl>
                                        <p:attrNameLst>
                                          <p:attrName>stroke.color</p:attrName>
                                        </p:attrNameLst>
                                      </p:cBhvr>
                                      <p:to>
                                        <a:srgbClr val="5094BE"/>
                                      </p:to>
                                    </p:animClr>
                                    <p:set>
                                      <p:cBhvr>
                                        <p:cTn id="54" dur="500" fill="hold"/>
                                        <p:tgtEl>
                                          <p:spTgt spid="25"/>
                                        </p:tgtEl>
                                        <p:attrNameLst>
                                          <p:attrName>stroke.on</p:attrName>
                                        </p:attrNameLst>
                                      </p:cBhvr>
                                      <p:to>
                                        <p:strVal val="true"/>
                                      </p:to>
                                    </p:set>
                                  </p:childTnLst>
                                </p:cTn>
                              </p:par>
                              <p:par>
                                <p:cTn id="55" presetID="7" presetClass="emph" presetSubtype="2" fill="hold" nodeType="withEffect">
                                  <p:stCondLst>
                                    <p:cond delay="0"/>
                                  </p:stCondLst>
                                  <p:childTnLst>
                                    <p:animClr clrSpc="rgb" dir="cw">
                                      <p:cBhvr>
                                        <p:cTn id="56" dur="500" fill="hold"/>
                                        <p:tgtEl>
                                          <p:spTgt spid="55"/>
                                        </p:tgtEl>
                                        <p:attrNameLst>
                                          <p:attrName>stroke.color</p:attrName>
                                        </p:attrNameLst>
                                      </p:cBhvr>
                                      <p:to>
                                        <a:srgbClr val="5094BE"/>
                                      </p:to>
                                    </p:animClr>
                                    <p:set>
                                      <p:cBhvr>
                                        <p:cTn id="57" dur="500" fill="hold"/>
                                        <p:tgtEl>
                                          <p:spTgt spid="55"/>
                                        </p:tgtEl>
                                        <p:attrNameLst>
                                          <p:attrName>stroke.on</p:attrName>
                                        </p:attrNameLst>
                                      </p:cBhvr>
                                      <p:to>
                                        <p:strVal val="true"/>
                                      </p:to>
                                    </p:set>
                                  </p:childTnLst>
                                </p:cTn>
                              </p:par>
                              <p:par>
                                <p:cTn id="58" presetID="7" presetClass="emph" presetSubtype="2" fill="hold" nodeType="withEffect">
                                  <p:stCondLst>
                                    <p:cond delay="0"/>
                                  </p:stCondLst>
                                  <p:childTnLst>
                                    <p:animClr clrSpc="rgb" dir="cw">
                                      <p:cBhvr>
                                        <p:cTn id="59" dur="500" fill="hold"/>
                                        <p:tgtEl>
                                          <p:spTgt spid="52"/>
                                        </p:tgtEl>
                                        <p:attrNameLst>
                                          <p:attrName>stroke.color</p:attrName>
                                        </p:attrNameLst>
                                      </p:cBhvr>
                                      <p:to>
                                        <a:srgbClr val="5094BE"/>
                                      </p:to>
                                    </p:animClr>
                                    <p:set>
                                      <p:cBhvr>
                                        <p:cTn id="60" dur="500" fill="hold"/>
                                        <p:tgtEl>
                                          <p:spTgt spid="52"/>
                                        </p:tgtEl>
                                        <p:attrNameLst>
                                          <p:attrName>stroke.on</p:attrName>
                                        </p:attrNameLst>
                                      </p:cBhvr>
                                      <p:to>
                                        <p:strVal val="true"/>
                                      </p:to>
                                    </p:set>
                                  </p:childTnLst>
                                </p:cTn>
                              </p:par>
                              <p:par>
                                <p:cTn id="61" presetID="7" presetClass="emph" presetSubtype="2" fill="hold" nodeType="withEffect">
                                  <p:stCondLst>
                                    <p:cond delay="0"/>
                                  </p:stCondLst>
                                  <p:childTnLst>
                                    <p:animClr clrSpc="rgb" dir="cw">
                                      <p:cBhvr>
                                        <p:cTn id="62" dur="500" fill="hold"/>
                                        <p:tgtEl>
                                          <p:spTgt spid="54"/>
                                        </p:tgtEl>
                                        <p:attrNameLst>
                                          <p:attrName>stroke.color</p:attrName>
                                        </p:attrNameLst>
                                      </p:cBhvr>
                                      <p:to>
                                        <a:srgbClr val="5094BE"/>
                                      </p:to>
                                    </p:animClr>
                                    <p:set>
                                      <p:cBhvr>
                                        <p:cTn id="63" dur="500" fill="hold"/>
                                        <p:tgtEl>
                                          <p:spTgt spid="5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3" name="Freeform 3"/>
          <p:cNvSpPr/>
          <p:nvPr/>
        </p:nvSpPr>
        <p:spPr>
          <a:xfrm rot="1049988">
            <a:off x="11760197" y="4348072"/>
            <a:ext cx="3418155" cy="4306338"/>
          </a:xfrm>
          <a:custGeom>
            <a:avLst/>
            <a:gdLst/>
            <a:ahLst/>
            <a:cxnLst/>
            <a:rect l="l" t="t" r="r" b="b"/>
            <a:pathLst>
              <a:path w="5127233" h="6459507">
                <a:moveTo>
                  <a:pt x="0" y="0"/>
                </a:moveTo>
                <a:lnTo>
                  <a:pt x="5127234" y="0"/>
                </a:lnTo>
                <a:lnTo>
                  <a:pt x="5127234" y="6459507"/>
                </a:lnTo>
                <a:lnTo>
                  <a:pt x="0" y="64595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7651441">
            <a:off x="11187185" y="-903945"/>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8428772" flipV="1">
            <a:off x="-2180058" y="-2697552"/>
            <a:ext cx="3418155" cy="4306338"/>
          </a:xfrm>
          <a:custGeom>
            <a:avLst/>
            <a:gdLst/>
            <a:ahLst/>
            <a:cxnLst/>
            <a:rect l="l" t="t" r="r" b="b"/>
            <a:pathLst>
              <a:path w="5127233" h="6459507">
                <a:moveTo>
                  <a:pt x="0" y="6459506"/>
                </a:moveTo>
                <a:lnTo>
                  <a:pt x="5127233" y="6459506"/>
                </a:lnTo>
                <a:lnTo>
                  <a:pt x="5127233" y="0"/>
                </a:lnTo>
                <a:lnTo>
                  <a:pt x="0" y="0"/>
                </a:lnTo>
                <a:lnTo>
                  <a:pt x="0" y="6459506"/>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193705" y="3446129"/>
            <a:ext cx="1688222" cy="1968772"/>
          </a:xfrm>
          <a:custGeom>
            <a:avLst/>
            <a:gdLst/>
            <a:ahLst/>
            <a:cxnLst/>
            <a:rect l="l" t="t" r="r" b="b"/>
            <a:pathLst>
              <a:path w="2532333" h="2953158">
                <a:moveTo>
                  <a:pt x="0" y="0"/>
                </a:moveTo>
                <a:lnTo>
                  <a:pt x="2532333" y="0"/>
                </a:lnTo>
                <a:lnTo>
                  <a:pt x="2532333" y="2953158"/>
                </a:lnTo>
                <a:lnTo>
                  <a:pt x="0" y="295315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810636">
            <a:off x="-1664026" y="5517184"/>
            <a:ext cx="2202814" cy="2098681"/>
          </a:xfrm>
          <a:custGeom>
            <a:avLst/>
            <a:gdLst/>
            <a:ahLst/>
            <a:cxnLst/>
            <a:rect l="l" t="t" r="r" b="b"/>
            <a:pathLst>
              <a:path w="3304221" h="3148021">
                <a:moveTo>
                  <a:pt x="0" y="0"/>
                </a:moveTo>
                <a:lnTo>
                  <a:pt x="3304220" y="0"/>
                </a:lnTo>
                <a:lnTo>
                  <a:pt x="3304220" y="3148021"/>
                </a:lnTo>
                <a:lnTo>
                  <a:pt x="0" y="314802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t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143219" y="825674"/>
            <a:ext cx="9963620" cy="5604536"/>
          </a:xfrm>
          <a:prstGeom prst="rect">
            <a:avLst/>
          </a:prstGeom>
        </p:spPr>
      </p:pic>
    </p:spTree>
    <p:extLst>
      <p:ext uri="{BB962C8B-B14F-4D97-AF65-F5344CB8AC3E}">
        <p14:creationId xmlns:p14="http://schemas.microsoft.com/office/powerpoint/2010/main" val="2776549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3" name="Freeform 3"/>
          <p:cNvSpPr/>
          <p:nvPr/>
        </p:nvSpPr>
        <p:spPr>
          <a:xfrm rot="1049988">
            <a:off x="11760197" y="4348072"/>
            <a:ext cx="3418155" cy="4306338"/>
          </a:xfrm>
          <a:custGeom>
            <a:avLst/>
            <a:gdLst/>
            <a:ahLst/>
            <a:cxnLst/>
            <a:rect l="l" t="t" r="r" b="b"/>
            <a:pathLst>
              <a:path w="5127233" h="6459507">
                <a:moveTo>
                  <a:pt x="0" y="0"/>
                </a:moveTo>
                <a:lnTo>
                  <a:pt x="5127234" y="0"/>
                </a:lnTo>
                <a:lnTo>
                  <a:pt x="5127234" y="6459507"/>
                </a:lnTo>
                <a:lnTo>
                  <a:pt x="0" y="645950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7651441">
            <a:off x="11187185" y="-903945"/>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8428772" flipV="1">
            <a:off x="-2500226" y="-1870072"/>
            <a:ext cx="3418155" cy="4306338"/>
          </a:xfrm>
          <a:custGeom>
            <a:avLst/>
            <a:gdLst/>
            <a:ahLst/>
            <a:cxnLst/>
            <a:rect l="l" t="t" r="r" b="b"/>
            <a:pathLst>
              <a:path w="5127233" h="6459507">
                <a:moveTo>
                  <a:pt x="0" y="6459506"/>
                </a:moveTo>
                <a:lnTo>
                  <a:pt x="5127233" y="6459506"/>
                </a:lnTo>
                <a:lnTo>
                  <a:pt x="5127233" y="0"/>
                </a:lnTo>
                <a:lnTo>
                  <a:pt x="0" y="0"/>
                </a:lnTo>
                <a:lnTo>
                  <a:pt x="0" y="6459506"/>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93705" y="3446129"/>
            <a:ext cx="1688222" cy="1968772"/>
          </a:xfrm>
          <a:custGeom>
            <a:avLst/>
            <a:gdLst/>
            <a:ahLst/>
            <a:cxnLst/>
            <a:rect l="l" t="t" r="r" b="b"/>
            <a:pathLst>
              <a:path w="2532333" h="2953158">
                <a:moveTo>
                  <a:pt x="0" y="0"/>
                </a:moveTo>
                <a:lnTo>
                  <a:pt x="2532333" y="0"/>
                </a:lnTo>
                <a:lnTo>
                  <a:pt x="2532333" y="2953158"/>
                </a:lnTo>
                <a:lnTo>
                  <a:pt x="0" y="29531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810636">
            <a:off x="-1365335" y="6128595"/>
            <a:ext cx="2202814" cy="2098681"/>
          </a:xfrm>
          <a:custGeom>
            <a:avLst/>
            <a:gdLst/>
            <a:ahLst/>
            <a:cxnLst/>
            <a:rect l="l" t="t" r="r" b="b"/>
            <a:pathLst>
              <a:path w="3304221" h="3148021">
                <a:moveTo>
                  <a:pt x="0" y="0"/>
                </a:moveTo>
                <a:lnTo>
                  <a:pt x="3304220" y="0"/>
                </a:lnTo>
                <a:lnTo>
                  <a:pt x="3304220" y="3148021"/>
                </a:lnTo>
                <a:lnTo>
                  <a:pt x="0" y="31480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0" name="Hình chữ nhật: Góc Tròn 3">
            <a:extLst>
              <a:ext uri="{FF2B5EF4-FFF2-40B4-BE49-F238E27FC236}">
                <a16:creationId xmlns:a16="http://schemas.microsoft.com/office/drawing/2014/main" id="{E2EB6F65-40E8-4B57-AE5C-9BD7DC16C834}"/>
              </a:ext>
            </a:extLst>
          </p:cNvPr>
          <p:cNvSpPr/>
          <p:nvPr/>
        </p:nvSpPr>
        <p:spPr>
          <a:xfrm>
            <a:off x="1467556" y="76201"/>
            <a:ext cx="8398933" cy="749473"/>
          </a:xfrm>
          <a:prstGeom prst="roundRect">
            <a:avLst>
              <a:gd name="adj" fmla="val 50000"/>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3800" smtClean="0">
                <a:solidFill>
                  <a:srgbClr val="FF5C00"/>
                </a:solidFill>
                <a:latin typeface="Times New Roman" panose="02020603050405020304" pitchFamily="18" charset="0"/>
                <a:cs typeface="Times New Roman" panose="02020603050405020304" pitchFamily="18" charset="0"/>
              </a:rPr>
              <a:t>PHIẾU HỌC TẬP SỐ 1</a:t>
            </a:r>
            <a:endParaRPr lang="en-US" sz="3800">
              <a:solidFill>
                <a:srgbClr val="FF5C00"/>
              </a:solidFill>
              <a:latin typeface="Times New Roman" panose="02020603050405020304" pitchFamily="18" charset="0"/>
              <a:cs typeface="Times New Roman" panose="02020603050405020304" pitchFamily="18" charset="0"/>
            </a:endParaRPr>
          </a:p>
        </p:txBody>
      </p:sp>
      <p:grpSp>
        <p:nvGrpSpPr>
          <p:cNvPr id="11" name="Nhóm 2">
            <a:extLst>
              <a:ext uri="{FF2B5EF4-FFF2-40B4-BE49-F238E27FC236}">
                <a16:creationId xmlns:a16="http://schemas.microsoft.com/office/drawing/2014/main" id="{021FC591-E2E3-402B-9D98-B42F8DBD663F}"/>
              </a:ext>
            </a:extLst>
          </p:cNvPr>
          <p:cNvGrpSpPr/>
          <p:nvPr/>
        </p:nvGrpSpPr>
        <p:grpSpPr>
          <a:xfrm>
            <a:off x="191729" y="962160"/>
            <a:ext cx="11887200" cy="5467878"/>
            <a:chOff x="331206" y="1009516"/>
            <a:chExt cx="5881048" cy="2853890"/>
          </a:xfrm>
          <a:solidFill>
            <a:schemeClr val="bg1"/>
          </a:solidFill>
        </p:grpSpPr>
        <p:sp>
          <p:nvSpPr>
            <p:cNvPr id="12" name="Hình chữ nhật 31">
              <a:extLst>
                <a:ext uri="{FF2B5EF4-FFF2-40B4-BE49-F238E27FC236}">
                  <a16:creationId xmlns:a16="http://schemas.microsoft.com/office/drawing/2014/main" id="{3790D77B-4087-41E2-A396-698955241A93}"/>
                </a:ext>
              </a:extLst>
            </p:cNvPr>
            <p:cNvSpPr/>
            <p:nvPr/>
          </p:nvSpPr>
          <p:spPr>
            <a:xfrm>
              <a:off x="331206" y="1009516"/>
              <a:ext cx="5877890" cy="2853890"/>
            </a:xfrm>
            <a:prstGeom prst="rect">
              <a:avLst/>
            </a:prstGeom>
            <a:grp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20000"/>
                </a:lnSpc>
                <a:buFont typeface="Arial" panose="020B0604020202020204" pitchFamily="34" charset="0"/>
                <a:buChar char="•"/>
              </a:pPr>
              <a:endParaRPr lang="en-US" sz="2200" b="1">
                <a:solidFill>
                  <a:prstClr val="black">
                    <a:lumMod val="75000"/>
                    <a:lumOff val="25000"/>
                  </a:prstClr>
                </a:solidFill>
                <a:latin typeface="Myriad Pro Black Cond" panose="020B0806030403020204" pitchFamily="34" charset="0"/>
                <a:ea typeface="微软雅黑" pitchFamily="34" charset="-122"/>
              </a:endParaRPr>
            </a:p>
          </p:txBody>
        </p:sp>
        <p:sp>
          <p:nvSpPr>
            <p:cNvPr id="13" name="Tam giác Vuông 1">
              <a:extLst>
                <a:ext uri="{FF2B5EF4-FFF2-40B4-BE49-F238E27FC236}">
                  <a16:creationId xmlns:a16="http://schemas.microsoft.com/office/drawing/2014/main" id="{2FD044F3-66FF-41CA-8EA9-7C0FEC80D5BA}"/>
                </a:ext>
              </a:extLst>
            </p:cNvPr>
            <p:cNvSpPr/>
            <p:nvPr/>
          </p:nvSpPr>
          <p:spPr>
            <a:xfrm rot="5400000">
              <a:off x="331206" y="1018831"/>
              <a:ext cx="381000" cy="381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yriad Pro Black Cond" panose="020B0806030403020204" pitchFamily="34" charset="0"/>
              </a:endParaRPr>
            </a:p>
          </p:txBody>
        </p:sp>
        <p:sp>
          <p:nvSpPr>
            <p:cNvPr id="14" name="Tam giác Vuông 32">
              <a:extLst>
                <a:ext uri="{FF2B5EF4-FFF2-40B4-BE49-F238E27FC236}">
                  <a16:creationId xmlns:a16="http://schemas.microsoft.com/office/drawing/2014/main" id="{FB90028D-E805-4384-8EFA-7EEC6A4BBC08}"/>
                </a:ext>
              </a:extLst>
            </p:cNvPr>
            <p:cNvSpPr/>
            <p:nvPr/>
          </p:nvSpPr>
          <p:spPr>
            <a:xfrm rot="16200000">
              <a:off x="5831254" y="3482406"/>
              <a:ext cx="381000" cy="3810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yriad Pro Black Cond" panose="020B0806030403020204" pitchFamily="34" charset="0"/>
              </a:endParaRPr>
            </a:p>
          </p:txBody>
        </p:sp>
      </p:grpSp>
      <p:sp>
        <p:nvSpPr>
          <p:cNvPr id="15" name="Rectangle 14"/>
          <p:cNvSpPr/>
          <p:nvPr/>
        </p:nvSpPr>
        <p:spPr>
          <a:xfrm>
            <a:off x="501445" y="1171972"/>
            <a:ext cx="11372978" cy="4791055"/>
          </a:xfrm>
          <a:prstGeom prst="rect">
            <a:avLst/>
          </a:prstGeom>
          <a:solidFill>
            <a:schemeClr val="bg1"/>
          </a:solidFill>
        </p:spPr>
        <p:txBody>
          <a:bodyPr wrap="square">
            <a:spAutoFit/>
          </a:bodyPr>
          <a:lstStyle/>
          <a:p>
            <a:pPr algn="just">
              <a:spcAft>
                <a:spcPts val="800"/>
              </a:spcAft>
            </a:pPr>
            <a:r>
              <a:rPr lang="en-US" sz="3400" dirty="0">
                <a:latin typeface="Times New Roman" panose="02020603050405020304" pitchFamily="18" charset="0"/>
                <a:ea typeface="Calibri" panose="020F0502020204030204" pitchFamily="34" charset="0"/>
                <a:cs typeface="Times New Roman" panose="02020603050405020304" pitchFamily="18" charset="0"/>
              </a:rPr>
              <a:t>1. </a:t>
            </a:r>
            <a:r>
              <a:rPr lang="en-US" sz="3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latin typeface="Times New Roman" panose="02020603050405020304" pitchFamily="18" charset="0"/>
                <a:ea typeface="Calibri" panose="020F0502020204030204" pitchFamily="34" charset="0"/>
                <a:cs typeface="Times New Roman" panose="02020603050405020304" pitchFamily="18" charset="0"/>
              </a:rPr>
              <a:t>chưa</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latin typeface="Times New Roman" panose="02020603050405020304" pitchFamily="18" charset="0"/>
                <a:ea typeface="Calibri" panose="020F0502020204030204" pitchFamily="34" charset="0"/>
                <a:cs typeface="Times New Roman" panose="02020603050405020304" pitchFamily="18" charset="0"/>
              </a:rPr>
              <a:t>khóa</a:t>
            </a:r>
            <a:r>
              <a:rPr lang="en-US" sz="3400" dirty="0">
                <a:latin typeface="Times New Roman" panose="02020603050405020304" pitchFamily="18" charset="0"/>
                <a:ea typeface="Calibri" panose="020F0502020204030204" pitchFamily="34" charset="0"/>
                <a:cs typeface="Times New Roman" panose="02020603050405020304" pitchFamily="18" charset="0"/>
              </a:rPr>
              <a:t> K </a:t>
            </a:r>
            <a:r>
              <a:rPr lang="en-US" sz="3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latin typeface="Times New Roman" panose="02020603050405020304" pitchFamily="18" charset="0"/>
                <a:ea typeface="Calibri" panose="020F0502020204030204" pitchFamily="34" charset="0"/>
                <a:cs typeface="Times New Roman" panose="02020603050405020304" pitchFamily="18" charset="0"/>
              </a:rPr>
              <a:t>kim</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latin typeface="Times New Roman" panose="02020603050405020304" pitchFamily="18" charset="0"/>
                <a:ea typeface="Calibri" panose="020F0502020204030204" pitchFamily="34" charset="0"/>
                <a:cs typeface="Times New Roman" panose="02020603050405020304" pitchFamily="18" charset="0"/>
              </a:rPr>
              <a:t>nam</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latin typeface="Times New Roman" panose="02020603050405020304" pitchFamily="18" charset="0"/>
                <a:ea typeface="Calibri" panose="020F0502020204030204" pitchFamily="34" charset="0"/>
                <a:cs typeface="Times New Roman" panose="02020603050405020304" pitchFamily="18" charset="0"/>
              </a:rPr>
              <a:t>châm</a:t>
            </a:r>
            <a:r>
              <a:rPr lang="en-US" sz="3400" dirty="0">
                <a:latin typeface="Times New Roman" panose="02020603050405020304" pitchFamily="18" charset="0"/>
                <a:ea typeface="Calibri" panose="020F0502020204030204" pitchFamily="34" charset="0"/>
                <a:cs typeface="Times New Roman" panose="02020603050405020304" pitchFamily="18" charset="0"/>
              </a:rPr>
              <a:t>:</a:t>
            </a:r>
            <a:endParaRPr lang="en-US" sz="3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4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400" dirty="0" smtClean="0">
                <a:latin typeface="Times New Roman" panose="02020603050405020304" pitchFamily="18" charset="0"/>
                <a:ea typeface="Calibri" panose="020F0502020204030204" pitchFamily="34" charset="0"/>
                <a:cs typeface="Times New Roman" panose="02020603050405020304" pitchFamily="18" charset="0"/>
              </a:rPr>
              <a:t> 2</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latin typeface="Times New Roman" panose="02020603050405020304" pitchFamily="18" charset="0"/>
                <a:ea typeface="Calibri" panose="020F0502020204030204" pitchFamily="34" charset="0"/>
                <a:cs typeface="Times New Roman" panose="02020603050405020304" pitchFamily="18" charset="0"/>
              </a:rPr>
              <a:t>đóng</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latin typeface="Times New Roman" panose="02020603050405020304" pitchFamily="18" charset="0"/>
                <a:ea typeface="Calibri" panose="020F0502020204030204" pitchFamily="34" charset="0"/>
                <a:cs typeface="Times New Roman" panose="02020603050405020304" pitchFamily="18" charset="0"/>
              </a:rPr>
              <a:t>khóa</a:t>
            </a:r>
            <a:r>
              <a:rPr lang="en-US" sz="3400" dirty="0">
                <a:latin typeface="Times New Roman" panose="02020603050405020304" pitchFamily="18" charset="0"/>
                <a:ea typeface="Calibri" panose="020F0502020204030204" pitchFamily="34" charset="0"/>
                <a:cs typeface="Times New Roman" panose="02020603050405020304" pitchFamily="18" charset="0"/>
              </a:rPr>
              <a:t> K </a:t>
            </a:r>
            <a:r>
              <a:rPr lang="en-US" sz="34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latin typeface="Times New Roman" panose="02020603050405020304" pitchFamily="18" charset="0"/>
                <a:ea typeface="Calibri" panose="020F0502020204030204" pitchFamily="34" charset="0"/>
                <a:cs typeface="Times New Roman" panose="02020603050405020304" pitchFamily="18" charset="0"/>
              </a:rPr>
              <a:t>kim</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latin typeface="Times New Roman" panose="02020603050405020304" pitchFamily="18" charset="0"/>
                <a:ea typeface="Calibri" panose="020F0502020204030204" pitchFamily="34" charset="0"/>
                <a:cs typeface="Times New Roman" panose="02020603050405020304" pitchFamily="18" charset="0"/>
              </a:rPr>
              <a:t>nam</a:t>
            </a:r>
            <a:r>
              <a:rPr lang="en-US" sz="3400" dirty="0">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latin typeface="Times New Roman" panose="02020603050405020304" pitchFamily="18" charset="0"/>
                <a:ea typeface="Calibri" panose="020F0502020204030204" pitchFamily="34" charset="0"/>
                <a:cs typeface="Times New Roman" panose="02020603050405020304" pitchFamily="18" charset="0"/>
              </a:rPr>
              <a:t>châm</a:t>
            </a:r>
            <a:r>
              <a:rPr lang="en-US" sz="3400" dirty="0">
                <a:latin typeface="Times New Roman" panose="02020603050405020304" pitchFamily="18" charset="0"/>
                <a:ea typeface="Calibri" panose="020F0502020204030204" pitchFamily="34" charset="0"/>
                <a:cs typeface="Times New Roman" panose="02020603050405020304" pitchFamily="18" charset="0"/>
              </a:rPr>
              <a:t>:</a:t>
            </a:r>
            <a:endParaRPr lang="en-US" sz="3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34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400" dirty="0" err="1" smtClean="0">
                <a:latin typeface="Times New Roman" panose="02020603050405020304" pitchFamily="18" charset="0"/>
                <a:ea typeface="Calibri" panose="020F0502020204030204" pitchFamily="34" charset="0"/>
                <a:cs typeface="Times New Roman" panose="02020603050405020304" pitchFamily="18" charset="0"/>
              </a:rPr>
              <a:t>Chứng</a:t>
            </a:r>
            <a:r>
              <a:rPr lang="en-US" sz="3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smtClean="0">
                <a:latin typeface="Times New Roman" panose="02020603050405020304" pitchFamily="18" charset="0"/>
                <a:ea typeface="Calibri" panose="020F0502020204030204" pitchFamily="34" charset="0"/>
                <a:cs typeface="Times New Roman" panose="02020603050405020304" pitchFamily="18" charset="0"/>
              </a:rPr>
              <a:t>tỏ</a:t>
            </a:r>
            <a:r>
              <a:rPr lang="en-US" sz="3400" dirty="0" smtClean="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vi-VN" sz="3400" dirty="0" smtClean="0">
                <a:effectLst/>
                <a:latin typeface="Times New Roman" panose="02020603050405020304" pitchFamily="18" charset="0"/>
                <a:ea typeface="Calibri" panose="020F0502020204030204" pitchFamily="34" charset="0"/>
                <a:cs typeface="Times New Roman" panose="02020603050405020304" pitchFamily="18" charset="0"/>
              </a:rPr>
              <a:t>=&gt; Khi đặt kim nam châm gần dây dẫn có dòng điện chạy qua thì kim nam châm sẽ chịu tác dụng của…………………….. đây cũng chính là biểu hiện của từ trường.</a:t>
            </a:r>
            <a:endParaRPr lang="en-US" sz="34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576781" y="1719176"/>
            <a:ext cx="6651522" cy="584775"/>
          </a:xfrm>
          <a:prstGeom prst="rect">
            <a:avLst/>
          </a:prstGeom>
          <a:noFill/>
        </p:spPr>
        <p:txBody>
          <a:bodyPr wrap="square" rtlCol="0">
            <a:spAutoFit/>
          </a:bodyPr>
          <a:lstStyle/>
          <a:p>
            <a:r>
              <a:rPr lang="en-US" sz="3200" b="1" dirty="0" smtClean="0">
                <a:solidFill>
                  <a:schemeClr val="accent1"/>
                </a:solidFill>
              </a:rPr>
              <a:t>Theo </a:t>
            </a:r>
            <a:r>
              <a:rPr lang="en-US" sz="3200" b="1" dirty="0" err="1" smtClean="0">
                <a:solidFill>
                  <a:schemeClr val="accent1"/>
                </a:solidFill>
              </a:rPr>
              <a:t>hướng</a:t>
            </a:r>
            <a:r>
              <a:rPr lang="en-US" sz="3200" b="1" dirty="0" smtClean="0">
                <a:solidFill>
                  <a:schemeClr val="accent1"/>
                </a:solidFill>
              </a:rPr>
              <a:t> </a:t>
            </a:r>
            <a:r>
              <a:rPr lang="en-US" sz="3200" b="1" dirty="0" err="1" smtClean="0">
                <a:solidFill>
                  <a:schemeClr val="accent1"/>
                </a:solidFill>
              </a:rPr>
              <a:t>Bắc</a:t>
            </a:r>
            <a:r>
              <a:rPr lang="en-US" sz="3200" b="1" dirty="0" smtClean="0">
                <a:solidFill>
                  <a:schemeClr val="accent1"/>
                </a:solidFill>
              </a:rPr>
              <a:t>-Nam (// </a:t>
            </a:r>
            <a:r>
              <a:rPr lang="en-US" sz="3200" b="1" dirty="0" err="1" smtClean="0">
                <a:solidFill>
                  <a:schemeClr val="accent1"/>
                </a:solidFill>
              </a:rPr>
              <a:t>với</a:t>
            </a:r>
            <a:r>
              <a:rPr lang="en-US" sz="3200" b="1" dirty="0" smtClean="0">
                <a:solidFill>
                  <a:schemeClr val="accent1"/>
                </a:solidFill>
              </a:rPr>
              <a:t> </a:t>
            </a:r>
            <a:r>
              <a:rPr lang="en-US" sz="3200" b="1" dirty="0" err="1" smtClean="0">
                <a:solidFill>
                  <a:schemeClr val="accent1"/>
                </a:solidFill>
              </a:rPr>
              <a:t>dây</a:t>
            </a:r>
            <a:r>
              <a:rPr lang="en-US" sz="3200" b="1" dirty="0" smtClean="0">
                <a:solidFill>
                  <a:schemeClr val="accent1"/>
                </a:solidFill>
              </a:rPr>
              <a:t> AB)</a:t>
            </a:r>
            <a:endParaRPr lang="en-US" sz="3200" b="1" dirty="0">
              <a:solidFill>
                <a:schemeClr val="accent1"/>
              </a:solidFill>
            </a:endParaRPr>
          </a:p>
        </p:txBody>
      </p:sp>
      <p:pic>
        <p:nvPicPr>
          <p:cNvPr id="17" name="Picture 16"/>
          <p:cNvPicPr/>
          <p:nvPr/>
        </p:nvPicPr>
        <p:blipFill>
          <a:blip r:embed="rId10"/>
          <a:stretch>
            <a:fillRect/>
          </a:stretch>
        </p:blipFill>
        <p:spPr>
          <a:xfrm>
            <a:off x="8421329" y="1243861"/>
            <a:ext cx="3453094" cy="3077416"/>
          </a:xfrm>
          <a:prstGeom prst="rect">
            <a:avLst/>
          </a:prstGeom>
        </p:spPr>
      </p:pic>
      <p:sp>
        <p:nvSpPr>
          <p:cNvPr id="18" name="TextBox 17"/>
          <p:cNvSpPr txBox="1"/>
          <p:nvPr/>
        </p:nvSpPr>
        <p:spPr>
          <a:xfrm>
            <a:off x="1204208" y="2982724"/>
            <a:ext cx="6651522" cy="584775"/>
          </a:xfrm>
          <a:prstGeom prst="rect">
            <a:avLst/>
          </a:prstGeom>
          <a:noFill/>
        </p:spPr>
        <p:txBody>
          <a:bodyPr wrap="square" rtlCol="0">
            <a:spAutoFit/>
          </a:bodyPr>
          <a:lstStyle/>
          <a:p>
            <a:r>
              <a:rPr lang="en-US" sz="3200" b="1" smtClean="0">
                <a:solidFill>
                  <a:schemeClr val="accent1"/>
                </a:solidFill>
              </a:rPr>
              <a:t>Lệch khỏi vị trí ban đầu</a:t>
            </a:r>
            <a:endParaRPr lang="en-US" sz="3200" b="1">
              <a:solidFill>
                <a:schemeClr val="accent1"/>
              </a:solidFill>
            </a:endParaRPr>
          </a:p>
        </p:txBody>
      </p:sp>
      <p:sp>
        <p:nvSpPr>
          <p:cNvPr id="19" name="TextBox 18"/>
          <p:cNvSpPr txBox="1"/>
          <p:nvPr/>
        </p:nvSpPr>
        <p:spPr>
          <a:xfrm>
            <a:off x="2415001" y="3586308"/>
            <a:ext cx="6651522" cy="584775"/>
          </a:xfrm>
          <a:prstGeom prst="rect">
            <a:avLst/>
          </a:prstGeom>
          <a:noFill/>
        </p:spPr>
        <p:txBody>
          <a:bodyPr wrap="square" rtlCol="0">
            <a:spAutoFit/>
          </a:bodyPr>
          <a:lstStyle/>
          <a:p>
            <a:r>
              <a:rPr lang="en-US" sz="3200" b="1" smtClean="0">
                <a:solidFill>
                  <a:schemeClr val="accent1"/>
                </a:solidFill>
              </a:rPr>
              <a:t>KNC chịu tác dụng của lực từ</a:t>
            </a:r>
            <a:endParaRPr lang="en-US" sz="3200" b="1">
              <a:solidFill>
                <a:schemeClr val="accent1"/>
              </a:solidFill>
            </a:endParaRPr>
          </a:p>
        </p:txBody>
      </p:sp>
      <p:sp>
        <p:nvSpPr>
          <p:cNvPr id="20" name="TextBox 19"/>
          <p:cNvSpPr txBox="1"/>
          <p:nvPr/>
        </p:nvSpPr>
        <p:spPr>
          <a:xfrm>
            <a:off x="8647724" y="4754659"/>
            <a:ext cx="6651522" cy="584775"/>
          </a:xfrm>
          <a:prstGeom prst="rect">
            <a:avLst/>
          </a:prstGeom>
          <a:noFill/>
        </p:spPr>
        <p:txBody>
          <a:bodyPr wrap="square" rtlCol="0">
            <a:spAutoFit/>
          </a:bodyPr>
          <a:lstStyle/>
          <a:p>
            <a:r>
              <a:rPr lang="en-US" sz="3200" b="1" dirty="0" err="1" smtClean="0">
                <a:solidFill>
                  <a:schemeClr val="accent1"/>
                </a:solidFill>
              </a:rPr>
              <a:t>lực</a:t>
            </a:r>
            <a:r>
              <a:rPr lang="en-US" sz="3200" b="1" dirty="0" smtClean="0">
                <a:solidFill>
                  <a:schemeClr val="accent1"/>
                </a:solidFill>
              </a:rPr>
              <a:t> </a:t>
            </a:r>
            <a:r>
              <a:rPr lang="en-US" sz="3200" b="1" dirty="0" err="1" smtClean="0">
                <a:solidFill>
                  <a:schemeClr val="accent1"/>
                </a:solidFill>
              </a:rPr>
              <a:t>từ</a:t>
            </a:r>
            <a:endParaRPr lang="en-US" sz="3200" b="1" dirty="0">
              <a:solidFill>
                <a:schemeClr val="accent1"/>
              </a:solidFill>
            </a:endParaRPr>
          </a:p>
        </p:txBody>
      </p:sp>
    </p:spTree>
    <p:extLst>
      <p:ext uri="{BB962C8B-B14F-4D97-AF65-F5344CB8AC3E}">
        <p14:creationId xmlns:p14="http://schemas.microsoft.com/office/powerpoint/2010/main" val="74599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642936" y="1046851"/>
            <a:ext cx="10906126" cy="153592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bg1"/>
                </a:solidFill>
                <a:latin typeface="Times New Roman" pitchFamily="18" charset="0"/>
                <a:ea typeface="Tahoma" panose="020B0604030504040204" pitchFamily="34" charset="0"/>
                <a:cs typeface="Times New Roman" pitchFamily="18" charset="0"/>
              </a:rPr>
              <a:t>Câu 1: Trên thanh nam châm chỗ nào hút mạnh nhất</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337627" y="3177672"/>
            <a:ext cx="5469615" cy="92910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bg1"/>
                </a:solidFill>
                <a:latin typeface="Times New Roman" pitchFamily="18" charset="0"/>
                <a:ea typeface="Tahoma" panose="020B0604030504040204" pitchFamily="34" charset="0"/>
                <a:cs typeface="Times New Roman" pitchFamily="18" charset="0"/>
              </a:rPr>
              <a:t>A. Phần giữa của thanh</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pic>
        <p:nvPicPr>
          <p:cNvPr id="12" name="Picture 1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29662" y="5572125"/>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
        <p:nvSpPr>
          <p:cNvPr id="6" name="Rectangle 5"/>
          <p:cNvSpPr/>
          <p:nvPr/>
        </p:nvSpPr>
        <p:spPr>
          <a:xfrm>
            <a:off x="6256420" y="3177672"/>
            <a:ext cx="5453063" cy="92910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bg1"/>
                </a:solidFill>
                <a:latin typeface="Times New Roman" pitchFamily="18" charset="0"/>
                <a:ea typeface="Tahoma" panose="020B0604030504040204" pitchFamily="34" charset="0"/>
                <a:cs typeface="Times New Roman" pitchFamily="18" charset="0"/>
              </a:rPr>
              <a:t>B</a:t>
            </a:r>
            <a:r>
              <a:rPr lang="vi-VN" sz="3600" b="1" smtClean="0">
                <a:solidFill>
                  <a:schemeClr val="bg1"/>
                </a:solidFill>
                <a:latin typeface="Times New Roman" pitchFamily="18" charset="0"/>
                <a:ea typeface="Tahoma" panose="020B0604030504040204" pitchFamily="34" charset="0"/>
                <a:cs typeface="Times New Roman" pitchFamily="18" charset="0"/>
              </a:rPr>
              <a:t>. </a:t>
            </a:r>
            <a:r>
              <a:rPr lang="vi-VN" sz="3600" b="1" dirty="0" smtClean="0">
                <a:solidFill>
                  <a:schemeClr val="bg1"/>
                </a:solidFill>
                <a:latin typeface="Times New Roman" pitchFamily="18" charset="0"/>
                <a:ea typeface="Tahoma" panose="020B0604030504040204" pitchFamily="34" charset="0"/>
                <a:cs typeface="Times New Roman" pitchFamily="18" charset="0"/>
              </a:rPr>
              <a:t>Từ cực Bắc</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354179" y="4483550"/>
            <a:ext cx="5453063" cy="92910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bg1"/>
                </a:solidFill>
                <a:latin typeface="Times New Roman" pitchFamily="18" charset="0"/>
                <a:ea typeface="Tahoma" panose="020B0604030504040204" pitchFamily="34" charset="0"/>
                <a:cs typeface="Times New Roman" pitchFamily="18" charset="0"/>
              </a:rPr>
              <a:t>C. Cả hai từ cực</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6256420" y="4483550"/>
            <a:ext cx="5453063" cy="1050976"/>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bg1"/>
                </a:solidFill>
                <a:latin typeface="Times New Roman" pitchFamily="18" charset="0"/>
                <a:ea typeface="Tahoma" panose="020B0604030504040204" pitchFamily="34" charset="0"/>
                <a:cs typeface="Times New Roman" pitchFamily="18" charset="0"/>
              </a:rPr>
              <a:t>D. Mọi chỗ đều hút sắt mạnh như nhau </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
        <p:nvSpPr>
          <p:cNvPr id="11" name="Action Button: Sound 10">
            <a:hlinkClick r:id="" action="ppaction://noaction" highlightClick="1">
              <a:snd r:embed="rId9" name="applause.wav"/>
            </a:hlinkClick>
          </p:cNvPr>
          <p:cNvSpPr/>
          <p:nvPr/>
        </p:nvSpPr>
        <p:spPr>
          <a:xfrm>
            <a:off x="354179" y="4483550"/>
            <a:ext cx="5453063" cy="929107"/>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Sound 12">
            <a:hlinkClick r:id="" action="ppaction://noaction" highlightClick="1">
              <a:snd r:embed="rId10" name="Correct sound effect and wrong sound effect (online-audio-converter.com).wav"/>
            </a:hlinkClick>
          </p:cNvPr>
          <p:cNvSpPr/>
          <p:nvPr/>
        </p:nvSpPr>
        <p:spPr>
          <a:xfrm>
            <a:off x="354179" y="4483550"/>
            <a:ext cx="5453063" cy="929107"/>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ction Button: Sound 13">
            <a:hlinkClick r:id="" action="ppaction://noaction" highlightClick="1">
              <a:snd r:embed="rId11" name="Correct sound effect and wrong sound effect(1).wav"/>
            </a:hlinkClick>
          </p:cNvPr>
          <p:cNvSpPr/>
          <p:nvPr/>
        </p:nvSpPr>
        <p:spPr>
          <a:xfrm>
            <a:off x="337626" y="3177672"/>
            <a:ext cx="5469616" cy="929107"/>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Sound 14">
            <a:hlinkClick r:id="" action="ppaction://noaction" highlightClick="1">
              <a:snd r:embed="rId11" name="Correct sound effect and wrong sound effect(1).wav"/>
            </a:hlinkClick>
          </p:cNvPr>
          <p:cNvSpPr/>
          <p:nvPr/>
        </p:nvSpPr>
        <p:spPr>
          <a:xfrm>
            <a:off x="6239867" y="3177672"/>
            <a:ext cx="5469616" cy="929107"/>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Sound 15">
            <a:hlinkClick r:id="" action="ppaction://noaction" highlightClick="1">
              <a:snd r:embed="rId11" name="Correct sound effect and wrong sound effect(1).wav"/>
            </a:hlinkClick>
          </p:cNvPr>
          <p:cNvSpPr/>
          <p:nvPr/>
        </p:nvSpPr>
        <p:spPr>
          <a:xfrm>
            <a:off x="6256420" y="4483549"/>
            <a:ext cx="5453063" cy="1050977"/>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FFFyoutube.com - Đồng hồ đếm ngược 10 giây">
            <a:hlinkClick r:id="" action="ppaction://media"/>
            <a:extLst>
              <a:ext uri="{FF2B5EF4-FFF2-40B4-BE49-F238E27FC236}">
                <a16:creationId xmlns:a16="http://schemas.microsoft.com/office/drawing/2014/main" id="{B2986D4D-E5B2-5272-7D31-55ED28BADD8B}"/>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553968" y="0"/>
            <a:ext cx="1637262" cy="920960"/>
          </a:xfrm>
          <a:prstGeom prst="rect">
            <a:avLst/>
          </a:prstGeom>
        </p:spPr>
      </p:pic>
    </p:spTree>
    <p:extLst>
      <p:ext uri="{BB962C8B-B14F-4D97-AF65-F5344CB8AC3E}">
        <p14:creationId xmlns:p14="http://schemas.microsoft.com/office/powerpoint/2010/main" val="2790983187"/>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whoosh.wav"/>
          </p:stSnd>
        </p:sndAc>
      </p:transition>
    </mc:Choice>
    <mc:Fallback xmlns="">
      <p:transition spd="slow">
        <p:sndAc>
          <p:stSnd>
            <p:snd r:embed="rId13" name="whoo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5"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5" name="breeze.wav"/>
                                        </p:tgtEl>
                                      </p:cMediaNode>
                                    </p:audio>
                                  </p:subTnLst>
                                </p:cTn>
                              </p:par>
                              <p:par>
                                <p:cTn id="17" presetID="50" presetClass="entr" presetSubtype="0"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3"/>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5" name="breeze.wav"/>
                                        </p:tgtEl>
                                      </p:cMediaNode>
                                    </p:audio>
                                  </p:subTnLst>
                                </p:cTn>
                              </p:par>
                              <p:par>
                                <p:cTn id="22" presetID="50" presetClass="entr" presetSubtype="0" decel="10000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3"/>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5" name="breeze.wav"/>
                                        </p:tgtEl>
                                      </p:cMediaNode>
                                    </p:audio>
                                  </p:subTnLst>
                                </p:cTn>
                              </p:par>
                              <p:par>
                                <p:cTn id="27" presetID="50" presetClass="entr" presetSubtype="0" decel="10000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3"/>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5" name="breeze.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8"/>
                                        </p:tgtEl>
                                        <p:attrNameLst>
                                          <p:attrName>fillcolor</p:attrName>
                                        </p:attrNameLst>
                                      </p:cBhvr>
                                      <p:to>
                                        <a:schemeClr val="accent2"/>
                                      </p:to>
                                    </p:animClr>
                                    <p:set>
                                      <p:cBhvr>
                                        <p:cTn id="36" dur="2000" fill="hold"/>
                                        <p:tgtEl>
                                          <p:spTgt spid="8"/>
                                        </p:tgtEl>
                                        <p:attrNameLst>
                                          <p:attrName>fill.type</p:attrName>
                                        </p:attrNameLst>
                                      </p:cBhvr>
                                      <p:to>
                                        <p:strVal val="solid"/>
                                      </p:to>
                                    </p:set>
                                    <p:set>
                                      <p:cBhvr>
                                        <p:cTn id="37" dur="2000" fill="hold"/>
                                        <p:tgtEl>
                                          <p:spTgt spid="8"/>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374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7"/>
                                        </p:tgtEl>
                                      </p:cBhvr>
                                    </p:cmd>
                                  </p:childTnLst>
                                </p:cTn>
                              </p:par>
                            </p:childTnLst>
                          </p:cTn>
                        </p:par>
                      </p:childTnLst>
                    </p:cTn>
                  </p:par>
                </p:childTnLst>
              </p:cTn>
              <p:nextCondLst>
                <p:cond evt="onClick" delay="0">
                  <p:tgtEl>
                    <p:spTgt spid="17"/>
                  </p:tgtEl>
                </p:cond>
              </p:nextCondLst>
            </p:seq>
            <p:video>
              <p:cMediaNode vol="80000">
                <p:cTn id="47" fill="hold" display="0">
                  <p:stCondLst>
                    <p:cond delay="indefinite"/>
                  </p:stCondLst>
                </p:cTn>
                <p:tgtEl>
                  <p:spTgt spid="17"/>
                </p:tgtEl>
              </p:cMediaNode>
            </p:video>
          </p:childTnLst>
        </p:cTn>
      </p:par>
    </p:tnLst>
    <p:bldLst>
      <p:bldP spid="7" grpId="0" animBg="1"/>
      <p:bldP spid="10" grpId="0" animBg="1"/>
      <p:bldP spid="6"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16" name="Hình chữ nhật: Góc Tròn 3">
            <a:extLst>
              <a:ext uri="{FF2B5EF4-FFF2-40B4-BE49-F238E27FC236}">
                <a16:creationId xmlns:a16="http://schemas.microsoft.com/office/drawing/2014/main" id="{E2EB6F65-40E8-4B57-AE5C-9BD7DC16C834}"/>
              </a:ext>
            </a:extLst>
          </p:cNvPr>
          <p:cNvSpPr/>
          <p:nvPr/>
        </p:nvSpPr>
        <p:spPr>
          <a:xfrm>
            <a:off x="1467556" y="76201"/>
            <a:ext cx="8398933" cy="749473"/>
          </a:xfrm>
          <a:prstGeom prst="roundRect">
            <a:avLst>
              <a:gd name="adj" fmla="val 50000"/>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r>
              <a:rPr lang="en-US" sz="3800" dirty="0">
                <a:solidFill>
                  <a:srgbClr val="FF5C00"/>
                </a:solidFill>
                <a:latin typeface="Times New Roman" panose="02020603050405020304" pitchFamily="18" charset="0"/>
                <a:cs typeface="Times New Roman" panose="02020603050405020304" pitchFamily="18" charset="0"/>
              </a:rPr>
              <a:t>I. </a:t>
            </a:r>
            <a:r>
              <a:rPr lang="en-US" sz="3800" dirty="0" smtClean="0">
                <a:solidFill>
                  <a:srgbClr val="FF5C00"/>
                </a:solidFill>
                <a:latin typeface="Times New Roman" panose="02020603050405020304" pitchFamily="18" charset="0"/>
                <a:cs typeface="Times New Roman" panose="02020603050405020304" pitchFamily="18" charset="0"/>
              </a:rPr>
              <a:t>TỪ TRƯỜNG</a:t>
            </a:r>
            <a:endParaRPr lang="en-US" sz="3800" dirty="0">
              <a:solidFill>
                <a:srgbClr val="FF5C00"/>
              </a:solidFill>
              <a:latin typeface="Times New Roman" panose="02020603050405020304" pitchFamily="18" charset="0"/>
              <a:cs typeface="Times New Roman" panose="02020603050405020304" pitchFamily="18" charset="0"/>
            </a:endParaRPr>
          </a:p>
        </p:txBody>
      </p:sp>
      <p:sp>
        <p:nvSpPr>
          <p:cNvPr id="25" name="Hình chữ nhật 31">
            <a:extLst>
              <a:ext uri="{FF2B5EF4-FFF2-40B4-BE49-F238E27FC236}">
                <a16:creationId xmlns:a16="http://schemas.microsoft.com/office/drawing/2014/main" id="{3790D77B-4087-41E2-A396-698955241A93}"/>
              </a:ext>
            </a:extLst>
          </p:cNvPr>
          <p:cNvSpPr/>
          <p:nvPr/>
        </p:nvSpPr>
        <p:spPr>
          <a:xfrm>
            <a:off x="191729" y="962160"/>
            <a:ext cx="11880817" cy="546787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20000"/>
              </a:lnSpc>
              <a:buFont typeface="Arial" panose="020B0604020202020204" pitchFamily="34" charset="0"/>
              <a:buChar char="•"/>
            </a:pPr>
            <a:endParaRPr lang="en-US" sz="2200" b="1">
              <a:solidFill>
                <a:prstClr val="black">
                  <a:lumMod val="75000"/>
                  <a:lumOff val="25000"/>
                </a:prstClr>
              </a:solidFill>
              <a:latin typeface="Myriad Pro Black Cond" panose="020B0806030403020204" pitchFamily="34" charset="0"/>
              <a:ea typeface="微软雅黑" pitchFamily="34" charset="-122"/>
            </a:endParaRPr>
          </a:p>
        </p:txBody>
      </p:sp>
      <p:sp>
        <p:nvSpPr>
          <p:cNvPr id="23" name="Hình chữ nhật 29">
            <a:extLst>
              <a:ext uri="{FF2B5EF4-FFF2-40B4-BE49-F238E27FC236}">
                <a16:creationId xmlns:a16="http://schemas.microsoft.com/office/drawing/2014/main" id="{8D19C220-E109-4DBE-A0DF-E953F24668BF}"/>
              </a:ext>
            </a:extLst>
          </p:cNvPr>
          <p:cNvSpPr/>
          <p:nvPr/>
        </p:nvSpPr>
        <p:spPr>
          <a:xfrm>
            <a:off x="528026" y="1231372"/>
            <a:ext cx="11137949" cy="4860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eaLnBrk="0" fontAlgn="base" hangingPunct="0">
              <a:spcBef>
                <a:spcPct val="20000"/>
              </a:spcBef>
              <a:spcAft>
                <a:spcPct val="0"/>
              </a:spcAft>
              <a:buFontTx/>
              <a:buChar char="-"/>
              <a:defRPr/>
            </a:pPr>
            <a:r>
              <a:rPr lang="en-US" sz="3500" b="1" kern="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3500" b="1"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kern="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3500" b="1"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kern="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3500" b="1"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kern="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gì</a:t>
            </a:r>
            <a:r>
              <a:rPr lang="en-US" sz="3500" b="1"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marL="457200" lvl="0" indent="-457200" algn="just" eaLnBrk="0" fontAlgn="base" hangingPunct="0">
              <a:spcBef>
                <a:spcPts val="2400"/>
              </a:spcBef>
              <a:spcAft>
                <a:spcPct val="0"/>
              </a:spcAft>
              <a:buFontTx/>
              <a:buChar char="-"/>
              <a:defRPr/>
            </a:pPr>
            <a:r>
              <a:rPr lang="en-US" sz="3500" b="1" kern="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500" b="1"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kern="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thế</a:t>
            </a:r>
            <a:r>
              <a:rPr lang="en-US" sz="3500" b="1"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kern="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500" b="1"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kern="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3500" b="1"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kern="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phát</a:t>
            </a:r>
            <a:r>
              <a:rPr lang="en-US" sz="3500" b="1"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kern="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500" b="1"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kern="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3500" b="1"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500" b="1" kern="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3500" b="1" kern="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kern="0" dirty="0" smtClean="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20000"/>
              </a:spcBef>
              <a:spcAft>
                <a:spcPct val="0"/>
              </a:spcAft>
              <a:defRPr/>
            </a:pPr>
            <a:endParaRPr lang="en-US" sz="3200" kern="0" dirty="0">
              <a:solidFill>
                <a:prstClr val="black"/>
              </a:solidFill>
              <a:latin typeface="Times New Roman" panose="02020603050405020304" pitchFamily="18" charset="0"/>
              <a:cs typeface="Times New Roman" panose="02020603050405020304" pitchFamily="18" charset="0"/>
            </a:endParaRPr>
          </a:p>
          <a:p>
            <a:pPr lvl="0" eaLnBrk="0" fontAlgn="base" hangingPunct="0">
              <a:spcBef>
                <a:spcPct val="20000"/>
              </a:spcBef>
              <a:spcAft>
                <a:spcPct val="0"/>
              </a:spcAft>
              <a:defRPr/>
            </a:pPr>
            <a:endParaRPr lang="en-US" sz="3200" kern="0" dirty="0">
              <a:solidFill>
                <a:prstClr val="black"/>
              </a:solidFill>
              <a:latin typeface="Times New Roman" panose="02020603050405020304" pitchFamily="18" charset="0"/>
              <a:cs typeface="Times New Roman" panose="02020603050405020304" pitchFamily="18" charset="0"/>
            </a:endParaRPr>
          </a:p>
          <a:p>
            <a:pPr algn="just"/>
            <a:r>
              <a:rPr lang="en-US" sz="2400" dirty="0" smtClean="0">
                <a:solidFill>
                  <a:schemeClr val="accent6">
                    <a:lumMod val="50000"/>
                  </a:schemeClr>
                </a:solidFill>
                <a:latin typeface="Times New Roman" panose="02020603050405020304" pitchFamily="18" charset="0"/>
                <a:ea typeface="微软雅黑" pitchFamily="34" charset="-122"/>
                <a:cs typeface="Times New Roman" panose="02020603050405020304" pitchFamily="18" charset="0"/>
              </a:rPr>
              <a:t> </a:t>
            </a:r>
            <a:endParaRPr lang="vi-VN" sz="2400" dirty="0">
              <a:solidFill>
                <a:schemeClr val="accent6">
                  <a:lumMod val="50000"/>
                </a:schemeClr>
              </a:solidFill>
              <a:latin typeface="Times New Roman" panose="02020603050405020304" pitchFamily="18" charset="0"/>
              <a:ea typeface="微软雅黑" pitchFamily="34" charset="-122"/>
              <a:cs typeface="Times New Roman" panose="02020603050405020304" pitchFamily="18" charset="0"/>
            </a:endParaRPr>
          </a:p>
          <a:p>
            <a:pPr marL="342900" indent="-342900" algn="just">
              <a:lnSpc>
                <a:spcPct val="120000"/>
              </a:lnSpc>
              <a:buFont typeface="Arial" panose="020B0604020202020204" pitchFamily="34" charset="0"/>
              <a:buChar char="•"/>
            </a:pPr>
            <a:endParaRPr lang="en-US" sz="2200" b="1" dirty="0">
              <a:solidFill>
                <a:prstClr val="black">
                  <a:lumMod val="75000"/>
                  <a:lumOff val="25000"/>
                </a:prstClr>
              </a:solidFill>
              <a:latin typeface="Times New Roman" panose="02020603050405020304" pitchFamily="18" charset="0"/>
              <a:ea typeface="微软雅黑" pitchFamily="34" charset="-122"/>
              <a:cs typeface="Times New Roman" panose="02020603050405020304" pitchFamily="18" charset="0"/>
            </a:endParaRPr>
          </a:p>
        </p:txBody>
      </p:sp>
      <p:pic>
        <p:nvPicPr>
          <p:cNvPr id="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52497" y="3844941"/>
            <a:ext cx="3829050"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54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835125">
            <a:off x="701139" y="1544898"/>
            <a:ext cx="6372891"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081941" y="3526810"/>
            <a:ext cx="4265577"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448849" y="1755034"/>
            <a:ext cx="9676351" cy="4671166"/>
          </a:xfrm>
          <a:custGeom>
            <a:avLst/>
            <a:gdLst/>
            <a:ahLst/>
            <a:cxnLst/>
            <a:rect l="l" t="t" r="r" b="b"/>
            <a:pathLst>
              <a:path w="12786533" h="6625749">
                <a:moveTo>
                  <a:pt x="0" y="0"/>
                </a:moveTo>
                <a:lnTo>
                  <a:pt x="12786534" y="0"/>
                </a:lnTo>
                <a:lnTo>
                  <a:pt x="12786534" y="6625749"/>
                </a:lnTo>
                <a:lnTo>
                  <a:pt x="0" y="66257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5" name="Freeform 5"/>
          <p:cNvSpPr/>
          <p:nvPr/>
        </p:nvSpPr>
        <p:spPr>
          <a:xfrm>
            <a:off x="1448850" y="4503542"/>
            <a:ext cx="769946" cy="733549"/>
          </a:xfrm>
          <a:custGeom>
            <a:avLst/>
            <a:gdLst/>
            <a:ahLst/>
            <a:cxnLst/>
            <a:rect l="l" t="t" r="r" b="b"/>
            <a:pathLst>
              <a:path w="1154919" h="1100323">
                <a:moveTo>
                  <a:pt x="0" y="0"/>
                </a:moveTo>
                <a:lnTo>
                  <a:pt x="1154919" y="0"/>
                </a:lnTo>
                <a:lnTo>
                  <a:pt x="1154919" y="1100322"/>
                </a:lnTo>
                <a:lnTo>
                  <a:pt x="0" y="11003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6" name="Freeform 6"/>
          <p:cNvSpPr/>
          <p:nvPr/>
        </p:nvSpPr>
        <p:spPr>
          <a:xfrm>
            <a:off x="10316180" y="2131815"/>
            <a:ext cx="769946" cy="859075"/>
          </a:xfrm>
          <a:custGeom>
            <a:avLst/>
            <a:gdLst/>
            <a:ahLst/>
            <a:cxnLst/>
            <a:rect l="l" t="t" r="r" b="b"/>
            <a:pathLst>
              <a:path w="1154919" h="1288612">
                <a:moveTo>
                  <a:pt x="0" y="0"/>
                </a:moveTo>
                <a:lnTo>
                  <a:pt x="1154919" y="0"/>
                </a:lnTo>
                <a:lnTo>
                  <a:pt x="1154919" y="1288612"/>
                </a:lnTo>
                <a:lnTo>
                  <a:pt x="0" y="1288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2857576" y="787401"/>
            <a:ext cx="6476848" cy="602729"/>
          </a:xfrm>
          <a:prstGeom prst="rect">
            <a:avLst/>
          </a:prstGeom>
        </p:spPr>
        <p:txBody>
          <a:bodyPr lIns="0" tIns="0" rIns="0" bIns="0" rtlCol="0" anchor="t">
            <a:spAutoFit/>
          </a:bodyPr>
          <a:lstStyle/>
          <a:p>
            <a:pPr algn="ctr" defTabSz="609630">
              <a:lnSpc>
                <a:spcPts val="4694"/>
              </a:lnSpc>
            </a:pPr>
            <a:r>
              <a:rPr lang="en-US" sz="6400" dirty="0" err="1">
                <a:solidFill>
                  <a:srgbClr val="5D3E24"/>
                </a:solidFill>
                <a:latin typeface="Times New Roman" panose="02020603050405020304" pitchFamily="18" charset="0"/>
                <a:cs typeface="Times New Roman" panose="02020603050405020304" pitchFamily="18" charset="0"/>
              </a:rPr>
              <a:t>Kết</a:t>
            </a:r>
            <a:r>
              <a:rPr lang="en-US" sz="6400" dirty="0">
                <a:solidFill>
                  <a:srgbClr val="5D3E24"/>
                </a:solidFill>
                <a:latin typeface="Times New Roman" panose="02020603050405020304" pitchFamily="18" charset="0"/>
                <a:cs typeface="Times New Roman" panose="02020603050405020304" pitchFamily="18" charset="0"/>
              </a:rPr>
              <a:t> </a:t>
            </a:r>
            <a:r>
              <a:rPr lang="en-US" sz="6400" dirty="0" err="1">
                <a:solidFill>
                  <a:srgbClr val="5D3E24"/>
                </a:solidFill>
                <a:latin typeface="Times New Roman" panose="02020603050405020304" pitchFamily="18" charset="0"/>
                <a:cs typeface="Times New Roman" panose="02020603050405020304" pitchFamily="18" charset="0"/>
              </a:rPr>
              <a:t>luận</a:t>
            </a:r>
            <a:endParaRPr lang="en-US" sz="6400" dirty="0">
              <a:solidFill>
                <a:srgbClr val="5D3E24"/>
              </a:solidFill>
              <a:latin typeface="Times New Roman" panose="02020603050405020304" pitchFamily="18" charset="0"/>
              <a:cs typeface="Times New Roman" panose="02020603050405020304" pitchFamily="18" charset="0"/>
            </a:endParaRPr>
          </a:p>
        </p:txBody>
      </p:sp>
      <p:sp>
        <p:nvSpPr>
          <p:cNvPr id="8" name="Freeform 8"/>
          <p:cNvSpPr/>
          <p:nvPr/>
        </p:nvSpPr>
        <p:spPr>
          <a:xfrm rot="1751388">
            <a:off x="-708851" y="-516398"/>
            <a:ext cx="2573745" cy="2616259"/>
          </a:xfrm>
          <a:custGeom>
            <a:avLst/>
            <a:gdLst/>
            <a:ahLst/>
            <a:cxnLst/>
            <a:rect l="l" t="t" r="r" b="b"/>
            <a:pathLst>
              <a:path w="3860617" h="3924388">
                <a:moveTo>
                  <a:pt x="0" y="0"/>
                </a:moveTo>
                <a:lnTo>
                  <a:pt x="3860618" y="0"/>
                </a:lnTo>
                <a:lnTo>
                  <a:pt x="3860618" y="3924389"/>
                </a:lnTo>
                <a:lnTo>
                  <a:pt x="0" y="39243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810636">
            <a:off x="2732229" y="318365"/>
            <a:ext cx="771333" cy="734870"/>
          </a:xfrm>
          <a:custGeom>
            <a:avLst/>
            <a:gdLst/>
            <a:ahLst/>
            <a:cxnLst/>
            <a:rect l="l" t="t" r="r" b="b"/>
            <a:pathLst>
              <a:path w="1157000" h="1102305">
                <a:moveTo>
                  <a:pt x="0" y="0"/>
                </a:moveTo>
                <a:lnTo>
                  <a:pt x="1156999" y="0"/>
                </a:lnTo>
                <a:lnTo>
                  <a:pt x="1156999" y="1102306"/>
                </a:lnTo>
                <a:lnTo>
                  <a:pt x="0" y="11023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0" name="Freeform 10"/>
          <p:cNvSpPr/>
          <p:nvPr/>
        </p:nvSpPr>
        <p:spPr>
          <a:xfrm rot="7727740">
            <a:off x="11457678" y="440477"/>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2561771" y="2228586"/>
            <a:ext cx="8181379" cy="3693319"/>
          </a:xfrm>
          <a:prstGeom prst="rect">
            <a:avLst/>
          </a:prstGeom>
        </p:spPr>
        <p:txBody>
          <a:bodyPr wrap="square" lIns="0" tIns="0" rIns="0" bIns="0" rtlCol="0" anchor="t">
            <a:spAutoFit/>
          </a:bodyPr>
          <a:lstStyle/>
          <a:p>
            <a:pPr defTabSz="609630"/>
            <a:r>
              <a:rPr lang="vi-VN" sz="4800" dirty="0" smtClean="0">
                <a:solidFill>
                  <a:srgbClr val="5D3E24"/>
                </a:solidFill>
                <a:latin typeface="Times New Roman" panose="02020603050405020304" pitchFamily="18" charset="0"/>
                <a:cs typeface="Times New Roman" panose="02020603050405020304" pitchFamily="18" charset="0"/>
              </a:rPr>
              <a:t>Không gian xung quanh nam châm, xung quanh dòng điẹn tồn tại từ trường (trường từ)</a:t>
            </a:r>
          </a:p>
          <a:p>
            <a:pPr defTabSz="609630"/>
            <a:r>
              <a:rPr lang="vi-VN" sz="4800" dirty="0" smtClean="0">
                <a:solidFill>
                  <a:srgbClr val="5D3E24"/>
                </a:solidFill>
                <a:latin typeface="Times New Roman" panose="02020603050405020304" pitchFamily="18" charset="0"/>
                <a:cs typeface="Times New Roman" panose="02020603050405020304" pitchFamily="18" charset="0"/>
              </a:rPr>
              <a:t>Từ trường tác dụng lực từ lên vật liệu từ đặt trong nó</a:t>
            </a:r>
            <a:endParaRPr lang="en-US" sz="4800" dirty="0">
              <a:solidFill>
                <a:srgbClr val="5D3E2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97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2)">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835125">
            <a:off x="701139" y="1544898"/>
            <a:ext cx="6372891"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081941" y="3526810"/>
            <a:ext cx="4265577"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448850" y="1755034"/>
            <a:ext cx="5176540" cy="4671166"/>
          </a:xfrm>
          <a:custGeom>
            <a:avLst/>
            <a:gdLst/>
            <a:ahLst/>
            <a:cxnLst/>
            <a:rect l="l" t="t" r="r" b="b"/>
            <a:pathLst>
              <a:path w="12786533" h="6625749">
                <a:moveTo>
                  <a:pt x="0" y="0"/>
                </a:moveTo>
                <a:lnTo>
                  <a:pt x="12786534" y="0"/>
                </a:lnTo>
                <a:lnTo>
                  <a:pt x="12786534" y="6625749"/>
                </a:lnTo>
                <a:lnTo>
                  <a:pt x="0" y="66257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5" name="Freeform 5"/>
          <p:cNvSpPr/>
          <p:nvPr/>
        </p:nvSpPr>
        <p:spPr>
          <a:xfrm>
            <a:off x="1448850" y="4503542"/>
            <a:ext cx="769946" cy="733549"/>
          </a:xfrm>
          <a:custGeom>
            <a:avLst/>
            <a:gdLst/>
            <a:ahLst/>
            <a:cxnLst/>
            <a:rect l="l" t="t" r="r" b="b"/>
            <a:pathLst>
              <a:path w="1154919" h="1100323">
                <a:moveTo>
                  <a:pt x="0" y="0"/>
                </a:moveTo>
                <a:lnTo>
                  <a:pt x="1154919" y="0"/>
                </a:lnTo>
                <a:lnTo>
                  <a:pt x="1154919" y="1100322"/>
                </a:lnTo>
                <a:lnTo>
                  <a:pt x="0" y="11003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6" name="Freeform 6"/>
          <p:cNvSpPr/>
          <p:nvPr/>
        </p:nvSpPr>
        <p:spPr>
          <a:xfrm>
            <a:off x="10316180" y="2131815"/>
            <a:ext cx="769946" cy="859075"/>
          </a:xfrm>
          <a:custGeom>
            <a:avLst/>
            <a:gdLst/>
            <a:ahLst/>
            <a:cxnLst/>
            <a:rect l="l" t="t" r="r" b="b"/>
            <a:pathLst>
              <a:path w="1154919" h="1288612">
                <a:moveTo>
                  <a:pt x="0" y="0"/>
                </a:moveTo>
                <a:lnTo>
                  <a:pt x="1154919" y="0"/>
                </a:lnTo>
                <a:lnTo>
                  <a:pt x="1154919" y="1288612"/>
                </a:lnTo>
                <a:lnTo>
                  <a:pt x="0" y="1288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2857576" y="787401"/>
            <a:ext cx="6476848" cy="644407"/>
          </a:xfrm>
          <a:prstGeom prst="rect">
            <a:avLst/>
          </a:prstGeom>
        </p:spPr>
        <p:txBody>
          <a:bodyPr lIns="0" tIns="0" rIns="0" bIns="0" rtlCol="0" anchor="t">
            <a:spAutoFit/>
          </a:bodyPr>
          <a:lstStyle/>
          <a:p>
            <a:pPr algn="ctr" defTabSz="609630">
              <a:lnSpc>
                <a:spcPts val="4694"/>
              </a:lnSpc>
            </a:pPr>
            <a:r>
              <a:rPr lang="vi-VN" sz="6400" dirty="0" smtClean="0">
                <a:solidFill>
                  <a:srgbClr val="5D3E24"/>
                </a:solidFill>
                <a:latin typeface="Times New Roman" panose="02020603050405020304" pitchFamily="18" charset="0"/>
                <a:cs typeface="Times New Roman" panose="02020603050405020304" pitchFamily="18" charset="0"/>
              </a:rPr>
              <a:t>Từ trường</a:t>
            </a:r>
            <a:endParaRPr lang="en-US" sz="6400" dirty="0">
              <a:solidFill>
                <a:srgbClr val="5D3E24"/>
              </a:solidFill>
              <a:latin typeface="Times New Roman" panose="02020603050405020304" pitchFamily="18" charset="0"/>
              <a:cs typeface="Times New Roman" panose="02020603050405020304" pitchFamily="18" charset="0"/>
            </a:endParaRPr>
          </a:p>
        </p:txBody>
      </p:sp>
      <p:sp>
        <p:nvSpPr>
          <p:cNvPr id="8" name="Freeform 8"/>
          <p:cNvSpPr/>
          <p:nvPr/>
        </p:nvSpPr>
        <p:spPr>
          <a:xfrm rot="1751388">
            <a:off x="-708851" y="-516398"/>
            <a:ext cx="2573745" cy="2616259"/>
          </a:xfrm>
          <a:custGeom>
            <a:avLst/>
            <a:gdLst/>
            <a:ahLst/>
            <a:cxnLst/>
            <a:rect l="l" t="t" r="r" b="b"/>
            <a:pathLst>
              <a:path w="3860617" h="3924388">
                <a:moveTo>
                  <a:pt x="0" y="0"/>
                </a:moveTo>
                <a:lnTo>
                  <a:pt x="3860618" y="0"/>
                </a:lnTo>
                <a:lnTo>
                  <a:pt x="3860618" y="3924389"/>
                </a:lnTo>
                <a:lnTo>
                  <a:pt x="0" y="39243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810636">
            <a:off x="2732229" y="318365"/>
            <a:ext cx="771333" cy="734870"/>
          </a:xfrm>
          <a:custGeom>
            <a:avLst/>
            <a:gdLst/>
            <a:ahLst/>
            <a:cxnLst/>
            <a:rect l="l" t="t" r="r" b="b"/>
            <a:pathLst>
              <a:path w="1157000" h="1102305">
                <a:moveTo>
                  <a:pt x="0" y="0"/>
                </a:moveTo>
                <a:lnTo>
                  <a:pt x="1156999" y="0"/>
                </a:lnTo>
                <a:lnTo>
                  <a:pt x="1156999" y="1102306"/>
                </a:lnTo>
                <a:lnTo>
                  <a:pt x="0" y="11023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0" name="Freeform 10"/>
          <p:cNvSpPr/>
          <p:nvPr/>
        </p:nvSpPr>
        <p:spPr>
          <a:xfrm rot="7727740">
            <a:off x="11457678" y="440477"/>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2561772" y="2228586"/>
            <a:ext cx="3249936" cy="2507866"/>
          </a:xfrm>
          <a:prstGeom prst="rect">
            <a:avLst/>
          </a:prstGeom>
          <a:noFill/>
        </p:spPr>
        <p:txBody>
          <a:bodyPr wrap="square" lIns="0" tIns="0" rIns="0" bIns="0" rtlCol="0" anchor="t">
            <a:spAutoFit/>
          </a:bodyPr>
          <a:lstStyle/>
          <a:p>
            <a:pPr algn="just">
              <a:lnSpc>
                <a:spcPct val="150000"/>
              </a:lnSpc>
            </a:pPr>
            <a:r>
              <a:rPr lang="vi-VN" sz="2800" dirty="0">
                <a:solidFill>
                  <a:schemeClr val="bg1"/>
                </a:solidFill>
                <a:latin typeface="+mj-lt"/>
                <a:cs typeface="Calibri" pitchFamily="34" charset="0"/>
              </a:rPr>
              <a:t>DÙNG KIM NAM CHÂM ĐỂ PHÁT </a:t>
            </a:r>
            <a:r>
              <a:rPr lang="en-US" sz="2800" dirty="0">
                <a:solidFill>
                  <a:schemeClr val="bg1"/>
                </a:solidFill>
                <a:latin typeface="+mj-lt"/>
                <a:cs typeface="Times New Roman" panose="02020603050405020304" pitchFamily="18" charset="0"/>
              </a:rPr>
              <a:t>HI</a:t>
            </a:r>
            <a:r>
              <a:rPr lang="en-US" sz="2400" dirty="0">
                <a:solidFill>
                  <a:schemeClr val="bg1"/>
                </a:solidFill>
                <a:latin typeface="+mj-lt"/>
                <a:cs typeface="Times New Roman" panose="02020603050405020304" pitchFamily="18" charset="0"/>
              </a:rPr>
              <a:t>Ệ</a:t>
            </a:r>
            <a:r>
              <a:rPr lang="en-US" sz="2800" dirty="0">
                <a:solidFill>
                  <a:schemeClr val="bg1"/>
                </a:solidFill>
                <a:latin typeface="+mj-lt"/>
                <a:cs typeface="Times New Roman" panose="02020603050405020304" pitchFamily="18" charset="0"/>
              </a:rPr>
              <a:t>N</a:t>
            </a:r>
            <a:r>
              <a:rPr lang="en-US" sz="2800" dirty="0">
                <a:solidFill>
                  <a:schemeClr val="bg1"/>
                </a:solidFill>
                <a:latin typeface="+mj-lt"/>
                <a:cs typeface="Calibri" pitchFamily="34" charset="0"/>
              </a:rPr>
              <a:t> </a:t>
            </a:r>
            <a:r>
              <a:rPr lang="vi-VN" sz="2800" dirty="0">
                <a:solidFill>
                  <a:schemeClr val="bg1"/>
                </a:solidFill>
                <a:latin typeface="+mj-lt"/>
                <a:cs typeface="Calibri" pitchFamily="34" charset="0"/>
              </a:rPr>
              <a:t>SỰ TỒN TẠI CỦA TỪ TRƯỜNG</a:t>
            </a:r>
          </a:p>
        </p:txBody>
      </p:sp>
      <p:pic>
        <p:nvPicPr>
          <p:cNvPr id="12" name="Picture 2" descr="bài 19 - từ thông - cảm ứng điện từ">
            <a:extLst>
              <a:ext uri="{FF2B5EF4-FFF2-40B4-BE49-F238E27FC236}">
                <a16:creationId xmlns:a16="http://schemas.microsoft.com/office/drawing/2014/main" id="{84276DD6-9C14-9796-A885-D7D926C13CA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58573" y="1948324"/>
            <a:ext cx="3869167" cy="34470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1040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2)">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18" name="Freeform 7">
            <a:extLst>
              <a:ext uri="{FF2B5EF4-FFF2-40B4-BE49-F238E27FC236}">
                <a16:creationId xmlns:a16="http://schemas.microsoft.com/office/drawing/2014/main" id="{A8BDB662-C69B-6175-616A-683B42596BE7}"/>
              </a:ext>
            </a:extLst>
          </p:cNvPr>
          <p:cNvSpPr/>
          <p:nvPr/>
        </p:nvSpPr>
        <p:spPr>
          <a:xfrm rot="105415">
            <a:off x="6448548" y="1901810"/>
            <a:ext cx="5132847" cy="4793946"/>
          </a:xfrm>
          <a:custGeom>
            <a:avLst/>
            <a:gdLst/>
            <a:ahLst/>
            <a:cxnLst/>
            <a:rect l="l" t="t" r="r" b="b"/>
            <a:pathLst>
              <a:path w="4730679" h="4687672">
                <a:moveTo>
                  <a:pt x="0" y="0"/>
                </a:moveTo>
                <a:lnTo>
                  <a:pt x="4730679" y="0"/>
                </a:lnTo>
                <a:lnTo>
                  <a:pt x="4730679" y="4687672"/>
                </a:lnTo>
                <a:lnTo>
                  <a:pt x="0" y="46876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2" name="Freeform 2"/>
          <p:cNvSpPr/>
          <p:nvPr/>
        </p:nvSpPr>
        <p:spPr>
          <a:xfrm rot="8879652">
            <a:off x="-4404428" y="3598763"/>
            <a:ext cx="6372891"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243308">
            <a:off x="385263" y="5671248"/>
            <a:ext cx="2698623" cy="2743200"/>
          </a:xfrm>
          <a:custGeom>
            <a:avLst/>
            <a:gdLst/>
            <a:ahLst/>
            <a:cxnLst/>
            <a:rect l="l" t="t" r="r" b="b"/>
            <a:pathLst>
              <a:path w="4047934" h="4114800">
                <a:moveTo>
                  <a:pt x="0" y="0"/>
                </a:moveTo>
                <a:lnTo>
                  <a:pt x="4047935" y="0"/>
                </a:lnTo>
                <a:lnTo>
                  <a:pt x="404793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912215">
            <a:off x="10644133" y="-4999989"/>
            <a:ext cx="6372891" cy="9010514"/>
          </a:xfrm>
          <a:custGeom>
            <a:avLst/>
            <a:gdLst/>
            <a:ahLst/>
            <a:cxnLst/>
            <a:rect l="l" t="t" r="r" b="b"/>
            <a:pathLst>
              <a:path w="9559336" h="13515771">
                <a:moveTo>
                  <a:pt x="0" y="0"/>
                </a:moveTo>
                <a:lnTo>
                  <a:pt x="9559336" y="0"/>
                </a:lnTo>
                <a:lnTo>
                  <a:pt x="9559336" y="13515770"/>
                </a:lnTo>
                <a:lnTo>
                  <a:pt x="0" y="1351577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448645" y="4853012"/>
            <a:ext cx="769946" cy="859075"/>
          </a:xfrm>
          <a:custGeom>
            <a:avLst/>
            <a:gdLst/>
            <a:ahLst/>
            <a:cxnLst/>
            <a:rect l="l" t="t" r="r" b="b"/>
            <a:pathLst>
              <a:path w="1154919" h="1288612">
                <a:moveTo>
                  <a:pt x="0" y="0"/>
                </a:moveTo>
                <a:lnTo>
                  <a:pt x="1154919" y="0"/>
                </a:lnTo>
                <a:lnTo>
                  <a:pt x="1154919" y="1288612"/>
                </a:lnTo>
                <a:lnTo>
                  <a:pt x="0" y="1288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258311" y="264969"/>
            <a:ext cx="769946" cy="859075"/>
          </a:xfrm>
          <a:custGeom>
            <a:avLst/>
            <a:gdLst/>
            <a:ahLst/>
            <a:cxnLst/>
            <a:rect l="l" t="t" r="r" b="b"/>
            <a:pathLst>
              <a:path w="1154919" h="1288612">
                <a:moveTo>
                  <a:pt x="0" y="0"/>
                </a:moveTo>
                <a:lnTo>
                  <a:pt x="1154918" y="0"/>
                </a:lnTo>
                <a:lnTo>
                  <a:pt x="1154918" y="1288612"/>
                </a:lnTo>
                <a:lnTo>
                  <a:pt x="0" y="1288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1220229" y="414514"/>
            <a:ext cx="9550400" cy="1641731"/>
          </a:xfrm>
          <a:prstGeom prst="rect">
            <a:avLst/>
          </a:prstGeom>
        </p:spPr>
        <p:txBody>
          <a:bodyPr wrap="square" lIns="0" tIns="0" rIns="0" bIns="0" rtlCol="0" anchor="t">
            <a:spAutoFit/>
          </a:bodyPr>
          <a:lstStyle/>
          <a:p>
            <a:pPr algn="ctr" defTabSz="609630"/>
            <a:r>
              <a:rPr lang="en-US" sz="5334" dirty="0" err="1">
                <a:solidFill>
                  <a:srgbClr val="5D3E24"/>
                </a:solidFill>
                <a:latin typeface="Times New Roman" panose="02020603050405020304" pitchFamily="18" charset="0"/>
                <a:cs typeface="Times New Roman" panose="02020603050405020304" pitchFamily="18" charset="0"/>
              </a:rPr>
              <a:t>Xung</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quanh</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vật</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nào</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sau</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đây</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có</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từ</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trường</a:t>
            </a:r>
            <a:r>
              <a:rPr lang="en-US" sz="5334" dirty="0">
                <a:solidFill>
                  <a:srgbClr val="5D3E24"/>
                </a:solidFill>
                <a:latin typeface="Times New Roman" panose="02020603050405020304" pitchFamily="18" charset="0"/>
                <a:cs typeface="Times New Roman" panose="02020603050405020304" pitchFamily="18" charset="0"/>
              </a:rPr>
              <a:t>? </a:t>
            </a:r>
          </a:p>
        </p:txBody>
      </p:sp>
      <p:sp>
        <p:nvSpPr>
          <p:cNvPr id="13" name="Freeform 7">
            <a:extLst>
              <a:ext uri="{FF2B5EF4-FFF2-40B4-BE49-F238E27FC236}">
                <a16:creationId xmlns:a16="http://schemas.microsoft.com/office/drawing/2014/main" id="{0888B49A-3600-B095-1804-81FE042C6039}"/>
              </a:ext>
            </a:extLst>
          </p:cNvPr>
          <p:cNvSpPr/>
          <p:nvPr/>
        </p:nvSpPr>
        <p:spPr>
          <a:xfrm rot="105415">
            <a:off x="713433" y="1813666"/>
            <a:ext cx="5132847" cy="4793946"/>
          </a:xfrm>
          <a:custGeom>
            <a:avLst/>
            <a:gdLst/>
            <a:ahLst/>
            <a:cxnLst/>
            <a:rect l="l" t="t" r="r" b="b"/>
            <a:pathLst>
              <a:path w="4730679" h="4687672">
                <a:moveTo>
                  <a:pt x="0" y="0"/>
                </a:moveTo>
                <a:lnTo>
                  <a:pt x="4730679" y="0"/>
                </a:lnTo>
                <a:lnTo>
                  <a:pt x="4730679" y="4687672"/>
                </a:lnTo>
                <a:lnTo>
                  <a:pt x="0" y="46876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pic>
        <p:nvPicPr>
          <p:cNvPr id="15" name="Picture 14" descr="A coil of wire on a wooden surface&#10;&#10;Description automatically generated">
            <a:extLst>
              <a:ext uri="{FF2B5EF4-FFF2-40B4-BE49-F238E27FC236}">
                <a16:creationId xmlns:a16="http://schemas.microsoft.com/office/drawing/2014/main" id="{F0D37FC8-80A0-739E-E8C7-F6FDD733ABE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31101" y="2420281"/>
            <a:ext cx="4367739" cy="3972865"/>
          </a:xfrm>
          <a:prstGeom prst="rect">
            <a:avLst/>
          </a:prstGeom>
        </p:spPr>
      </p:pic>
      <p:pic>
        <p:nvPicPr>
          <p:cNvPr id="17" name="Picture 16" descr="A light bulb with wires around it&#10;&#10;Description automatically generated">
            <a:extLst>
              <a:ext uri="{FF2B5EF4-FFF2-40B4-BE49-F238E27FC236}">
                <a16:creationId xmlns:a16="http://schemas.microsoft.com/office/drawing/2014/main" id="{CE4BAEA0-CB00-6A47-CAF4-37929F1F62B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63704" y="2271761"/>
            <a:ext cx="4189549" cy="4054047"/>
          </a:xfrm>
          <a:prstGeom prst="rect">
            <a:avLst/>
          </a:prstGeom>
        </p:spPr>
      </p:pic>
      <p:sp>
        <p:nvSpPr>
          <p:cNvPr id="19" name="TextBox 11">
            <a:extLst>
              <a:ext uri="{FF2B5EF4-FFF2-40B4-BE49-F238E27FC236}">
                <a16:creationId xmlns:a16="http://schemas.microsoft.com/office/drawing/2014/main" id="{8155F04F-2589-1167-B4DC-30259635BD4E}"/>
              </a:ext>
            </a:extLst>
          </p:cNvPr>
          <p:cNvSpPr txBox="1"/>
          <p:nvPr/>
        </p:nvSpPr>
        <p:spPr>
          <a:xfrm>
            <a:off x="5878004" y="2540190"/>
            <a:ext cx="6376263" cy="2462597"/>
          </a:xfrm>
          <a:prstGeom prst="rect">
            <a:avLst/>
          </a:prstGeom>
        </p:spPr>
        <p:txBody>
          <a:bodyPr wrap="square" lIns="0" tIns="0" rIns="0" bIns="0" rtlCol="0" anchor="t">
            <a:spAutoFit/>
          </a:bodyPr>
          <a:lstStyle/>
          <a:p>
            <a:pPr algn="ctr" defTabSz="609630"/>
            <a:r>
              <a:rPr lang="en-US" sz="5334" dirty="0" err="1">
                <a:solidFill>
                  <a:srgbClr val="5D3E24"/>
                </a:solidFill>
                <a:latin typeface="Times New Roman" panose="02020603050405020304" pitchFamily="18" charset="0"/>
                <a:cs typeface="Times New Roman" panose="02020603050405020304" pitchFamily="18" charset="0"/>
              </a:rPr>
              <a:t>Bởi</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vì</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đèn</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sáng</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tức</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là</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có</a:t>
            </a:r>
            <a:r>
              <a:rPr lang="en-US" sz="5334" dirty="0">
                <a:solidFill>
                  <a:srgbClr val="5D3E24"/>
                </a:solidFill>
                <a:latin typeface="Times New Roman" panose="02020603050405020304" pitchFamily="18" charset="0"/>
                <a:cs typeface="Times New Roman" panose="02020603050405020304" pitchFamily="18" charset="0"/>
              </a:rPr>
              <a:t> ……………………</a:t>
            </a:r>
          </a:p>
          <a:p>
            <a:pPr algn="ctr" defTabSz="609630"/>
            <a:r>
              <a:rPr lang="en-US" sz="5334" dirty="0" err="1">
                <a:solidFill>
                  <a:srgbClr val="5D3E24"/>
                </a:solidFill>
                <a:latin typeface="Times New Roman" panose="02020603050405020304" pitchFamily="18" charset="0"/>
                <a:cs typeface="Times New Roman" panose="02020603050405020304" pitchFamily="18" charset="0"/>
              </a:rPr>
              <a:t>Chạy</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trong</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dây</a:t>
            </a:r>
            <a:r>
              <a:rPr lang="en-US" sz="5334" dirty="0">
                <a:solidFill>
                  <a:srgbClr val="5D3E24"/>
                </a:solidFill>
                <a:latin typeface="Times New Roman" panose="02020603050405020304" pitchFamily="18" charset="0"/>
                <a:cs typeface="Times New Roman" panose="02020603050405020304" pitchFamily="18" charset="0"/>
              </a:rPr>
              <a:t> </a:t>
            </a:r>
            <a:r>
              <a:rPr lang="en-US" sz="5334" dirty="0" err="1">
                <a:solidFill>
                  <a:srgbClr val="5D3E24"/>
                </a:solidFill>
                <a:latin typeface="Times New Roman" panose="02020603050405020304" pitchFamily="18" charset="0"/>
                <a:cs typeface="Times New Roman" panose="02020603050405020304" pitchFamily="18" charset="0"/>
              </a:rPr>
              <a:t>dẫn</a:t>
            </a:r>
            <a:endParaRPr lang="en-US" sz="5334" dirty="0">
              <a:solidFill>
                <a:srgbClr val="5D3E24"/>
              </a:solidFill>
              <a:latin typeface="Times New Roman" panose="02020603050405020304" pitchFamily="18" charset="0"/>
              <a:cs typeface="Times New Roman" panose="02020603050405020304" pitchFamily="18" charset="0"/>
            </a:endParaRPr>
          </a:p>
        </p:txBody>
      </p:sp>
      <p:sp>
        <p:nvSpPr>
          <p:cNvPr id="20" name="Arrow: Right 19">
            <a:extLst>
              <a:ext uri="{FF2B5EF4-FFF2-40B4-BE49-F238E27FC236}">
                <a16:creationId xmlns:a16="http://schemas.microsoft.com/office/drawing/2014/main" id="{3DD03AF7-09B1-6BCE-CB3C-A89580BE79AD}"/>
              </a:ext>
            </a:extLst>
          </p:cNvPr>
          <p:cNvSpPr/>
          <p:nvPr/>
        </p:nvSpPr>
        <p:spPr>
          <a:xfrm>
            <a:off x="5918564" y="5410200"/>
            <a:ext cx="1193437" cy="78496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srgbClr val="FF0000"/>
              </a:solidFill>
              <a:latin typeface="Calibri"/>
            </a:endParaRPr>
          </a:p>
        </p:txBody>
      </p:sp>
      <p:sp>
        <p:nvSpPr>
          <p:cNvPr id="21" name="TextBox 11">
            <a:extLst>
              <a:ext uri="{FF2B5EF4-FFF2-40B4-BE49-F238E27FC236}">
                <a16:creationId xmlns:a16="http://schemas.microsoft.com/office/drawing/2014/main" id="{6BA8B73D-BF19-1D80-B3E3-2F80907F169C}"/>
              </a:ext>
            </a:extLst>
          </p:cNvPr>
          <p:cNvSpPr txBox="1"/>
          <p:nvPr/>
        </p:nvSpPr>
        <p:spPr>
          <a:xfrm>
            <a:off x="6647659" y="5451115"/>
            <a:ext cx="5277415" cy="820866"/>
          </a:xfrm>
          <a:prstGeom prst="rect">
            <a:avLst/>
          </a:prstGeom>
        </p:spPr>
        <p:txBody>
          <a:bodyPr wrap="square" lIns="0" tIns="0" rIns="0" bIns="0" rtlCol="0" anchor="t">
            <a:spAutoFit/>
          </a:bodyPr>
          <a:lstStyle/>
          <a:p>
            <a:pPr algn="ctr" defTabSz="609630"/>
            <a:r>
              <a:rPr lang="en-US" sz="5334" dirty="0" err="1">
                <a:solidFill>
                  <a:srgbClr val="FF0000"/>
                </a:solidFill>
                <a:latin typeface="Times New Roman" panose="02020603050405020304" pitchFamily="18" charset="0"/>
                <a:cs typeface="Times New Roman" panose="02020603050405020304" pitchFamily="18" charset="0"/>
              </a:rPr>
              <a:t>Có</a:t>
            </a:r>
            <a:r>
              <a:rPr lang="en-US" sz="5334" dirty="0">
                <a:solidFill>
                  <a:srgbClr val="FF0000"/>
                </a:solidFill>
                <a:latin typeface="Times New Roman" panose="02020603050405020304" pitchFamily="18" charset="0"/>
                <a:cs typeface="Times New Roman" panose="02020603050405020304" pitchFamily="18" charset="0"/>
              </a:rPr>
              <a:t> </a:t>
            </a:r>
            <a:r>
              <a:rPr lang="en-US" sz="5334" dirty="0" err="1">
                <a:solidFill>
                  <a:srgbClr val="FF0000"/>
                </a:solidFill>
                <a:latin typeface="Times New Roman" panose="02020603050405020304" pitchFamily="18" charset="0"/>
                <a:cs typeface="Times New Roman" panose="02020603050405020304" pitchFamily="18" charset="0"/>
              </a:rPr>
              <a:t>từ</a:t>
            </a:r>
            <a:r>
              <a:rPr lang="en-US" sz="5334" dirty="0">
                <a:solidFill>
                  <a:srgbClr val="FF0000"/>
                </a:solidFill>
                <a:latin typeface="Times New Roman" panose="02020603050405020304" pitchFamily="18" charset="0"/>
                <a:cs typeface="Times New Roman" panose="02020603050405020304" pitchFamily="18" charset="0"/>
              </a:rPr>
              <a:t> </a:t>
            </a:r>
            <a:r>
              <a:rPr lang="en-US" sz="5334" dirty="0" err="1">
                <a:solidFill>
                  <a:srgbClr val="FF0000"/>
                </a:solidFill>
                <a:latin typeface="Times New Roman" panose="02020603050405020304" pitchFamily="18" charset="0"/>
                <a:cs typeface="Times New Roman" panose="02020603050405020304" pitchFamily="18" charset="0"/>
              </a:rPr>
              <a:t>trường</a:t>
            </a:r>
            <a:endParaRPr lang="en-US" sz="5334" dirty="0">
              <a:solidFill>
                <a:srgbClr val="FF0000"/>
              </a:solidFill>
              <a:latin typeface="Times New Roman" panose="02020603050405020304" pitchFamily="18" charset="0"/>
              <a:cs typeface="Times New Roman" panose="02020603050405020304" pitchFamily="18" charset="0"/>
            </a:endParaRPr>
          </a:p>
        </p:txBody>
      </p:sp>
      <p:sp>
        <p:nvSpPr>
          <p:cNvPr id="7" name="TextBox 11">
            <a:extLst>
              <a:ext uri="{FF2B5EF4-FFF2-40B4-BE49-F238E27FC236}">
                <a16:creationId xmlns:a16="http://schemas.microsoft.com/office/drawing/2014/main" id="{1015A0D6-A7AD-D07A-5B4C-87622509D801}"/>
              </a:ext>
            </a:extLst>
          </p:cNvPr>
          <p:cNvSpPr txBox="1"/>
          <p:nvPr/>
        </p:nvSpPr>
        <p:spPr>
          <a:xfrm>
            <a:off x="6573235" y="3261629"/>
            <a:ext cx="5277415" cy="820866"/>
          </a:xfrm>
          <a:prstGeom prst="rect">
            <a:avLst/>
          </a:prstGeom>
        </p:spPr>
        <p:txBody>
          <a:bodyPr wrap="square" lIns="0" tIns="0" rIns="0" bIns="0" rtlCol="0" anchor="t">
            <a:spAutoFit/>
          </a:bodyPr>
          <a:lstStyle/>
          <a:p>
            <a:pPr algn="ctr" defTabSz="609630"/>
            <a:r>
              <a:rPr lang="en-US" sz="5334" dirty="0" err="1">
                <a:solidFill>
                  <a:srgbClr val="FF0000"/>
                </a:solidFill>
                <a:latin typeface="Times New Roman" panose="02020603050405020304" pitchFamily="18" charset="0"/>
                <a:cs typeface="Times New Roman" panose="02020603050405020304" pitchFamily="18" charset="0"/>
              </a:rPr>
              <a:t>dòng</a:t>
            </a:r>
            <a:r>
              <a:rPr lang="en-US" sz="5334" dirty="0">
                <a:solidFill>
                  <a:srgbClr val="FF0000"/>
                </a:solidFill>
                <a:latin typeface="Times New Roman" panose="02020603050405020304" pitchFamily="18" charset="0"/>
                <a:cs typeface="Times New Roman" panose="02020603050405020304" pitchFamily="18" charset="0"/>
              </a:rPr>
              <a:t> </a:t>
            </a:r>
            <a:r>
              <a:rPr lang="en-US" sz="5334" dirty="0" err="1">
                <a:solidFill>
                  <a:srgbClr val="FF0000"/>
                </a:solidFill>
                <a:latin typeface="Times New Roman" panose="02020603050405020304" pitchFamily="18" charset="0"/>
                <a:cs typeface="Times New Roman" panose="02020603050405020304" pitchFamily="18" charset="0"/>
              </a:rPr>
              <a:t>điện</a:t>
            </a:r>
            <a:endParaRPr lang="en-US" sz="5334"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23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5"/>
                                        </p:tgtEl>
                                        <p:attrNameLst>
                                          <p:attrName>ppt_w</p:attrName>
                                        </p:attrNameLst>
                                      </p:cBhvr>
                                      <p:tavLst>
                                        <p:tav tm="0">
                                          <p:val>
                                            <p:strVal val="ppt_w"/>
                                          </p:val>
                                        </p:tav>
                                        <p:tav tm="100000">
                                          <p:val>
                                            <p:fltVal val="0"/>
                                          </p:val>
                                        </p:tav>
                                      </p:tavLst>
                                    </p:anim>
                                    <p:anim calcmode="lin" valueType="num">
                                      <p:cBhvr>
                                        <p:cTn id="12" dur="1000"/>
                                        <p:tgtEl>
                                          <p:spTgt spid="15"/>
                                        </p:tgtEl>
                                        <p:attrNameLst>
                                          <p:attrName>ppt_h</p:attrName>
                                        </p:attrNameLst>
                                      </p:cBhvr>
                                      <p:tavLst>
                                        <p:tav tm="0">
                                          <p:val>
                                            <p:strVal val="ppt_h"/>
                                          </p:val>
                                        </p:tav>
                                        <p:tav tm="100000">
                                          <p:val>
                                            <p:fltVal val="0"/>
                                          </p:val>
                                        </p:tav>
                                      </p:tavLst>
                                    </p:anim>
                                    <p:anim calcmode="lin" valueType="num">
                                      <p:cBhvr>
                                        <p:cTn id="13" dur="1000"/>
                                        <p:tgtEl>
                                          <p:spTgt spid="15"/>
                                        </p:tgtEl>
                                        <p:attrNameLst>
                                          <p:attrName>style.rotation</p:attrName>
                                        </p:attrNameLst>
                                      </p:cBhvr>
                                      <p:tavLst>
                                        <p:tav tm="0">
                                          <p:val>
                                            <p:fltVal val="0"/>
                                          </p:val>
                                        </p:tav>
                                        <p:tav tm="100000">
                                          <p:val>
                                            <p:fltVal val="90"/>
                                          </p:val>
                                        </p:tav>
                                      </p:tavLst>
                                    </p:anim>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cTn>
                              </p:par>
                              <p:par>
                                <p:cTn id="16" presetID="31" presetClass="exit" presetSubtype="0" fill="hold" grpId="0" nodeType="withEffect">
                                  <p:stCondLst>
                                    <p:cond delay="0"/>
                                  </p:stCondLst>
                                  <p:childTnLst>
                                    <p:anim calcmode="lin" valueType="num">
                                      <p:cBhvr>
                                        <p:cTn id="17" dur="1000"/>
                                        <p:tgtEl>
                                          <p:spTgt spid="18"/>
                                        </p:tgtEl>
                                        <p:attrNameLst>
                                          <p:attrName>ppt_w</p:attrName>
                                        </p:attrNameLst>
                                      </p:cBhvr>
                                      <p:tavLst>
                                        <p:tav tm="0">
                                          <p:val>
                                            <p:strVal val="ppt_w"/>
                                          </p:val>
                                        </p:tav>
                                        <p:tav tm="100000">
                                          <p:val>
                                            <p:fltVal val="0"/>
                                          </p:val>
                                        </p:tav>
                                      </p:tavLst>
                                    </p:anim>
                                    <p:anim calcmode="lin" valueType="num">
                                      <p:cBhvr>
                                        <p:cTn id="18" dur="1000"/>
                                        <p:tgtEl>
                                          <p:spTgt spid="18"/>
                                        </p:tgtEl>
                                        <p:attrNameLst>
                                          <p:attrName>ppt_h</p:attrName>
                                        </p:attrNameLst>
                                      </p:cBhvr>
                                      <p:tavLst>
                                        <p:tav tm="0">
                                          <p:val>
                                            <p:strVal val="ppt_h"/>
                                          </p:val>
                                        </p:tav>
                                        <p:tav tm="100000">
                                          <p:val>
                                            <p:fltVal val="0"/>
                                          </p:val>
                                        </p:tav>
                                      </p:tavLst>
                                    </p:anim>
                                    <p:anim calcmode="lin" valueType="num">
                                      <p:cBhvr>
                                        <p:cTn id="19" dur="1000"/>
                                        <p:tgtEl>
                                          <p:spTgt spid="18"/>
                                        </p:tgtEl>
                                        <p:attrNameLst>
                                          <p:attrName>style.rotation</p:attrName>
                                        </p:attrNameLst>
                                      </p:cBhvr>
                                      <p:tavLst>
                                        <p:tav tm="0">
                                          <p:val>
                                            <p:fltVal val="0"/>
                                          </p:val>
                                        </p:tav>
                                        <p:tav tm="100000">
                                          <p:val>
                                            <p:fltVal val="90"/>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p:bldP spid="19" grpId="0"/>
      <p:bldP spid="20" grpId="0" animBg="1"/>
      <p:bldP spid="21"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835125">
            <a:off x="701139" y="1544898"/>
            <a:ext cx="6372891"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081941" y="3526810"/>
            <a:ext cx="4265577"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448850" y="1733223"/>
            <a:ext cx="9311967" cy="4671166"/>
          </a:xfrm>
          <a:custGeom>
            <a:avLst/>
            <a:gdLst/>
            <a:ahLst/>
            <a:cxnLst/>
            <a:rect l="l" t="t" r="r" b="b"/>
            <a:pathLst>
              <a:path w="12786533" h="6625749">
                <a:moveTo>
                  <a:pt x="0" y="0"/>
                </a:moveTo>
                <a:lnTo>
                  <a:pt x="12786534" y="0"/>
                </a:lnTo>
                <a:lnTo>
                  <a:pt x="12786534" y="6625749"/>
                </a:lnTo>
                <a:lnTo>
                  <a:pt x="0" y="66257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5" name="Freeform 5"/>
          <p:cNvSpPr/>
          <p:nvPr/>
        </p:nvSpPr>
        <p:spPr>
          <a:xfrm>
            <a:off x="2678438" y="3842136"/>
            <a:ext cx="370300" cy="437426"/>
          </a:xfrm>
          <a:custGeom>
            <a:avLst/>
            <a:gdLst/>
            <a:ahLst/>
            <a:cxnLst/>
            <a:rect l="l" t="t" r="r" b="b"/>
            <a:pathLst>
              <a:path w="1154919" h="1100323">
                <a:moveTo>
                  <a:pt x="0" y="0"/>
                </a:moveTo>
                <a:lnTo>
                  <a:pt x="1154919" y="0"/>
                </a:lnTo>
                <a:lnTo>
                  <a:pt x="1154919" y="1100322"/>
                </a:lnTo>
                <a:lnTo>
                  <a:pt x="0" y="11003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6" name="Freeform 6"/>
          <p:cNvSpPr/>
          <p:nvPr/>
        </p:nvSpPr>
        <p:spPr>
          <a:xfrm>
            <a:off x="10316180" y="2131815"/>
            <a:ext cx="769946" cy="859075"/>
          </a:xfrm>
          <a:custGeom>
            <a:avLst/>
            <a:gdLst/>
            <a:ahLst/>
            <a:cxnLst/>
            <a:rect l="l" t="t" r="r" b="b"/>
            <a:pathLst>
              <a:path w="1154919" h="1288612">
                <a:moveTo>
                  <a:pt x="0" y="0"/>
                </a:moveTo>
                <a:lnTo>
                  <a:pt x="1154919" y="0"/>
                </a:lnTo>
                <a:lnTo>
                  <a:pt x="1154919" y="1288612"/>
                </a:lnTo>
                <a:lnTo>
                  <a:pt x="0" y="1288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2857576" y="787401"/>
            <a:ext cx="6476848" cy="644407"/>
          </a:xfrm>
          <a:prstGeom prst="rect">
            <a:avLst/>
          </a:prstGeom>
        </p:spPr>
        <p:txBody>
          <a:bodyPr lIns="0" tIns="0" rIns="0" bIns="0" rtlCol="0" anchor="t">
            <a:spAutoFit/>
          </a:bodyPr>
          <a:lstStyle/>
          <a:p>
            <a:pPr algn="ctr" defTabSz="609630">
              <a:lnSpc>
                <a:spcPts val="4694"/>
              </a:lnSpc>
            </a:pPr>
            <a:r>
              <a:rPr lang="vi-VN" sz="6400" dirty="0" smtClean="0">
                <a:solidFill>
                  <a:srgbClr val="5D3E24"/>
                </a:solidFill>
                <a:latin typeface="Times New Roman" panose="02020603050405020304" pitchFamily="18" charset="0"/>
                <a:cs typeface="Times New Roman" panose="02020603050405020304" pitchFamily="18" charset="0"/>
              </a:rPr>
              <a:t>Luyện tập </a:t>
            </a:r>
            <a:endParaRPr lang="en-US" sz="6400" dirty="0">
              <a:solidFill>
                <a:srgbClr val="5D3E24"/>
              </a:solidFill>
              <a:latin typeface="Times New Roman" panose="02020603050405020304" pitchFamily="18" charset="0"/>
              <a:cs typeface="Times New Roman" panose="02020603050405020304" pitchFamily="18" charset="0"/>
            </a:endParaRPr>
          </a:p>
        </p:txBody>
      </p:sp>
      <p:sp>
        <p:nvSpPr>
          <p:cNvPr id="8" name="Freeform 8"/>
          <p:cNvSpPr/>
          <p:nvPr/>
        </p:nvSpPr>
        <p:spPr>
          <a:xfrm rot="1751388">
            <a:off x="-708851" y="-516398"/>
            <a:ext cx="2573745" cy="2616259"/>
          </a:xfrm>
          <a:custGeom>
            <a:avLst/>
            <a:gdLst/>
            <a:ahLst/>
            <a:cxnLst/>
            <a:rect l="l" t="t" r="r" b="b"/>
            <a:pathLst>
              <a:path w="3860617" h="3924388">
                <a:moveTo>
                  <a:pt x="0" y="0"/>
                </a:moveTo>
                <a:lnTo>
                  <a:pt x="3860618" y="0"/>
                </a:lnTo>
                <a:lnTo>
                  <a:pt x="3860618" y="3924389"/>
                </a:lnTo>
                <a:lnTo>
                  <a:pt x="0" y="39243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810636">
            <a:off x="2732229" y="318365"/>
            <a:ext cx="771333" cy="734870"/>
          </a:xfrm>
          <a:custGeom>
            <a:avLst/>
            <a:gdLst/>
            <a:ahLst/>
            <a:cxnLst/>
            <a:rect l="l" t="t" r="r" b="b"/>
            <a:pathLst>
              <a:path w="1157000" h="1102305">
                <a:moveTo>
                  <a:pt x="0" y="0"/>
                </a:moveTo>
                <a:lnTo>
                  <a:pt x="1156999" y="0"/>
                </a:lnTo>
                <a:lnTo>
                  <a:pt x="1156999" y="1102306"/>
                </a:lnTo>
                <a:lnTo>
                  <a:pt x="0" y="11023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0" name="Freeform 10"/>
          <p:cNvSpPr/>
          <p:nvPr/>
        </p:nvSpPr>
        <p:spPr>
          <a:xfrm rot="7727740">
            <a:off x="11457678" y="440477"/>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2599795" y="2234147"/>
            <a:ext cx="7592881" cy="1388842"/>
          </a:xfrm>
          <a:prstGeom prst="rect">
            <a:avLst/>
          </a:prstGeom>
          <a:noFill/>
        </p:spPr>
        <p:txBody>
          <a:bodyPr wrap="square" lIns="0" tIns="0" rIns="0" bIns="0" rtlCol="0" anchor="t">
            <a:spAutoFit/>
          </a:bodyPr>
          <a:lstStyle/>
          <a:p>
            <a:pPr algn="just">
              <a:lnSpc>
                <a:spcPct val="150000"/>
              </a:lnSpc>
            </a:pPr>
            <a:r>
              <a:rPr lang="en-US" sz="3200" b="1" dirty="0" err="1">
                <a:solidFill>
                  <a:srgbClr val="000000"/>
                </a:solidFill>
                <a:latin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cs typeface="Times New Roman" panose="02020603050405020304" pitchFamily="18" charset="0"/>
              </a:rPr>
              <a:t> 1: </a:t>
            </a:r>
            <a:r>
              <a:rPr lang="en-US" sz="3200" dirty="0" err="1">
                <a:solidFill>
                  <a:srgbClr val="000000"/>
                </a:solidFill>
                <a:latin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xung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quanh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nam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châm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xung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quanh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dòng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tồn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tại</a:t>
            </a:r>
            <a:endParaRPr lang="vi-VN" sz="3200" dirty="0">
              <a:solidFill>
                <a:schemeClr val="bg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118730" y="3746284"/>
            <a:ext cx="6096000" cy="3046988"/>
          </a:xfrm>
          <a:prstGeom prst="rect">
            <a:avLst/>
          </a:prstGeom>
        </p:spPr>
        <p:txBody>
          <a:bodyPr>
            <a:spAutoFit/>
          </a:bodyPr>
          <a:lstStyle/>
          <a:p>
            <a:pPr algn="just"/>
            <a:r>
              <a:rPr lang="vi-VN" sz="3200" dirty="0">
                <a:solidFill>
                  <a:srgbClr val="000000"/>
                </a:solidFill>
                <a:latin typeface="+mj-lt"/>
              </a:rPr>
              <a:t>A. từ trường.</a:t>
            </a:r>
          </a:p>
          <a:p>
            <a:pPr algn="just"/>
            <a:r>
              <a:rPr lang="vi-VN" sz="3200" dirty="0">
                <a:solidFill>
                  <a:srgbClr val="000000"/>
                </a:solidFill>
                <a:latin typeface="+mj-lt"/>
              </a:rPr>
              <a:t>B. trọng trường.</a:t>
            </a:r>
          </a:p>
          <a:p>
            <a:pPr algn="just"/>
            <a:r>
              <a:rPr lang="vi-VN" sz="3200" dirty="0">
                <a:solidFill>
                  <a:srgbClr val="000000"/>
                </a:solidFill>
                <a:latin typeface="+mj-lt"/>
              </a:rPr>
              <a:t>C. điện trường.</a:t>
            </a:r>
          </a:p>
          <a:p>
            <a:pPr algn="just"/>
            <a:r>
              <a:rPr lang="vi-VN" sz="3200" dirty="0">
                <a:solidFill>
                  <a:srgbClr val="000000"/>
                </a:solidFill>
                <a:latin typeface="+mj-lt"/>
              </a:rPr>
              <a:t>D. điện từ trường.</a:t>
            </a:r>
          </a:p>
          <a:p>
            <a:r>
              <a:rPr lang="vi-VN" sz="3200" dirty="0">
                <a:latin typeface="+mj-lt"/>
              </a:rPr>
              <a:t/>
            </a:r>
            <a:br>
              <a:rPr lang="vi-VN" sz="3200" dirty="0">
                <a:latin typeface="+mj-lt"/>
              </a:rPr>
            </a:br>
            <a:endParaRPr lang="en-US" sz="3200" dirty="0">
              <a:latin typeface="+mj-lt"/>
            </a:endParaRPr>
          </a:p>
        </p:txBody>
      </p:sp>
    </p:spTree>
    <p:extLst>
      <p:ext uri="{BB962C8B-B14F-4D97-AF65-F5344CB8AC3E}">
        <p14:creationId xmlns:p14="http://schemas.microsoft.com/office/powerpoint/2010/main" val="200009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2)">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835125">
            <a:off x="701139" y="1544898"/>
            <a:ext cx="6372891"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081941" y="3526810"/>
            <a:ext cx="4265577"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448850" y="1733223"/>
            <a:ext cx="9311967" cy="4671166"/>
          </a:xfrm>
          <a:custGeom>
            <a:avLst/>
            <a:gdLst/>
            <a:ahLst/>
            <a:cxnLst/>
            <a:rect l="l" t="t" r="r" b="b"/>
            <a:pathLst>
              <a:path w="12786533" h="6625749">
                <a:moveTo>
                  <a:pt x="0" y="0"/>
                </a:moveTo>
                <a:lnTo>
                  <a:pt x="12786534" y="0"/>
                </a:lnTo>
                <a:lnTo>
                  <a:pt x="12786534" y="6625749"/>
                </a:lnTo>
                <a:lnTo>
                  <a:pt x="0" y="66257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5" name="Freeform 5"/>
          <p:cNvSpPr/>
          <p:nvPr/>
        </p:nvSpPr>
        <p:spPr>
          <a:xfrm>
            <a:off x="2069655" y="3274048"/>
            <a:ext cx="370300" cy="437426"/>
          </a:xfrm>
          <a:custGeom>
            <a:avLst/>
            <a:gdLst/>
            <a:ahLst/>
            <a:cxnLst/>
            <a:rect l="l" t="t" r="r" b="b"/>
            <a:pathLst>
              <a:path w="1154919" h="1100323">
                <a:moveTo>
                  <a:pt x="0" y="0"/>
                </a:moveTo>
                <a:lnTo>
                  <a:pt x="1154919" y="0"/>
                </a:lnTo>
                <a:lnTo>
                  <a:pt x="1154919" y="1100322"/>
                </a:lnTo>
                <a:lnTo>
                  <a:pt x="0" y="11003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6" name="Freeform 6"/>
          <p:cNvSpPr/>
          <p:nvPr/>
        </p:nvSpPr>
        <p:spPr>
          <a:xfrm>
            <a:off x="10316180" y="2131815"/>
            <a:ext cx="769946" cy="859075"/>
          </a:xfrm>
          <a:custGeom>
            <a:avLst/>
            <a:gdLst/>
            <a:ahLst/>
            <a:cxnLst/>
            <a:rect l="l" t="t" r="r" b="b"/>
            <a:pathLst>
              <a:path w="1154919" h="1288612">
                <a:moveTo>
                  <a:pt x="0" y="0"/>
                </a:moveTo>
                <a:lnTo>
                  <a:pt x="1154919" y="0"/>
                </a:lnTo>
                <a:lnTo>
                  <a:pt x="1154919" y="1288612"/>
                </a:lnTo>
                <a:lnTo>
                  <a:pt x="0" y="1288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2857576" y="787401"/>
            <a:ext cx="6476848" cy="644407"/>
          </a:xfrm>
          <a:prstGeom prst="rect">
            <a:avLst/>
          </a:prstGeom>
        </p:spPr>
        <p:txBody>
          <a:bodyPr lIns="0" tIns="0" rIns="0" bIns="0" rtlCol="0" anchor="t">
            <a:spAutoFit/>
          </a:bodyPr>
          <a:lstStyle/>
          <a:p>
            <a:pPr algn="ctr" defTabSz="609630">
              <a:lnSpc>
                <a:spcPts val="4694"/>
              </a:lnSpc>
            </a:pPr>
            <a:r>
              <a:rPr lang="vi-VN" sz="6400" dirty="0" smtClean="0">
                <a:solidFill>
                  <a:srgbClr val="5D3E24"/>
                </a:solidFill>
                <a:latin typeface="Times New Roman" panose="02020603050405020304" pitchFamily="18" charset="0"/>
                <a:cs typeface="Times New Roman" panose="02020603050405020304" pitchFamily="18" charset="0"/>
              </a:rPr>
              <a:t>Luyện tập </a:t>
            </a:r>
            <a:endParaRPr lang="en-US" sz="6400" dirty="0">
              <a:solidFill>
                <a:srgbClr val="5D3E24"/>
              </a:solidFill>
              <a:latin typeface="Times New Roman" panose="02020603050405020304" pitchFamily="18" charset="0"/>
              <a:cs typeface="Times New Roman" panose="02020603050405020304" pitchFamily="18" charset="0"/>
            </a:endParaRPr>
          </a:p>
        </p:txBody>
      </p:sp>
      <p:sp>
        <p:nvSpPr>
          <p:cNvPr id="8" name="Freeform 8"/>
          <p:cNvSpPr/>
          <p:nvPr/>
        </p:nvSpPr>
        <p:spPr>
          <a:xfrm rot="1751388">
            <a:off x="-708851" y="-516398"/>
            <a:ext cx="2573745" cy="2616259"/>
          </a:xfrm>
          <a:custGeom>
            <a:avLst/>
            <a:gdLst/>
            <a:ahLst/>
            <a:cxnLst/>
            <a:rect l="l" t="t" r="r" b="b"/>
            <a:pathLst>
              <a:path w="3860617" h="3924388">
                <a:moveTo>
                  <a:pt x="0" y="0"/>
                </a:moveTo>
                <a:lnTo>
                  <a:pt x="3860618" y="0"/>
                </a:lnTo>
                <a:lnTo>
                  <a:pt x="3860618" y="3924389"/>
                </a:lnTo>
                <a:lnTo>
                  <a:pt x="0" y="39243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810636">
            <a:off x="2732229" y="318365"/>
            <a:ext cx="771333" cy="734870"/>
          </a:xfrm>
          <a:custGeom>
            <a:avLst/>
            <a:gdLst/>
            <a:ahLst/>
            <a:cxnLst/>
            <a:rect l="l" t="t" r="r" b="b"/>
            <a:pathLst>
              <a:path w="1157000" h="1102305">
                <a:moveTo>
                  <a:pt x="0" y="0"/>
                </a:moveTo>
                <a:lnTo>
                  <a:pt x="1156999" y="0"/>
                </a:lnTo>
                <a:lnTo>
                  <a:pt x="1156999" y="1102306"/>
                </a:lnTo>
                <a:lnTo>
                  <a:pt x="0" y="11023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0" name="Freeform 10"/>
          <p:cNvSpPr/>
          <p:nvPr/>
        </p:nvSpPr>
        <p:spPr>
          <a:xfrm rot="7727740">
            <a:off x="11457678" y="440477"/>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2540456" y="2234147"/>
            <a:ext cx="7652220" cy="2954655"/>
          </a:xfrm>
          <a:prstGeom prst="rect">
            <a:avLst/>
          </a:prstGeom>
          <a:noFill/>
        </p:spPr>
        <p:txBody>
          <a:bodyPr wrap="square" lIns="0" tIns="0" rIns="0" bIns="0" rtlCol="0" anchor="t">
            <a:spAutoFit/>
          </a:bodyPr>
          <a:lstStyle/>
          <a:p>
            <a:pPr algn="just"/>
            <a:r>
              <a:rPr lang="vi-VN" sz="3200" b="1" dirty="0">
                <a:solidFill>
                  <a:srgbClr val="000000"/>
                </a:solidFill>
                <a:latin typeface="+mj-lt"/>
              </a:rPr>
              <a:t>Câu </a:t>
            </a:r>
            <a:r>
              <a:rPr lang="vi-VN" sz="3200" b="1" dirty="0" smtClean="0">
                <a:solidFill>
                  <a:srgbClr val="000000"/>
                </a:solidFill>
                <a:latin typeface="+mj-lt"/>
              </a:rPr>
              <a:t>2:</a:t>
            </a:r>
            <a:r>
              <a:rPr lang="vi-VN" sz="3200" b="1" dirty="0">
                <a:solidFill>
                  <a:srgbClr val="000000"/>
                </a:solidFill>
                <a:latin typeface="+mj-lt"/>
              </a:rPr>
              <a:t> </a:t>
            </a:r>
            <a:r>
              <a:rPr lang="vi-VN" sz="3200" dirty="0">
                <a:solidFill>
                  <a:srgbClr val="000000"/>
                </a:solidFill>
                <a:latin typeface="+mj-lt"/>
              </a:rPr>
              <a:t>Xung quanh vật nào sau đây có từ trường?</a:t>
            </a:r>
          </a:p>
          <a:p>
            <a:pPr algn="just"/>
            <a:r>
              <a:rPr lang="vi-VN" sz="3200" dirty="0">
                <a:solidFill>
                  <a:srgbClr val="000000"/>
                </a:solidFill>
                <a:latin typeface="+mj-lt"/>
              </a:rPr>
              <a:t>A. Bóng đèn đang sáng.</a:t>
            </a:r>
          </a:p>
          <a:p>
            <a:pPr algn="just"/>
            <a:r>
              <a:rPr lang="vi-VN" sz="3200" dirty="0">
                <a:solidFill>
                  <a:srgbClr val="000000"/>
                </a:solidFill>
                <a:latin typeface="+mj-lt"/>
              </a:rPr>
              <a:t>B. Cuộn dây đồng đang nằm trên kệ.</a:t>
            </a:r>
          </a:p>
          <a:p>
            <a:pPr algn="just"/>
            <a:r>
              <a:rPr lang="vi-VN" sz="3200" dirty="0">
                <a:solidFill>
                  <a:srgbClr val="000000"/>
                </a:solidFill>
                <a:latin typeface="+mj-lt"/>
              </a:rPr>
              <a:t>C. Thanh sắt đặt trên bàn.</a:t>
            </a:r>
          </a:p>
          <a:p>
            <a:pPr algn="just"/>
            <a:r>
              <a:rPr lang="vi-VN" sz="3200" dirty="0">
                <a:solidFill>
                  <a:srgbClr val="000000"/>
                </a:solidFill>
                <a:latin typeface="+mj-lt"/>
              </a:rPr>
              <a:t>D. Ti vi đang tắt.</a:t>
            </a:r>
            <a:endParaRPr lang="vi-VN" sz="3200" b="0" i="0" dirty="0">
              <a:solidFill>
                <a:srgbClr val="000000"/>
              </a:solidFill>
              <a:effectLst/>
              <a:latin typeface="+mj-lt"/>
            </a:endParaRPr>
          </a:p>
        </p:txBody>
      </p:sp>
    </p:spTree>
    <p:extLst>
      <p:ext uri="{BB962C8B-B14F-4D97-AF65-F5344CB8AC3E}">
        <p14:creationId xmlns:p14="http://schemas.microsoft.com/office/powerpoint/2010/main" val="296554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2)">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835125">
            <a:off x="701139" y="1544898"/>
            <a:ext cx="6372891"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081941" y="3526810"/>
            <a:ext cx="4265577"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57929" y="1197303"/>
            <a:ext cx="11957608" cy="5412043"/>
          </a:xfrm>
          <a:custGeom>
            <a:avLst/>
            <a:gdLst/>
            <a:ahLst/>
            <a:cxnLst/>
            <a:rect l="l" t="t" r="r" b="b"/>
            <a:pathLst>
              <a:path w="12786533" h="6625749">
                <a:moveTo>
                  <a:pt x="0" y="0"/>
                </a:moveTo>
                <a:lnTo>
                  <a:pt x="12786534" y="0"/>
                </a:lnTo>
                <a:lnTo>
                  <a:pt x="12786534" y="6625749"/>
                </a:lnTo>
                <a:lnTo>
                  <a:pt x="0" y="66257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5" name="Freeform 5"/>
          <p:cNvSpPr/>
          <p:nvPr/>
        </p:nvSpPr>
        <p:spPr>
          <a:xfrm>
            <a:off x="153807" y="3694670"/>
            <a:ext cx="370300" cy="437426"/>
          </a:xfrm>
          <a:custGeom>
            <a:avLst/>
            <a:gdLst/>
            <a:ahLst/>
            <a:cxnLst/>
            <a:rect l="l" t="t" r="r" b="b"/>
            <a:pathLst>
              <a:path w="1154919" h="1100323">
                <a:moveTo>
                  <a:pt x="0" y="0"/>
                </a:moveTo>
                <a:lnTo>
                  <a:pt x="1154919" y="0"/>
                </a:lnTo>
                <a:lnTo>
                  <a:pt x="1154919" y="1100322"/>
                </a:lnTo>
                <a:lnTo>
                  <a:pt x="0" y="11003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6" name="Freeform 6"/>
          <p:cNvSpPr/>
          <p:nvPr/>
        </p:nvSpPr>
        <p:spPr>
          <a:xfrm>
            <a:off x="10577573" y="-234613"/>
            <a:ext cx="769946" cy="859075"/>
          </a:xfrm>
          <a:custGeom>
            <a:avLst/>
            <a:gdLst/>
            <a:ahLst/>
            <a:cxnLst/>
            <a:rect l="l" t="t" r="r" b="b"/>
            <a:pathLst>
              <a:path w="1154919" h="1288612">
                <a:moveTo>
                  <a:pt x="0" y="0"/>
                </a:moveTo>
                <a:lnTo>
                  <a:pt x="1154919" y="0"/>
                </a:lnTo>
                <a:lnTo>
                  <a:pt x="1154919" y="1288612"/>
                </a:lnTo>
                <a:lnTo>
                  <a:pt x="0" y="1288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2784090" y="458354"/>
            <a:ext cx="6476848" cy="644407"/>
          </a:xfrm>
          <a:prstGeom prst="rect">
            <a:avLst/>
          </a:prstGeom>
        </p:spPr>
        <p:txBody>
          <a:bodyPr lIns="0" tIns="0" rIns="0" bIns="0" rtlCol="0" anchor="t">
            <a:spAutoFit/>
          </a:bodyPr>
          <a:lstStyle/>
          <a:p>
            <a:pPr algn="ctr" defTabSz="609630">
              <a:lnSpc>
                <a:spcPts val="4694"/>
              </a:lnSpc>
            </a:pPr>
            <a:r>
              <a:rPr lang="vi-VN" sz="6400" dirty="0" smtClean="0">
                <a:solidFill>
                  <a:srgbClr val="5D3E24"/>
                </a:solidFill>
                <a:latin typeface="Times New Roman" panose="02020603050405020304" pitchFamily="18" charset="0"/>
                <a:cs typeface="Times New Roman" panose="02020603050405020304" pitchFamily="18" charset="0"/>
              </a:rPr>
              <a:t>Luyện tập </a:t>
            </a:r>
            <a:endParaRPr lang="en-US" sz="6400" dirty="0">
              <a:solidFill>
                <a:srgbClr val="5D3E24"/>
              </a:solidFill>
              <a:latin typeface="Times New Roman" panose="02020603050405020304" pitchFamily="18" charset="0"/>
              <a:cs typeface="Times New Roman" panose="02020603050405020304" pitchFamily="18" charset="0"/>
            </a:endParaRPr>
          </a:p>
        </p:txBody>
      </p:sp>
      <p:sp>
        <p:nvSpPr>
          <p:cNvPr id="8" name="Freeform 8"/>
          <p:cNvSpPr/>
          <p:nvPr/>
        </p:nvSpPr>
        <p:spPr>
          <a:xfrm rot="1751388">
            <a:off x="-1561004" y="-1690932"/>
            <a:ext cx="2573745" cy="2616259"/>
          </a:xfrm>
          <a:custGeom>
            <a:avLst/>
            <a:gdLst/>
            <a:ahLst/>
            <a:cxnLst/>
            <a:rect l="l" t="t" r="r" b="b"/>
            <a:pathLst>
              <a:path w="3860617" h="3924388">
                <a:moveTo>
                  <a:pt x="0" y="0"/>
                </a:moveTo>
                <a:lnTo>
                  <a:pt x="3860618" y="0"/>
                </a:lnTo>
                <a:lnTo>
                  <a:pt x="3860618" y="3924389"/>
                </a:lnTo>
                <a:lnTo>
                  <a:pt x="0" y="39243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810636">
            <a:off x="2732229" y="318365"/>
            <a:ext cx="771333" cy="734870"/>
          </a:xfrm>
          <a:custGeom>
            <a:avLst/>
            <a:gdLst/>
            <a:ahLst/>
            <a:cxnLst/>
            <a:rect l="l" t="t" r="r" b="b"/>
            <a:pathLst>
              <a:path w="1157000" h="1102305">
                <a:moveTo>
                  <a:pt x="0" y="0"/>
                </a:moveTo>
                <a:lnTo>
                  <a:pt x="1156999" y="0"/>
                </a:lnTo>
                <a:lnTo>
                  <a:pt x="1156999" y="1102306"/>
                </a:lnTo>
                <a:lnTo>
                  <a:pt x="0" y="11023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0" name="Freeform 10"/>
          <p:cNvSpPr/>
          <p:nvPr/>
        </p:nvSpPr>
        <p:spPr>
          <a:xfrm rot="7727740">
            <a:off x="11457678" y="440477"/>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619984" y="1686807"/>
            <a:ext cx="10727535" cy="2954655"/>
          </a:xfrm>
          <a:prstGeom prst="rect">
            <a:avLst/>
          </a:prstGeom>
          <a:noFill/>
        </p:spPr>
        <p:txBody>
          <a:bodyPr wrap="square" lIns="0" tIns="0" rIns="0" bIns="0" rtlCol="0" anchor="t">
            <a:spAutoFit/>
          </a:bodyPr>
          <a:lstStyle/>
          <a:p>
            <a:pPr algn="just"/>
            <a:r>
              <a:rPr lang="vi-VN" sz="3200" b="1" dirty="0">
                <a:solidFill>
                  <a:srgbClr val="000000"/>
                </a:solidFill>
                <a:latin typeface="+mj-lt"/>
              </a:rPr>
              <a:t>Câu </a:t>
            </a:r>
            <a:r>
              <a:rPr lang="vi-VN" sz="3200" b="1" dirty="0" smtClean="0">
                <a:solidFill>
                  <a:srgbClr val="000000"/>
                </a:solidFill>
                <a:latin typeface="+mj-lt"/>
              </a:rPr>
              <a:t>3:</a:t>
            </a:r>
            <a:r>
              <a:rPr lang="vi-VN" sz="3200" dirty="0">
                <a:solidFill>
                  <a:srgbClr val="000000"/>
                </a:solidFill>
                <a:latin typeface="+mj-lt"/>
              </a:rPr>
              <a:t> </a:t>
            </a:r>
            <a:r>
              <a:rPr lang="vi-VN" sz="3200" dirty="0" smtClean="0">
                <a:solidFill>
                  <a:srgbClr val="000000"/>
                </a:solidFill>
                <a:latin typeface="+mj-lt"/>
              </a:rPr>
              <a:t>Người ta dùng dụng cụ nào để nhận biết sự tồn tại của từ trường </a:t>
            </a:r>
          </a:p>
          <a:p>
            <a:pPr marL="514350" indent="-514350" algn="just">
              <a:buAutoNum type="alphaUcPeriod"/>
            </a:pPr>
            <a:r>
              <a:rPr lang="vi-VN" sz="3200" dirty="0" smtClean="0">
                <a:solidFill>
                  <a:srgbClr val="000000"/>
                </a:solidFill>
                <a:latin typeface="+mj-lt"/>
              </a:rPr>
              <a:t>Nhiệt kế</a:t>
            </a:r>
          </a:p>
          <a:p>
            <a:pPr marL="514350" indent="-514350" algn="just">
              <a:buAutoNum type="alphaUcPeriod"/>
            </a:pPr>
            <a:r>
              <a:rPr lang="vi-VN" sz="3200" i="0" dirty="0" smtClean="0">
                <a:solidFill>
                  <a:srgbClr val="000000"/>
                </a:solidFill>
                <a:effectLst/>
                <a:latin typeface="+mj-lt"/>
              </a:rPr>
              <a:t>Đồng hồ</a:t>
            </a:r>
          </a:p>
          <a:p>
            <a:pPr marL="514350" indent="-514350" algn="just">
              <a:buAutoNum type="alphaUcPeriod"/>
            </a:pPr>
            <a:r>
              <a:rPr lang="vi-VN" sz="3200" dirty="0" smtClean="0">
                <a:solidFill>
                  <a:srgbClr val="000000"/>
                </a:solidFill>
                <a:latin typeface="+mj-lt"/>
              </a:rPr>
              <a:t>Kim nam châm có trục quay</a:t>
            </a:r>
          </a:p>
          <a:p>
            <a:pPr marL="514350" indent="-514350" algn="just">
              <a:buAutoNum type="alphaUcPeriod"/>
            </a:pPr>
            <a:r>
              <a:rPr lang="vi-VN" sz="3200" i="0" dirty="0">
                <a:solidFill>
                  <a:srgbClr val="000000"/>
                </a:solidFill>
                <a:effectLst/>
                <a:latin typeface="+mj-lt"/>
              </a:rPr>
              <a:t>Cân</a:t>
            </a:r>
          </a:p>
        </p:txBody>
      </p:sp>
    </p:spTree>
    <p:extLst>
      <p:ext uri="{BB962C8B-B14F-4D97-AF65-F5344CB8AC3E}">
        <p14:creationId xmlns:p14="http://schemas.microsoft.com/office/powerpoint/2010/main" val="312847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2)">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835125">
            <a:off x="701139" y="1544898"/>
            <a:ext cx="6372891"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081941" y="3526810"/>
            <a:ext cx="4265577"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57929" y="1197303"/>
            <a:ext cx="11957608" cy="5412043"/>
          </a:xfrm>
          <a:custGeom>
            <a:avLst/>
            <a:gdLst/>
            <a:ahLst/>
            <a:cxnLst/>
            <a:rect l="l" t="t" r="r" b="b"/>
            <a:pathLst>
              <a:path w="12786533" h="6625749">
                <a:moveTo>
                  <a:pt x="0" y="0"/>
                </a:moveTo>
                <a:lnTo>
                  <a:pt x="12786534" y="0"/>
                </a:lnTo>
                <a:lnTo>
                  <a:pt x="12786534" y="6625749"/>
                </a:lnTo>
                <a:lnTo>
                  <a:pt x="0" y="66257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5" name="Freeform 5"/>
          <p:cNvSpPr/>
          <p:nvPr/>
        </p:nvSpPr>
        <p:spPr>
          <a:xfrm>
            <a:off x="693110" y="2176798"/>
            <a:ext cx="370300" cy="437426"/>
          </a:xfrm>
          <a:custGeom>
            <a:avLst/>
            <a:gdLst/>
            <a:ahLst/>
            <a:cxnLst/>
            <a:rect l="l" t="t" r="r" b="b"/>
            <a:pathLst>
              <a:path w="1154919" h="1100323">
                <a:moveTo>
                  <a:pt x="0" y="0"/>
                </a:moveTo>
                <a:lnTo>
                  <a:pt x="1154919" y="0"/>
                </a:lnTo>
                <a:lnTo>
                  <a:pt x="1154919" y="1100322"/>
                </a:lnTo>
                <a:lnTo>
                  <a:pt x="0" y="11003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6" name="Freeform 6"/>
          <p:cNvSpPr/>
          <p:nvPr/>
        </p:nvSpPr>
        <p:spPr>
          <a:xfrm>
            <a:off x="10577573" y="-234613"/>
            <a:ext cx="769946" cy="859075"/>
          </a:xfrm>
          <a:custGeom>
            <a:avLst/>
            <a:gdLst/>
            <a:ahLst/>
            <a:cxnLst/>
            <a:rect l="l" t="t" r="r" b="b"/>
            <a:pathLst>
              <a:path w="1154919" h="1288612">
                <a:moveTo>
                  <a:pt x="0" y="0"/>
                </a:moveTo>
                <a:lnTo>
                  <a:pt x="1154919" y="0"/>
                </a:lnTo>
                <a:lnTo>
                  <a:pt x="1154919" y="1288612"/>
                </a:lnTo>
                <a:lnTo>
                  <a:pt x="0" y="1288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2784090" y="458354"/>
            <a:ext cx="6476848" cy="644407"/>
          </a:xfrm>
          <a:prstGeom prst="rect">
            <a:avLst/>
          </a:prstGeom>
        </p:spPr>
        <p:txBody>
          <a:bodyPr lIns="0" tIns="0" rIns="0" bIns="0" rtlCol="0" anchor="t">
            <a:spAutoFit/>
          </a:bodyPr>
          <a:lstStyle/>
          <a:p>
            <a:pPr algn="ctr" defTabSz="609630">
              <a:lnSpc>
                <a:spcPts val="4694"/>
              </a:lnSpc>
            </a:pPr>
            <a:r>
              <a:rPr lang="vi-VN" sz="6400" dirty="0" smtClean="0">
                <a:solidFill>
                  <a:srgbClr val="5D3E24"/>
                </a:solidFill>
                <a:latin typeface="Times New Roman" panose="02020603050405020304" pitchFamily="18" charset="0"/>
                <a:cs typeface="Times New Roman" panose="02020603050405020304" pitchFamily="18" charset="0"/>
              </a:rPr>
              <a:t>Luyện tập </a:t>
            </a:r>
            <a:endParaRPr lang="en-US" sz="6400" dirty="0">
              <a:solidFill>
                <a:srgbClr val="5D3E24"/>
              </a:solidFill>
              <a:latin typeface="Times New Roman" panose="02020603050405020304" pitchFamily="18" charset="0"/>
              <a:cs typeface="Times New Roman" panose="02020603050405020304" pitchFamily="18" charset="0"/>
            </a:endParaRPr>
          </a:p>
        </p:txBody>
      </p:sp>
      <p:sp>
        <p:nvSpPr>
          <p:cNvPr id="8" name="Freeform 8"/>
          <p:cNvSpPr/>
          <p:nvPr/>
        </p:nvSpPr>
        <p:spPr>
          <a:xfrm rot="1751388">
            <a:off x="-1561004" y="-1690932"/>
            <a:ext cx="2573745" cy="2616259"/>
          </a:xfrm>
          <a:custGeom>
            <a:avLst/>
            <a:gdLst/>
            <a:ahLst/>
            <a:cxnLst/>
            <a:rect l="l" t="t" r="r" b="b"/>
            <a:pathLst>
              <a:path w="3860617" h="3924388">
                <a:moveTo>
                  <a:pt x="0" y="0"/>
                </a:moveTo>
                <a:lnTo>
                  <a:pt x="3860618" y="0"/>
                </a:lnTo>
                <a:lnTo>
                  <a:pt x="3860618" y="3924389"/>
                </a:lnTo>
                <a:lnTo>
                  <a:pt x="0" y="39243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810636">
            <a:off x="2732229" y="318365"/>
            <a:ext cx="771333" cy="734870"/>
          </a:xfrm>
          <a:custGeom>
            <a:avLst/>
            <a:gdLst/>
            <a:ahLst/>
            <a:cxnLst/>
            <a:rect l="l" t="t" r="r" b="b"/>
            <a:pathLst>
              <a:path w="1157000" h="1102305">
                <a:moveTo>
                  <a:pt x="0" y="0"/>
                </a:moveTo>
                <a:lnTo>
                  <a:pt x="1156999" y="0"/>
                </a:lnTo>
                <a:lnTo>
                  <a:pt x="1156999" y="1102306"/>
                </a:lnTo>
                <a:lnTo>
                  <a:pt x="0" y="11023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0" name="Freeform 10"/>
          <p:cNvSpPr/>
          <p:nvPr/>
        </p:nvSpPr>
        <p:spPr>
          <a:xfrm rot="7727740">
            <a:off x="11457678" y="440477"/>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1155032" y="1686807"/>
            <a:ext cx="10192487" cy="2954655"/>
          </a:xfrm>
          <a:prstGeom prst="rect">
            <a:avLst/>
          </a:prstGeom>
          <a:noFill/>
        </p:spPr>
        <p:txBody>
          <a:bodyPr wrap="square" lIns="0" tIns="0" rIns="0" bIns="0" rtlCol="0" anchor="t">
            <a:spAutoFit/>
          </a:bodyPr>
          <a:lstStyle/>
          <a:p>
            <a:r>
              <a:rPr lang="vi-VN" sz="3200" b="1" dirty="0">
                <a:solidFill>
                  <a:srgbClr val="000000"/>
                </a:solidFill>
                <a:latin typeface="+mj-lt"/>
              </a:rPr>
              <a:t>Câu </a:t>
            </a:r>
            <a:r>
              <a:rPr lang="vi-VN" sz="3200" b="1" dirty="0" smtClean="0">
                <a:solidFill>
                  <a:srgbClr val="000000"/>
                </a:solidFill>
                <a:latin typeface="+mj-lt"/>
              </a:rPr>
              <a:t>4:</a:t>
            </a:r>
            <a:r>
              <a:rPr lang="vi-VN" sz="3200" b="1" dirty="0">
                <a:solidFill>
                  <a:srgbClr val="000000"/>
                </a:solidFill>
                <a:latin typeface="+mj-lt"/>
              </a:rPr>
              <a:t> </a:t>
            </a:r>
            <a:r>
              <a:rPr lang="vi-VN" sz="3200" dirty="0">
                <a:solidFill>
                  <a:srgbClr val="000000"/>
                </a:solidFill>
                <a:latin typeface="+mj-lt"/>
              </a:rPr>
              <a:t>Các vật liệu từ khi đặt trong từ trường </a:t>
            </a:r>
            <a:r>
              <a:rPr lang="vi-VN" sz="3200" dirty="0" smtClean="0">
                <a:solidFill>
                  <a:srgbClr val="000000"/>
                </a:solidFill>
                <a:latin typeface="+mj-lt"/>
              </a:rPr>
              <a:t>sẽ</a:t>
            </a:r>
          </a:p>
          <a:p>
            <a:pPr algn="just"/>
            <a:r>
              <a:rPr lang="en-US" sz="3200" dirty="0">
                <a:solidFill>
                  <a:srgbClr val="000000"/>
                </a:solidFill>
                <a:latin typeface="Times New Roman" panose="02020603050405020304" pitchFamily="18" charset="0"/>
                <a:cs typeface="Times New Roman" panose="02020603050405020304" pitchFamily="18" charset="0"/>
              </a:rPr>
              <a:t>A. </a:t>
            </a:r>
            <a:r>
              <a:rPr lang="en-US" sz="3200" dirty="0" err="1">
                <a:solidFill>
                  <a:srgbClr val="000000"/>
                </a:solidFill>
                <a:latin typeface="Times New Roman" panose="02020603050405020304" pitchFamily="18" charset="0"/>
                <a:cs typeface="Times New Roman" panose="02020603050405020304" pitchFamily="18" charset="0"/>
              </a:rPr>
              <a:t>chịu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lực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cs typeface="Times New Roman" panose="02020603050405020304" pitchFamily="18" charset="0"/>
              </a:rPr>
              <a:t>chịu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tác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lực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đàn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hồi</a:t>
            </a:r>
            <a:r>
              <a:rPr lang="en-US" sz="3200" dirty="0">
                <a:solidFill>
                  <a:srgbClr val="000000"/>
                </a:solidFill>
                <a:latin typeface="Times New Roman" panose="02020603050405020304" pitchFamily="18" charset="0"/>
                <a:cs typeface="Times New Roman" panose="02020603050405020304" pitchFamily="18" charset="0"/>
              </a:rPr>
              <a:t>.</a:t>
            </a:r>
          </a:p>
          <a:p>
            <a:pPr algn="just"/>
            <a:r>
              <a:rPr lang="en-US" sz="3200" dirty="0">
                <a:solidFill>
                  <a:srgbClr val="000000"/>
                </a:solidFill>
                <a:latin typeface="Times New Roman" panose="02020603050405020304" pitchFamily="18" charset="0"/>
                <a:cs typeface="Times New Roman" panose="02020603050405020304" pitchFamily="18" charset="0"/>
              </a:rPr>
              <a:t>C.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dòng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điện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chạy</a:t>
            </a:r>
            <a:r>
              <a:rPr lang="en-US" sz="3200" dirty="0">
                <a:solidFill>
                  <a:srgbClr val="000000"/>
                </a:solidFill>
                <a:latin typeface="Times New Roman" panose="02020603050405020304" pitchFamily="18" charset="0"/>
                <a:cs typeface="Times New Roman" panose="02020603050405020304" pitchFamily="18" charset="0"/>
              </a:rPr>
              <a:t> qua.</a:t>
            </a:r>
          </a:p>
          <a:p>
            <a:pPr algn="just"/>
            <a:r>
              <a:rPr lang="en-US" sz="3200" dirty="0">
                <a:solidFill>
                  <a:srgbClr val="000000"/>
                </a:solidFill>
                <a:latin typeface="Times New Roman" panose="02020603050405020304" pitchFamily="18" charset="0"/>
                <a:cs typeface="Times New Roman" panose="02020603050405020304" pitchFamily="18" charset="0"/>
              </a:rPr>
              <a:t>D. </a:t>
            </a:r>
            <a:r>
              <a:rPr lang="en-US" sz="3200" dirty="0" err="1">
                <a:solidFill>
                  <a:srgbClr val="000000"/>
                </a:solidFill>
                <a:latin typeface="Times New Roman" panose="02020603050405020304" pitchFamily="18" charset="0"/>
                <a:cs typeface="Times New Roman" panose="02020603050405020304" pitchFamily="18" charset="0"/>
              </a:rPr>
              <a:t>phát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sáng</a:t>
            </a:r>
            <a:r>
              <a:rPr lang="en-US" sz="3200" dirty="0">
                <a:solidFill>
                  <a:srgbClr val="000000"/>
                </a:solidFill>
                <a:latin typeface="Times New Roman" panose="02020603050405020304" pitchFamily="18" charset="0"/>
                <a:cs typeface="Times New Roman" panose="02020603050405020304" pitchFamily="18" charset="0"/>
              </a:rPr>
              <a:t>.</a:t>
            </a:r>
          </a:p>
          <a:p>
            <a:endParaRPr lang="vi-VN" sz="3200" b="0" i="0" dirty="0">
              <a:solidFill>
                <a:srgbClr val="000000"/>
              </a:solidFill>
              <a:effectLst/>
              <a:latin typeface="+mj-lt"/>
            </a:endParaRPr>
          </a:p>
        </p:txBody>
      </p:sp>
    </p:spTree>
    <p:extLst>
      <p:ext uri="{BB962C8B-B14F-4D97-AF65-F5344CB8AC3E}">
        <p14:creationId xmlns:p14="http://schemas.microsoft.com/office/powerpoint/2010/main" val="343927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2)">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0E0B7"/>
        </a:solidFill>
        <a:effectLst/>
      </p:bgPr>
    </p:bg>
    <p:spTree>
      <p:nvGrpSpPr>
        <p:cNvPr id="1" name=""/>
        <p:cNvGrpSpPr/>
        <p:nvPr/>
      </p:nvGrpSpPr>
      <p:grpSpPr>
        <a:xfrm>
          <a:off x="0" y="0"/>
          <a:ext cx="0" cy="0"/>
          <a:chOff x="0" y="0"/>
          <a:chExt cx="0" cy="0"/>
        </a:xfrm>
      </p:grpSpPr>
      <p:sp>
        <p:nvSpPr>
          <p:cNvPr id="2" name="Freeform 2"/>
          <p:cNvSpPr/>
          <p:nvPr/>
        </p:nvSpPr>
        <p:spPr>
          <a:xfrm rot="835125">
            <a:off x="701139" y="1544898"/>
            <a:ext cx="6372891"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081941" y="3526810"/>
            <a:ext cx="4265577" cy="9010514"/>
          </a:xfrm>
          <a:custGeom>
            <a:avLst/>
            <a:gdLst/>
            <a:ahLst/>
            <a:cxnLst/>
            <a:rect l="l" t="t" r="r" b="b"/>
            <a:pathLst>
              <a:path w="9559336" h="13515771">
                <a:moveTo>
                  <a:pt x="0" y="0"/>
                </a:moveTo>
                <a:lnTo>
                  <a:pt x="9559336" y="0"/>
                </a:lnTo>
                <a:lnTo>
                  <a:pt x="9559336" y="13515771"/>
                </a:lnTo>
                <a:lnTo>
                  <a:pt x="0" y="1351577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57929" y="1197303"/>
            <a:ext cx="11957608" cy="5412043"/>
          </a:xfrm>
          <a:custGeom>
            <a:avLst/>
            <a:gdLst/>
            <a:ahLst/>
            <a:cxnLst/>
            <a:rect l="l" t="t" r="r" b="b"/>
            <a:pathLst>
              <a:path w="12786533" h="6625749">
                <a:moveTo>
                  <a:pt x="0" y="0"/>
                </a:moveTo>
                <a:lnTo>
                  <a:pt x="12786534" y="0"/>
                </a:lnTo>
                <a:lnTo>
                  <a:pt x="12786534" y="6625749"/>
                </a:lnTo>
                <a:lnTo>
                  <a:pt x="0" y="66257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5" name="Freeform 5"/>
          <p:cNvSpPr/>
          <p:nvPr/>
        </p:nvSpPr>
        <p:spPr>
          <a:xfrm>
            <a:off x="190566" y="5073204"/>
            <a:ext cx="370300" cy="437426"/>
          </a:xfrm>
          <a:custGeom>
            <a:avLst/>
            <a:gdLst/>
            <a:ahLst/>
            <a:cxnLst/>
            <a:rect l="l" t="t" r="r" b="b"/>
            <a:pathLst>
              <a:path w="1154919" h="1100323">
                <a:moveTo>
                  <a:pt x="0" y="0"/>
                </a:moveTo>
                <a:lnTo>
                  <a:pt x="1154919" y="0"/>
                </a:lnTo>
                <a:lnTo>
                  <a:pt x="1154919" y="1100322"/>
                </a:lnTo>
                <a:lnTo>
                  <a:pt x="0" y="110032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6" name="Freeform 6"/>
          <p:cNvSpPr/>
          <p:nvPr/>
        </p:nvSpPr>
        <p:spPr>
          <a:xfrm>
            <a:off x="10577573" y="-234613"/>
            <a:ext cx="769946" cy="859075"/>
          </a:xfrm>
          <a:custGeom>
            <a:avLst/>
            <a:gdLst/>
            <a:ahLst/>
            <a:cxnLst/>
            <a:rect l="l" t="t" r="r" b="b"/>
            <a:pathLst>
              <a:path w="1154919" h="1288612">
                <a:moveTo>
                  <a:pt x="0" y="0"/>
                </a:moveTo>
                <a:lnTo>
                  <a:pt x="1154919" y="0"/>
                </a:lnTo>
                <a:lnTo>
                  <a:pt x="1154919" y="1288612"/>
                </a:lnTo>
                <a:lnTo>
                  <a:pt x="0" y="12886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2784090" y="458354"/>
            <a:ext cx="6476848" cy="644407"/>
          </a:xfrm>
          <a:prstGeom prst="rect">
            <a:avLst/>
          </a:prstGeom>
        </p:spPr>
        <p:txBody>
          <a:bodyPr lIns="0" tIns="0" rIns="0" bIns="0" rtlCol="0" anchor="t">
            <a:spAutoFit/>
          </a:bodyPr>
          <a:lstStyle/>
          <a:p>
            <a:pPr algn="ctr" defTabSz="609630">
              <a:lnSpc>
                <a:spcPts val="4694"/>
              </a:lnSpc>
            </a:pPr>
            <a:r>
              <a:rPr lang="vi-VN" sz="6400" dirty="0" smtClean="0">
                <a:solidFill>
                  <a:srgbClr val="5D3E24"/>
                </a:solidFill>
                <a:latin typeface="Times New Roman" panose="02020603050405020304" pitchFamily="18" charset="0"/>
                <a:cs typeface="Times New Roman" panose="02020603050405020304" pitchFamily="18" charset="0"/>
              </a:rPr>
              <a:t>Luyện tập </a:t>
            </a:r>
            <a:endParaRPr lang="en-US" sz="6400" dirty="0">
              <a:solidFill>
                <a:srgbClr val="5D3E24"/>
              </a:solidFill>
              <a:latin typeface="Times New Roman" panose="02020603050405020304" pitchFamily="18" charset="0"/>
              <a:cs typeface="Times New Roman" panose="02020603050405020304" pitchFamily="18" charset="0"/>
            </a:endParaRPr>
          </a:p>
        </p:txBody>
      </p:sp>
      <p:sp>
        <p:nvSpPr>
          <p:cNvPr id="8" name="Freeform 8"/>
          <p:cNvSpPr/>
          <p:nvPr/>
        </p:nvSpPr>
        <p:spPr>
          <a:xfrm rot="1751388">
            <a:off x="-1561004" y="-1690932"/>
            <a:ext cx="2573745" cy="2616259"/>
          </a:xfrm>
          <a:custGeom>
            <a:avLst/>
            <a:gdLst/>
            <a:ahLst/>
            <a:cxnLst/>
            <a:rect l="l" t="t" r="r" b="b"/>
            <a:pathLst>
              <a:path w="3860617" h="3924388">
                <a:moveTo>
                  <a:pt x="0" y="0"/>
                </a:moveTo>
                <a:lnTo>
                  <a:pt x="3860618" y="0"/>
                </a:lnTo>
                <a:lnTo>
                  <a:pt x="3860618" y="3924389"/>
                </a:lnTo>
                <a:lnTo>
                  <a:pt x="0" y="39243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810636">
            <a:off x="2732229" y="318365"/>
            <a:ext cx="771333" cy="734870"/>
          </a:xfrm>
          <a:custGeom>
            <a:avLst/>
            <a:gdLst/>
            <a:ahLst/>
            <a:cxnLst/>
            <a:rect l="l" t="t" r="r" b="b"/>
            <a:pathLst>
              <a:path w="1157000" h="1102305">
                <a:moveTo>
                  <a:pt x="0" y="0"/>
                </a:moveTo>
                <a:lnTo>
                  <a:pt x="1156999" y="0"/>
                </a:lnTo>
                <a:lnTo>
                  <a:pt x="1156999" y="1102306"/>
                </a:lnTo>
                <a:lnTo>
                  <a:pt x="0" y="11023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Times New Roman" panose="02020603050405020304" pitchFamily="18" charset="0"/>
              <a:cs typeface="Times New Roman" panose="02020603050405020304" pitchFamily="18" charset="0"/>
            </a:endParaRPr>
          </a:p>
        </p:txBody>
      </p:sp>
      <p:sp>
        <p:nvSpPr>
          <p:cNvPr id="10" name="Freeform 10"/>
          <p:cNvSpPr/>
          <p:nvPr/>
        </p:nvSpPr>
        <p:spPr>
          <a:xfrm rot="7727740">
            <a:off x="11457678" y="440477"/>
            <a:ext cx="1222653" cy="2374084"/>
          </a:xfrm>
          <a:custGeom>
            <a:avLst/>
            <a:gdLst/>
            <a:ahLst/>
            <a:cxnLst/>
            <a:rect l="l" t="t" r="r" b="b"/>
            <a:pathLst>
              <a:path w="1833980" h="3561126">
                <a:moveTo>
                  <a:pt x="0" y="0"/>
                </a:moveTo>
                <a:lnTo>
                  <a:pt x="1833980" y="0"/>
                </a:lnTo>
                <a:lnTo>
                  <a:pt x="1833980" y="3561126"/>
                </a:lnTo>
                <a:lnTo>
                  <a:pt x="0" y="356112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619984" y="1686807"/>
            <a:ext cx="10727535" cy="4431983"/>
          </a:xfrm>
          <a:prstGeom prst="rect">
            <a:avLst/>
          </a:prstGeom>
          <a:noFill/>
        </p:spPr>
        <p:txBody>
          <a:bodyPr wrap="square" lIns="0" tIns="0" rIns="0" bIns="0" rtlCol="0" anchor="t">
            <a:spAutoFit/>
          </a:bodyPr>
          <a:lstStyle/>
          <a:p>
            <a:pPr algn="just"/>
            <a:r>
              <a:rPr lang="vi-VN" sz="3200" b="1" dirty="0">
                <a:solidFill>
                  <a:srgbClr val="000000"/>
                </a:solidFill>
                <a:latin typeface="+mj-lt"/>
              </a:rPr>
              <a:t>Câu 5</a:t>
            </a:r>
            <a:r>
              <a:rPr lang="vi-VN" sz="3200" b="1" dirty="0" smtClean="0">
                <a:solidFill>
                  <a:srgbClr val="000000"/>
                </a:solidFill>
                <a:latin typeface="+mj-lt"/>
              </a:rPr>
              <a:t>:</a:t>
            </a:r>
            <a:r>
              <a:rPr lang="vi-VN" sz="3200" b="1" dirty="0">
                <a:solidFill>
                  <a:srgbClr val="000000"/>
                </a:solidFill>
                <a:latin typeface="+mj-lt"/>
              </a:rPr>
              <a:t> </a:t>
            </a:r>
            <a:r>
              <a:rPr lang="vi-VN" sz="3200" dirty="0">
                <a:solidFill>
                  <a:srgbClr val="000000"/>
                </a:solidFill>
                <a:latin typeface="+mj-lt"/>
              </a:rPr>
              <a:t>Cung cấp điện vào hai đầu của đoạn dây dẫn, đặt kim nam châm sao cho trục của kim nam châm song song với trục của dây dẫn. Khi đóng mạch điện có hiện tượng gì xảy với kim nam </a:t>
            </a:r>
            <a:r>
              <a:rPr lang="vi-VN" sz="3200" dirty="0" smtClean="0">
                <a:solidFill>
                  <a:srgbClr val="000000"/>
                </a:solidFill>
                <a:latin typeface="+mj-lt"/>
              </a:rPr>
              <a:t>châm</a:t>
            </a:r>
            <a:r>
              <a:rPr lang="vi-VN" sz="3200" dirty="0">
                <a:latin typeface="+mj-lt"/>
              </a:rPr>
              <a:t/>
            </a:r>
            <a:br>
              <a:rPr lang="vi-VN" sz="3200" dirty="0">
                <a:latin typeface="+mj-lt"/>
              </a:rPr>
            </a:br>
            <a:r>
              <a:rPr lang="vi-VN" sz="3200" dirty="0">
                <a:solidFill>
                  <a:srgbClr val="000000"/>
                </a:solidFill>
                <a:latin typeface="+mj-lt"/>
              </a:rPr>
              <a:t>A. Kim nam châm đứng yên.</a:t>
            </a:r>
          </a:p>
          <a:p>
            <a:pPr algn="just"/>
            <a:r>
              <a:rPr lang="vi-VN" sz="3200" dirty="0">
                <a:solidFill>
                  <a:srgbClr val="000000"/>
                </a:solidFill>
                <a:latin typeface="+mj-lt"/>
              </a:rPr>
              <a:t>B. Kim nam châm quay vòng tròn.</a:t>
            </a:r>
          </a:p>
          <a:p>
            <a:pPr algn="just"/>
            <a:r>
              <a:rPr lang="vi-VN" sz="3200" dirty="0">
                <a:solidFill>
                  <a:srgbClr val="000000"/>
                </a:solidFill>
                <a:latin typeface="+mj-lt"/>
              </a:rPr>
              <a:t>C. Kim nam châm chỉ hướng Bắc – Nam.</a:t>
            </a:r>
          </a:p>
          <a:p>
            <a:pPr algn="just"/>
            <a:r>
              <a:rPr lang="vi-VN" sz="3200" dirty="0">
                <a:solidFill>
                  <a:srgbClr val="000000"/>
                </a:solidFill>
                <a:latin typeface="+mj-lt"/>
              </a:rPr>
              <a:t>D. Kim nam châm bị lệch khỏi vị trí ban đầu.</a:t>
            </a:r>
          </a:p>
          <a:p>
            <a:endParaRPr lang="vi-VN" sz="3200" b="0" i="0" dirty="0">
              <a:solidFill>
                <a:srgbClr val="000000"/>
              </a:solidFill>
              <a:effectLst/>
              <a:latin typeface="+mj-lt"/>
            </a:endParaRPr>
          </a:p>
        </p:txBody>
      </p:sp>
      <p:pic>
        <p:nvPicPr>
          <p:cNvPr id="1028" name="Picture 4" descr="Trắc nghiệm Khoa học tự nhiên 7 Chân trời sáng tạo Bài 19 (có đáp án): Từ trường (ảnh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23308" y="3489362"/>
            <a:ext cx="3349463" cy="2243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2)">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121751" y="886430"/>
            <a:ext cx="10319971"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latin typeface="Times New Roman" pitchFamily="18" charset="0"/>
                <a:ea typeface="Tahoma" panose="020B0604030504040204" pitchFamily="34" charset="0"/>
                <a:cs typeface="Times New Roman" pitchFamily="18" charset="0"/>
              </a:rPr>
              <a:t>Câu 2: Nam châm có thể hút vật nào sau đây?</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337625" y="3056634"/>
            <a:ext cx="5664589" cy="1190864"/>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noProof="0" smtClean="0">
                <a:solidFill>
                  <a:schemeClr val="bg1"/>
                </a:solidFill>
                <a:latin typeface="Times New Roman" pitchFamily="18" charset="0"/>
                <a:ea typeface="Tahoma" panose="020B0604030504040204" pitchFamily="34" charset="0"/>
                <a:cs typeface="Times New Roman" pitchFamily="18" charset="0"/>
              </a:rPr>
              <a:t>A. </a:t>
            </a:r>
            <a:r>
              <a:rPr lang="vi-VN" sz="3600" b="1" noProof="0" dirty="0" smtClean="0">
                <a:solidFill>
                  <a:schemeClr val="bg1"/>
                </a:solidFill>
                <a:latin typeface="Times New Roman" pitchFamily="18" charset="0"/>
                <a:ea typeface="Tahoma" panose="020B0604030504040204" pitchFamily="34" charset="0"/>
                <a:cs typeface="Times New Roman" pitchFamily="18" charset="0"/>
              </a:rPr>
              <a:t>Nhôm</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5730" y="5656258"/>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
        <p:nvSpPr>
          <p:cNvPr id="6" name="Rectangle 5"/>
          <p:cNvSpPr/>
          <p:nvPr/>
        </p:nvSpPr>
        <p:spPr>
          <a:xfrm>
            <a:off x="6281736" y="3083856"/>
            <a:ext cx="5603631" cy="113642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smtClean="0">
                <a:solidFill>
                  <a:schemeClr val="bg1"/>
                </a:solidFill>
                <a:latin typeface="Times New Roman" pitchFamily="18" charset="0"/>
                <a:ea typeface="Tahoma" panose="020B0604030504040204" pitchFamily="34" charset="0"/>
                <a:cs typeface="Times New Roman" pitchFamily="18" charset="0"/>
              </a:rPr>
              <a:t>B. </a:t>
            </a:r>
            <a:r>
              <a:rPr lang="vi-VN" sz="3600" b="1" dirty="0" smtClean="0">
                <a:solidFill>
                  <a:schemeClr val="bg1"/>
                </a:solidFill>
                <a:latin typeface="Times New Roman" pitchFamily="18" charset="0"/>
                <a:ea typeface="Tahoma" panose="020B0604030504040204" pitchFamily="34" charset="0"/>
                <a:cs typeface="Times New Roman" pitchFamily="18" charset="0"/>
              </a:rPr>
              <a:t>Đồng</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337624" y="4519838"/>
            <a:ext cx="5664589" cy="113642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noProof="0" smtClean="0">
                <a:solidFill>
                  <a:schemeClr val="bg1"/>
                </a:solidFill>
                <a:latin typeface="Times New Roman" pitchFamily="18" charset="0"/>
                <a:ea typeface="Tahoma" panose="020B0604030504040204" pitchFamily="34" charset="0"/>
                <a:cs typeface="Times New Roman" pitchFamily="18" charset="0"/>
              </a:rPr>
              <a:t>C. </a:t>
            </a:r>
            <a:r>
              <a:rPr lang="vi-VN" sz="3600" b="1" noProof="0" dirty="0" smtClean="0">
                <a:solidFill>
                  <a:schemeClr val="bg1"/>
                </a:solidFill>
                <a:latin typeface="Times New Roman" pitchFamily="18" charset="0"/>
                <a:ea typeface="Tahoma" panose="020B0604030504040204" pitchFamily="34" charset="0"/>
                <a:cs typeface="Times New Roman" pitchFamily="18" charset="0"/>
              </a:rPr>
              <a:t>Gỗ</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6251256" y="4550802"/>
            <a:ext cx="5664589" cy="113642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smtClean="0">
                <a:solidFill>
                  <a:schemeClr val="bg1"/>
                </a:solidFill>
                <a:latin typeface="Times New Roman" pitchFamily="18" charset="0"/>
                <a:ea typeface="Tahoma" panose="020B0604030504040204" pitchFamily="34" charset="0"/>
                <a:cs typeface="Times New Roman" pitchFamily="18" charset="0"/>
              </a:rPr>
              <a:t>D. Thép</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 name="Action Button: Sound 1">
            <a:hlinkClick r:id="" action="ppaction://noaction" highlightClick="1">
              <a:snd r:embed="rId8" name="Correct sound effect and wrong sound effect.wav"/>
            </a:hlinkClick>
          </p:cNvPr>
          <p:cNvSpPr/>
          <p:nvPr/>
        </p:nvSpPr>
        <p:spPr>
          <a:xfrm>
            <a:off x="6281736" y="4550802"/>
            <a:ext cx="5603631" cy="1105456"/>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tion Button: Sound 2">
            <a:hlinkClick r:id="" action="ppaction://noaction" highlightClick="1">
              <a:snd r:embed="rId9" name="Correct sound effect and wrong sound effect(1).wav"/>
            </a:hlinkClick>
          </p:cNvPr>
          <p:cNvSpPr/>
          <p:nvPr/>
        </p:nvSpPr>
        <p:spPr>
          <a:xfrm>
            <a:off x="337624" y="3056634"/>
            <a:ext cx="5664589" cy="1163642"/>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Sound 10">
            <a:hlinkClick r:id="" action="ppaction://noaction" highlightClick="1">
              <a:snd r:embed="rId9" name="Correct sound effect and wrong sound effect(1).wav"/>
            </a:hlinkClick>
          </p:cNvPr>
          <p:cNvSpPr/>
          <p:nvPr/>
        </p:nvSpPr>
        <p:spPr>
          <a:xfrm>
            <a:off x="6251255" y="3083856"/>
            <a:ext cx="5634112" cy="1163642"/>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Sound 12">
            <a:hlinkClick r:id="" action="ppaction://noaction" highlightClick="1">
              <a:snd r:embed="rId9" name="Correct sound effect and wrong sound effect(1).wav"/>
            </a:hlinkClick>
          </p:cNvPr>
          <p:cNvSpPr/>
          <p:nvPr/>
        </p:nvSpPr>
        <p:spPr>
          <a:xfrm>
            <a:off x="337624" y="4492616"/>
            <a:ext cx="5664589" cy="1163642"/>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FFFyoutube.com - Đồng hồ đếm ngược 10 giây">
            <a:hlinkClick r:id="" action="ppaction://media"/>
            <a:extLst>
              <a:ext uri="{FF2B5EF4-FFF2-40B4-BE49-F238E27FC236}">
                <a16:creationId xmlns:a16="http://schemas.microsoft.com/office/drawing/2014/main" id="{B2986D4D-E5B2-5272-7D31-55ED28BADD8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510036" y="0"/>
            <a:ext cx="1637262" cy="791006"/>
          </a:xfrm>
          <a:prstGeom prst="rect">
            <a:avLst/>
          </a:prstGeom>
        </p:spPr>
      </p:pic>
    </p:spTree>
    <p:extLst>
      <p:ext uri="{BB962C8B-B14F-4D97-AF65-F5344CB8AC3E}">
        <p14:creationId xmlns:p14="http://schemas.microsoft.com/office/powerpoint/2010/main" val="417765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breeze.wav"/>
                                        </p:tgtEl>
                                      </p:cMediaNode>
                                    </p:audio>
                                  </p:subTnLst>
                                </p:cTn>
                              </p:par>
                              <p:par>
                                <p:cTn id="17" presetID="50" presetClass="entr" presetSubtype="0"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3"/>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breeze.wav"/>
                                        </p:tgtEl>
                                      </p:cMediaNode>
                                    </p:audio>
                                  </p:subTnLst>
                                </p:cTn>
                              </p:par>
                              <p:par>
                                <p:cTn id="22" presetID="50" presetClass="entr" presetSubtype="0" decel="10000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3"/>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4" name="breeze.wav"/>
                                        </p:tgtEl>
                                      </p:cMediaNode>
                                    </p:audio>
                                  </p:subTnLst>
                                </p:cTn>
                              </p:par>
                              <p:par>
                                <p:cTn id="27" presetID="50" presetClass="entr" presetSubtype="0" decel="10000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3"/>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9"/>
                                        </p:tgtEl>
                                        <p:attrNameLst>
                                          <p:attrName>fillcolor</p:attrName>
                                        </p:attrNameLst>
                                      </p:cBhvr>
                                      <p:to>
                                        <a:schemeClr val="accent2"/>
                                      </p:to>
                                    </p:animClr>
                                    <p:set>
                                      <p:cBhvr>
                                        <p:cTn id="36" dur="2000" fill="hold"/>
                                        <p:tgtEl>
                                          <p:spTgt spid="9"/>
                                        </p:tgtEl>
                                        <p:attrNameLst>
                                          <p:attrName>fill.type</p:attrName>
                                        </p:attrNameLst>
                                      </p:cBhvr>
                                      <p:to>
                                        <p:strVal val="solid"/>
                                      </p:to>
                                    </p:set>
                                    <p:set>
                                      <p:cBhvr>
                                        <p:cTn id="37" dur="2000" fill="hold"/>
                                        <p:tgtEl>
                                          <p:spTgt spid="9"/>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374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4"/>
                                        </p:tgtEl>
                                      </p:cBhvr>
                                    </p:cmd>
                                  </p:childTnLst>
                                </p:cTn>
                              </p:par>
                            </p:childTnLst>
                          </p:cTn>
                        </p:par>
                      </p:childTnLst>
                    </p:cTn>
                  </p:par>
                </p:childTnLst>
              </p:cTn>
              <p:nextCondLst>
                <p:cond evt="onClick" delay="0">
                  <p:tgtEl>
                    <p:spTgt spid="14"/>
                  </p:tgtEl>
                </p:cond>
              </p:nextCondLst>
            </p:seq>
            <p:video>
              <p:cMediaNode vol="80000">
                <p:cTn id="47" fill="hold" display="0">
                  <p:stCondLst>
                    <p:cond delay="indefinite"/>
                  </p:stCondLst>
                </p:cTn>
                <p:tgtEl>
                  <p:spTgt spid="14"/>
                </p:tgtEl>
              </p:cMediaNode>
            </p:video>
          </p:childTnLst>
        </p:cTn>
      </p:par>
    </p:tnLst>
    <p:bldLst>
      <p:bldP spid="7" grpId="0" animBg="1"/>
      <p:bldP spid="10"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910736" y="886431"/>
            <a:ext cx="10718556" cy="1270616"/>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bg1"/>
                </a:solidFill>
                <a:latin typeface="Times New Roman" pitchFamily="18" charset="0"/>
                <a:ea typeface="Tahoma" panose="020B0604030504040204" pitchFamily="34" charset="0"/>
                <a:cs typeface="Times New Roman" pitchFamily="18" charset="0"/>
              </a:rPr>
              <a:t>Câu 3: Khi nào hai thanh nam châm hút nhau?</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910736" y="2469264"/>
            <a:ext cx="7024466" cy="915776"/>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noProof="0" dirty="0" smtClean="0">
                <a:solidFill>
                  <a:schemeClr val="bg1"/>
                </a:solidFill>
                <a:latin typeface="+mj-lt"/>
                <a:ea typeface="Tahoma" panose="020B0604030504040204" pitchFamily="34" charset="0"/>
                <a:cs typeface="Tahoma" panose="020B0604030504040204" pitchFamily="34" charset="0"/>
              </a:rPr>
              <a:t>A. Khi hai cực Bắc để gần nhau</a:t>
            </a:r>
            <a:endParaRPr kumimoji="0" lang="vi-VN" sz="3600" b="1"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
        <p:nvSpPr>
          <p:cNvPr id="6" name="Rectangle 5"/>
          <p:cNvSpPr/>
          <p:nvPr/>
        </p:nvSpPr>
        <p:spPr>
          <a:xfrm>
            <a:off x="910736" y="3697257"/>
            <a:ext cx="7024466" cy="87160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smtClean="0">
                <a:solidFill>
                  <a:schemeClr val="bg1"/>
                </a:solidFill>
                <a:latin typeface="+mj-lt"/>
                <a:ea typeface="Tahoma" panose="020B0604030504040204" pitchFamily="34" charset="0"/>
                <a:cs typeface="Tahoma" panose="020B0604030504040204" pitchFamily="34" charset="0"/>
              </a:rPr>
              <a:t>B. Khi hai cực Nam để gần nhau</a:t>
            </a:r>
            <a:endParaRPr kumimoji="0" lang="vi-VN" sz="3600" b="1"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8" name="Rectangle 7"/>
          <p:cNvSpPr/>
          <p:nvPr/>
        </p:nvSpPr>
        <p:spPr>
          <a:xfrm>
            <a:off x="910736" y="4881079"/>
            <a:ext cx="7576772" cy="78290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chemeClr val="bg1"/>
                </a:solidFill>
                <a:latin typeface="+mj-lt"/>
                <a:ea typeface="Tahoma" panose="020B0604030504040204" pitchFamily="34" charset="0"/>
                <a:cs typeface="Tahoma" panose="020B0604030504040204" pitchFamily="34" charset="0"/>
              </a:rPr>
              <a:t>C</a:t>
            </a:r>
            <a:r>
              <a:rPr lang="vi-VN" sz="3600" b="1" dirty="0" smtClean="0">
                <a:solidFill>
                  <a:schemeClr val="bg1"/>
                </a:solidFill>
                <a:latin typeface="+mj-lt"/>
                <a:ea typeface="Tahoma" panose="020B0604030504040204" pitchFamily="34" charset="0"/>
                <a:cs typeface="Tahoma" panose="020B0604030504040204" pitchFamily="34" charset="0"/>
              </a:rPr>
              <a:t>. Khi để hai cực khác tên gần nhau</a:t>
            </a:r>
            <a:endParaRPr kumimoji="0" lang="vi-VN" sz="3600" b="1"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9" name="Rectangle 8"/>
          <p:cNvSpPr/>
          <p:nvPr/>
        </p:nvSpPr>
        <p:spPr>
          <a:xfrm>
            <a:off x="910736" y="5976205"/>
            <a:ext cx="8209818" cy="78290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noProof="0" dirty="0" smtClean="0">
                <a:solidFill>
                  <a:schemeClr val="bg1"/>
                </a:solidFill>
                <a:latin typeface="+mj-lt"/>
                <a:ea typeface="Tahoma" panose="020B0604030504040204" pitchFamily="34" charset="0"/>
                <a:cs typeface="Tahoma" panose="020B0604030504040204" pitchFamily="34" charset="0"/>
              </a:rPr>
              <a:t>D. Khi cọ xát hai cực cùng tên với nhau</a:t>
            </a:r>
            <a:endParaRPr kumimoji="0" lang="vi-VN" sz="3600" b="1"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2" name="Action Button: Sound 1">
            <a:hlinkClick r:id="" action="ppaction://noaction" highlightClick="1">
              <a:snd r:embed="rId8" name="Correct sound effect and wrong sound effect.wav"/>
            </a:hlinkClick>
          </p:cNvPr>
          <p:cNvSpPr/>
          <p:nvPr/>
        </p:nvSpPr>
        <p:spPr>
          <a:xfrm>
            <a:off x="910736" y="4847323"/>
            <a:ext cx="7576772" cy="816665"/>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tion Button: Sound 2">
            <a:hlinkClick r:id="" action="ppaction://noaction" highlightClick="1">
              <a:snd r:embed="rId9" name="Correct sound effect and wrong sound effect(1).wav"/>
            </a:hlinkClick>
          </p:cNvPr>
          <p:cNvSpPr/>
          <p:nvPr/>
        </p:nvSpPr>
        <p:spPr>
          <a:xfrm>
            <a:off x="910736" y="2469264"/>
            <a:ext cx="7024466" cy="915776"/>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Sound 10">
            <a:hlinkClick r:id="" action="ppaction://noaction" highlightClick="1">
              <a:snd r:embed="rId9" name="Correct sound effect and wrong sound effect(1).wav"/>
            </a:hlinkClick>
          </p:cNvPr>
          <p:cNvSpPr/>
          <p:nvPr/>
        </p:nvSpPr>
        <p:spPr>
          <a:xfrm>
            <a:off x="910736" y="3697257"/>
            <a:ext cx="7024466" cy="837849"/>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Sound 12">
            <a:hlinkClick r:id="" action="ppaction://noaction" highlightClick="1">
              <a:snd r:embed="rId9" name="Correct sound effect and wrong sound effect(1).wav"/>
            </a:hlinkClick>
          </p:cNvPr>
          <p:cNvSpPr/>
          <p:nvPr/>
        </p:nvSpPr>
        <p:spPr>
          <a:xfrm>
            <a:off x="910736" y="6031145"/>
            <a:ext cx="8209818" cy="727969"/>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FFFyoutube.com - Đồng hồ đếm ngược 10 giây">
            <a:hlinkClick r:id="" action="ppaction://media"/>
            <a:extLst>
              <a:ext uri="{FF2B5EF4-FFF2-40B4-BE49-F238E27FC236}">
                <a16:creationId xmlns:a16="http://schemas.microsoft.com/office/drawing/2014/main" id="{B2986D4D-E5B2-5272-7D31-55ED28BADD8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674130" y="32628"/>
            <a:ext cx="1517870" cy="853802"/>
          </a:xfrm>
          <a:prstGeom prst="rect">
            <a:avLst/>
          </a:prstGeom>
        </p:spPr>
      </p:pic>
    </p:spTree>
    <p:extLst>
      <p:ext uri="{BB962C8B-B14F-4D97-AF65-F5344CB8AC3E}">
        <p14:creationId xmlns:p14="http://schemas.microsoft.com/office/powerpoint/2010/main" val="29790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breeze.wav"/>
                                        </p:tgtEl>
                                      </p:cMediaNode>
                                    </p:audio>
                                  </p:subTnLst>
                                </p:cTn>
                              </p:par>
                              <p:par>
                                <p:cTn id="17" presetID="50" presetClass="entr" presetSubtype="0"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3"/>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breeze.wav"/>
                                        </p:tgtEl>
                                      </p:cMediaNode>
                                    </p:audio>
                                  </p:subTnLst>
                                </p:cTn>
                              </p:par>
                              <p:par>
                                <p:cTn id="22" presetID="50" presetClass="entr" presetSubtype="0" decel="10000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strVal val="#ppt_w+.3"/>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animEffect transition="in" filter="fade">
                                      <p:cBhvr>
                                        <p:cTn id="26" dur="10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4" name="breeze.wav"/>
                                        </p:tgtEl>
                                      </p:cMediaNode>
                                    </p:audio>
                                  </p:subTnLst>
                                </p:cTn>
                              </p:par>
                              <p:par>
                                <p:cTn id="27" presetID="50" presetClass="entr" presetSubtype="0" decel="10000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3"/>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4" name="breeze.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8"/>
                                        </p:tgtEl>
                                        <p:attrNameLst>
                                          <p:attrName>fillcolor</p:attrName>
                                        </p:attrNameLst>
                                      </p:cBhvr>
                                      <p:to>
                                        <a:schemeClr val="accent2"/>
                                      </p:to>
                                    </p:animClr>
                                    <p:set>
                                      <p:cBhvr>
                                        <p:cTn id="36" dur="2000" fill="hold"/>
                                        <p:tgtEl>
                                          <p:spTgt spid="8"/>
                                        </p:tgtEl>
                                        <p:attrNameLst>
                                          <p:attrName>fill.type</p:attrName>
                                        </p:attrNameLst>
                                      </p:cBhvr>
                                      <p:to>
                                        <p:strVal val="solid"/>
                                      </p:to>
                                    </p:set>
                                    <p:set>
                                      <p:cBhvr>
                                        <p:cTn id="37" dur="2000" fill="hold"/>
                                        <p:tgtEl>
                                          <p:spTgt spid="8"/>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3746"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4"/>
                                        </p:tgtEl>
                                      </p:cBhvr>
                                    </p:cmd>
                                  </p:childTnLst>
                                </p:cTn>
                              </p:par>
                            </p:childTnLst>
                          </p:cTn>
                        </p:par>
                      </p:childTnLst>
                    </p:cTn>
                  </p:par>
                </p:childTnLst>
              </p:cTn>
              <p:nextCondLst>
                <p:cond evt="onClick" delay="0">
                  <p:tgtEl>
                    <p:spTgt spid="14"/>
                  </p:tgtEl>
                </p:cond>
              </p:nextCondLst>
            </p:seq>
            <p:video>
              <p:cMediaNode vol="80000">
                <p:cTn id="47" fill="hold" display="0">
                  <p:stCondLst>
                    <p:cond delay="indefinite"/>
                  </p:stCondLst>
                </p:cTn>
                <p:tgtEl>
                  <p:spTgt spid="14"/>
                </p:tgtEl>
              </p:cMediaNode>
            </p:video>
          </p:childTnLst>
        </p:cTn>
      </p:par>
    </p:tnLst>
    <p:bldLst>
      <p:bldP spid="7" grpId="0" animBg="1"/>
      <p:bldP spid="10" grpId="0" animBg="1"/>
      <p:bldP spid="6"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smtClean="0">
                <a:solidFill>
                  <a:schemeClr val="bg1"/>
                </a:solidFill>
                <a:latin typeface="Times New Roman" pitchFamily="18" charset="0"/>
                <a:ea typeface="Tahoma" panose="020B0604030504040204" pitchFamily="34" charset="0"/>
                <a:cs typeface="Times New Roman" pitchFamily="18" charset="0"/>
              </a:rPr>
              <a:t>Câu 4: Vật liệu bị nam châm hút gọi là vật liệu </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noProof="0" dirty="0" smtClean="0">
                <a:solidFill>
                  <a:schemeClr val="bg1"/>
                </a:solidFill>
                <a:latin typeface="Times New Roman" pitchFamily="18" charset="0"/>
                <a:ea typeface="Tahoma" panose="020B0604030504040204" pitchFamily="34" charset="0"/>
                <a:cs typeface="Times New Roman" pitchFamily="18" charset="0"/>
              </a:rPr>
              <a:t>Vật liệu có từ tính </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FFFyoutube.com - Đồng hồ đếm ngược 10 giây">
            <a:hlinkClick r:id="" action="ppaction://media"/>
            <a:extLst>
              <a:ext uri="{FF2B5EF4-FFF2-40B4-BE49-F238E27FC236}">
                <a16:creationId xmlns:a16="http://schemas.microsoft.com/office/drawing/2014/main" id="{B2986D4D-E5B2-5272-7D31-55ED28BADD8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553968" y="0"/>
            <a:ext cx="1637262" cy="920960"/>
          </a:xfrm>
          <a:prstGeom prst="rect">
            <a:avLst/>
          </a:prstGeom>
        </p:spPr>
      </p:pic>
    </p:spTree>
    <p:extLst>
      <p:ext uri="{BB962C8B-B14F-4D97-AF65-F5344CB8AC3E}">
        <p14:creationId xmlns:p14="http://schemas.microsoft.com/office/powerpoint/2010/main" val="25034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breeze.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37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fill="hold" display="0">
                  <p:stCondLst>
                    <p:cond delay="indefinite"/>
                  </p:stCondLst>
                </p:cTn>
                <p:tgtEl>
                  <p:spTgt spid="6"/>
                </p:tgtEl>
              </p:cMediaNode>
            </p:video>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497303" y="810334"/>
            <a:ext cx="11405937" cy="3729582"/>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3200" dirty="0" smtClean="0">
              <a:solidFill>
                <a:schemeClr val="bg1"/>
              </a:solidFill>
              <a:latin typeface="+mj-lt"/>
              <a:ea typeface="Tahoma" panose="020B0604030504040204" pitchFamily="34" charset="0"/>
              <a:cs typeface="Times New Roman" pitchFamily="18" charset="0"/>
            </a:endParaRPr>
          </a:p>
          <a:p>
            <a:r>
              <a:rPr lang="vi-VN" sz="3200" b="1" dirty="0" smtClean="0">
                <a:solidFill>
                  <a:schemeClr val="bg1"/>
                </a:solidFill>
                <a:latin typeface="+mj-lt"/>
                <a:ea typeface="Tahoma" panose="020B0604030504040204" pitchFamily="34" charset="0"/>
                <a:cs typeface="Times New Roman" pitchFamily="18" charset="0"/>
              </a:rPr>
              <a:t>Câu 5: </a:t>
            </a:r>
            <a:r>
              <a:rPr lang="vi-VN" sz="3200" b="1" dirty="0">
                <a:latin typeface="+mj-lt"/>
              </a:rPr>
              <a:t>Chọn các phát biểu sai.</a:t>
            </a:r>
          </a:p>
          <a:p>
            <a:r>
              <a:rPr lang="vi-VN" sz="3200" b="1" dirty="0">
                <a:latin typeface="+mj-lt"/>
              </a:rPr>
              <a:t>a) Nam châm hình trụ chỉ có một cực.</a:t>
            </a:r>
          </a:p>
          <a:p>
            <a:r>
              <a:rPr lang="vi-VN" sz="3200" b="1" dirty="0">
                <a:latin typeface="+mj-lt"/>
              </a:rPr>
              <a:t>b) Các cực cùng tên thì đẩy nhau.</a:t>
            </a:r>
          </a:p>
          <a:p>
            <a:r>
              <a:rPr lang="vi-VN" sz="3200" b="1" dirty="0">
                <a:latin typeface="+mj-lt"/>
              </a:rPr>
              <a:t>c) Thanh nam châm khi để tự do luôn nào chỉ hướng Bắc-Nam.</a:t>
            </a:r>
          </a:p>
          <a:p>
            <a:r>
              <a:rPr lang="vi-VN" sz="3200" b="1" dirty="0">
                <a:latin typeface="+mj-lt"/>
              </a:rPr>
              <a:t>d) Cao su là vật liệu có từ tính.</a:t>
            </a:r>
          </a:p>
          <a:p>
            <a:r>
              <a:rPr lang="vi-VN" sz="3200" b="1" dirty="0">
                <a:latin typeface="+mj-lt"/>
              </a:rPr>
              <a:t>e) Kim la bàn luôn chỉ hướng Mặt Trời mọc và lặn.</a:t>
            </a:r>
          </a:p>
          <a:p>
            <a:pPr algn="ctr"/>
            <a:r>
              <a:rPr lang="vi-VN" sz="3200" dirty="0" smtClean="0">
                <a:solidFill>
                  <a:schemeClr val="bg1"/>
                </a:solidFill>
                <a:latin typeface="+mj-lt"/>
                <a:ea typeface="Tahoma" panose="020B0604030504040204" pitchFamily="34" charset="0"/>
                <a:cs typeface="Times New Roman" pitchFamily="18" charset="0"/>
              </a:rPr>
              <a:t> </a:t>
            </a:r>
            <a:endParaRPr lang="vi-VN" sz="3200" dirty="0">
              <a:solidFill>
                <a:schemeClr val="bg1"/>
              </a:solidFill>
              <a:latin typeface="+mj-lt"/>
              <a:ea typeface="Tahoma" panose="020B0604030504040204" pitchFamily="34" charset="0"/>
              <a:cs typeface="Times New Roman" pitchFamily="18" charset="0"/>
            </a:endParaRPr>
          </a:p>
        </p:txBody>
      </p:sp>
      <p:sp>
        <p:nvSpPr>
          <p:cNvPr id="10" name="Rectangle 9"/>
          <p:cNvSpPr/>
          <p:nvPr/>
        </p:nvSpPr>
        <p:spPr>
          <a:xfrm>
            <a:off x="2194401" y="5110151"/>
            <a:ext cx="7430863" cy="878456"/>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smtClean="0">
                <a:solidFill>
                  <a:schemeClr val="bg1"/>
                </a:solidFill>
                <a:latin typeface="Times New Roman" pitchFamily="18" charset="0"/>
                <a:ea typeface="Tahoma" panose="020B0604030504040204" pitchFamily="34" charset="0"/>
                <a:cs typeface="Times New Roman" pitchFamily="18" charset="0"/>
              </a:rPr>
              <a:t>a, d, e</a:t>
            </a:r>
            <a:endParaRPr kumimoji="0" lang="vi-VN" sz="40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pic>
        <p:nvPicPr>
          <p:cNvPr id="6" name="FFFyoutube.com - Đồng hồ đếm ngược 10 giây">
            <a:hlinkClick r:id="" action="ppaction://media"/>
            <a:extLst>
              <a:ext uri="{FF2B5EF4-FFF2-40B4-BE49-F238E27FC236}">
                <a16:creationId xmlns:a16="http://schemas.microsoft.com/office/drawing/2014/main" id="{B2986D4D-E5B2-5272-7D31-55ED28BADD8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842728" y="9172"/>
            <a:ext cx="1349272" cy="758966"/>
          </a:xfrm>
          <a:prstGeom prst="rect">
            <a:avLst/>
          </a:prstGeom>
        </p:spPr>
      </p:pic>
    </p:spTree>
    <p:extLst>
      <p:ext uri="{BB962C8B-B14F-4D97-AF65-F5344CB8AC3E}">
        <p14:creationId xmlns:p14="http://schemas.microsoft.com/office/powerpoint/2010/main" val="40000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breeze.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37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fill="hold" display="0">
                  <p:stCondLst>
                    <p:cond delay="indefinite"/>
                  </p:stCondLst>
                </p:cTn>
                <p:tgtEl>
                  <p:spTgt spid="6"/>
                </p:tgtEl>
              </p:cMediaNode>
            </p:video>
          </p:childTnLst>
        </p:cTn>
      </p:par>
    </p:tnLst>
    <p:bldLst>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497304" y="1283639"/>
            <a:ext cx="11117179"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smtClean="0">
                <a:solidFill>
                  <a:schemeClr val="bg1"/>
                </a:solidFill>
                <a:latin typeface="Times New Roman" pitchFamily="18" charset="0"/>
                <a:ea typeface="Tahoma" panose="020B0604030504040204" pitchFamily="34" charset="0"/>
                <a:cs typeface="Times New Roman" pitchFamily="18" charset="0"/>
              </a:rPr>
              <a:t>Câu 1: </a:t>
            </a:r>
            <a:r>
              <a:rPr lang="vi-VN" sz="3600" b="1" dirty="0">
                <a:solidFill>
                  <a:schemeClr val="bg1"/>
                </a:solidFill>
                <a:latin typeface="Times New Roman" pitchFamily="18" charset="0"/>
                <a:ea typeface="Tahoma" panose="020B0604030504040204" pitchFamily="34" charset="0"/>
                <a:cs typeface="Times New Roman" pitchFamily="18" charset="0"/>
              </a:rPr>
              <a:t>Nam châm có nhiều dạng khác nhau nhưng mỗi nam châm đều có … cực. </a:t>
            </a:r>
          </a:p>
        </p:txBody>
      </p:sp>
      <p:sp>
        <p:nvSpPr>
          <p:cNvPr id="10" name="Rectangle 9"/>
          <p:cNvSpPr/>
          <p:nvPr/>
        </p:nvSpPr>
        <p:spPr>
          <a:xfrm>
            <a:off x="2329983" y="3867211"/>
            <a:ext cx="7451819" cy="835733"/>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smtClean="0">
                <a:solidFill>
                  <a:schemeClr val="bg1"/>
                </a:solidFill>
                <a:latin typeface="Times New Roman" pitchFamily="18" charset="0"/>
                <a:ea typeface="Tahoma" panose="020B0604030504040204" pitchFamily="34" charset="0"/>
                <a:cs typeface="Times New Roman" pitchFamily="18" charset="0"/>
              </a:rPr>
              <a:t>2</a:t>
            </a:r>
            <a:endParaRPr lang="vi-VN" sz="3600" b="1" dirty="0">
              <a:solidFill>
                <a:schemeClr val="bg1"/>
              </a:solidFill>
              <a:latin typeface="Times New Roman" pitchFamily="18" charset="0"/>
              <a:ea typeface="Tahoma" panose="020B0604030504040204" pitchFamily="34" charset="0"/>
              <a:cs typeface="Times New Roman" pitchFamily="18" charset="0"/>
            </a:endParaRPr>
          </a:p>
        </p:txBody>
      </p:sp>
      <p:pic>
        <p:nvPicPr>
          <p:cNvPr id="12" name="Picture 11">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pic>
        <p:nvPicPr>
          <p:cNvPr id="6" name="FFFyoutube.com - Đồng hồ đếm ngược 10 giây">
            <a:hlinkClick r:id="" action="ppaction://media"/>
            <a:extLst>
              <a:ext uri="{FF2B5EF4-FFF2-40B4-BE49-F238E27FC236}">
                <a16:creationId xmlns:a16="http://schemas.microsoft.com/office/drawing/2014/main" id="{B2986D4D-E5B2-5272-7D31-55ED28BADD8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553968" y="0"/>
            <a:ext cx="1637262" cy="920960"/>
          </a:xfrm>
          <a:prstGeom prst="rect">
            <a:avLst/>
          </a:prstGeom>
        </p:spPr>
      </p:pic>
    </p:spTree>
    <p:extLst>
      <p:ext uri="{BB962C8B-B14F-4D97-AF65-F5344CB8AC3E}">
        <p14:creationId xmlns:p14="http://schemas.microsoft.com/office/powerpoint/2010/main" val="20703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breeze.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37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6"/>
                                        </p:tgtEl>
                                      </p:cBhvr>
                                    </p:cmd>
                                  </p:childTnLst>
                                </p:cTn>
                              </p:par>
                            </p:childTnLst>
                          </p:cTn>
                        </p:par>
                      </p:childTnLst>
                    </p:cTn>
                  </p:par>
                </p:childTnLst>
              </p:cTn>
              <p:nextCondLst>
                <p:cond evt="onClick" delay="0">
                  <p:tgtEl>
                    <p:spTgt spid="6"/>
                  </p:tgtEl>
                </p:cond>
              </p:nextCondLst>
            </p:seq>
            <p:video>
              <p:cMediaNode vol="80000">
                <p:cTn id="26" fill="hold" display="0">
                  <p:stCondLst>
                    <p:cond delay="indefinite"/>
                  </p:stCondLst>
                </p:cTn>
                <p:tgtEl>
                  <p:spTgt spid="6"/>
                </p:tgtEl>
              </p:cMediaNode>
            </p:video>
          </p:childTnLst>
        </p:cTn>
      </p:par>
    </p:tnLst>
    <p:bldLst>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724400" y="886430"/>
            <a:ext cx="11226967"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6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Câu 2: Trong những vật liệu sau đây, nam châm không hút vật liệu nào? </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684992" y="3177672"/>
            <a:ext cx="5467853"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noProof="0" smtClean="0">
                <a:solidFill>
                  <a:schemeClr val="bg1"/>
                </a:solidFill>
                <a:latin typeface="Times New Roman" pitchFamily="18" charset="0"/>
                <a:ea typeface="Tahoma" panose="020B0604030504040204" pitchFamily="34" charset="0"/>
                <a:cs typeface="Times New Roman" pitchFamily="18" charset="0"/>
              </a:rPr>
              <a:t>A. </a:t>
            </a:r>
            <a:r>
              <a:rPr lang="vi-VN" sz="3600" b="1" noProof="0" dirty="0" smtClean="0">
                <a:solidFill>
                  <a:schemeClr val="bg1"/>
                </a:solidFill>
                <a:latin typeface="Times New Roman" pitchFamily="18" charset="0"/>
                <a:ea typeface="Tahoma" panose="020B0604030504040204" pitchFamily="34" charset="0"/>
                <a:cs typeface="Times New Roman" pitchFamily="18" charset="0"/>
              </a:rPr>
              <a:t>Nhôm</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1137" y="5843339"/>
            <a:ext cx="1090863" cy="1090863"/>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
        <p:nvSpPr>
          <p:cNvPr id="6" name="Rectangle 5"/>
          <p:cNvSpPr/>
          <p:nvPr/>
        </p:nvSpPr>
        <p:spPr>
          <a:xfrm>
            <a:off x="6483514" y="3177672"/>
            <a:ext cx="5467853"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smtClean="0">
                <a:solidFill>
                  <a:schemeClr val="bg1"/>
                </a:solidFill>
                <a:latin typeface="Times New Roman" pitchFamily="18" charset="0"/>
                <a:ea typeface="Tahoma" panose="020B0604030504040204" pitchFamily="34" charset="0"/>
                <a:cs typeface="Times New Roman" pitchFamily="18" charset="0"/>
              </a:rPr>
              <a:t>B. Niken</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8" name="Rectangle 7"/>
          <p:cNvSpPr/>
          <p:nvPr/>
        </p:nvSpPr>
        <p:spPr>
          <a:xfrm>
            <a:off x="724400" y="4693651"/>
            <a:ext cx="5518481" cy="114968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noProof="0" smtClean="0">
                <a:solidFill>
                  <a:schemeClr val="bg1"/>
                </a:solidFill>
                <a:latin typeface="Times New Roman" pitchFamily="18" charset="0"/>
                <a:ea typeface="Tahoma" panose="020B0604030504040204" pitchFamily="34" charset="0"/>
                <a:cs typeface="Times New Roman" pitchFamily="18" charset="0"/>
              </a:rPr>
              <a:t>C. </a:t>
            </a:r>
            <a:r>
              <a:rPr lang="vi-VN" sz="3600" b="1" noProof="0" dirty="0" smtClean="0">
                <a:solidFill>
                  <a:schemeClr val="bg1"/>
                </a:solidFill>
                <a:latin typeface="Times New Roman" pitchFamily="18" charset="0"/>
                <a:ea typeface="Tahoma" panose="020B0604030504040204" pitchFamily="34" charset="0"/>
                <a:cs typeface="Times New Roman" pitchFamily="18" charset="0"/>
              </a:rPr>
              <a:t>Coban</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9" name="Rectangle 8"/>
          <p:cNvSpPr/>
          <p:nvPr/>
        </p:nvSpPr>
        <p:spPr>
          <a:xfrm>
            <a:off x="6483514" y="4693651"/>
            <a:ext cx="5467853" cy="114968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noProof="0" dirty="0" smtClean="0">
                <a:solidFill>
                  <a:schemeClr val="bg1"/>
                </a:solidFill>
                <a:latin typeface="Times New Roman" pitchFamily="18" charset="0"/>
                <a:ea typeface="Tahoma" panose="020B0604030504040204" pitchFamily="34" charset="0"/>
                <a:cs typeface="Times New Roman" pitchFamily="18" charset="0"/>
              </a:rPr>
              <a:t>D. Gađolini</a:t>
            </a:r>
            <a:endParaRPr kumimoji="0" lang="vi-VN" sz="36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 name="Action Button: Sound 1">
            <a:hlinkClick r:id="" action="ppaction://noaction" highlightClick="1">
              <a:snd r:embed="rId6" name="Correct sound effect and wrong sound effect.wav"/>
            </a:hlinkClick>
          </p:cNvPr>
          <p:cNvSpPr/>
          <p:nvPr/>
        </p:nvSpPr>
        <p:spPr>
          <a:xfrm>
            <a:off x="684991" y="3177672"/>
            <a:ext cx="5467853" cy="1245308"/>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ction Button: Sound 2">
            <a:hlinkClick r:id="" action="ppaction://noaction" highlightClick="1">
              <a:snd r:embed="rId7" name="Correct sound effect and wrong sound effect(1).wav"/>
            </a:hlinkClick>
          </p:cNvPr>
          <p:cNvSpPr/>
          <p:nvPr/>
        </p:nvSpPr>
        <p:spPr>
          <a:xfrm>
            <a:off x="6483514" y="3177672"/>
            <a:ext cx="5467853" cy="1245308"/>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ction Button: Sound 10">
            <a:hlinkClick r:id="" action="ppaction://noaction" highlightClick="1">
              <a:snd r:embed="rId7" name="Correct sound effect and wrong sound effect(1).wav"/>
            </a:hlinkClick>
          </p:cNvPr>
          <p:cNvSpPr/>
          <p:nvPr/>
        </p:nvSpPr>
        <p:spPr>
          <a:xfrm>
            <a:off x="684990" y="4693651"/>
            <a:ext cx="5557891" cy="1149688"/>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Sound 12">
            <a:hlinkClick r:id="" action="ppaction://noaction" highlightClick="1">
              <a:snd r:embed="rId7" name="Correct sound effect and wrong sound effect(1).wav"/>
            </a:hlinkClick>
          </p:cNvPr>
          <p:cNvSpPr/>
          <p:nvPr/>
        </p:nvSpPr>
        <p:spPr>
          <a:xfrm>
            <a:off x="6483514" y="4693651"/>
            <a:ext cx="5467853" cy="1149687"/>
          </a:xfrm>
          <a:prstGeom prst="actionButtonSound">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1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3"/>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3"/>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breeze.wav"/>
                                        </p:tgtEl>
                                      </p:cMediaNode>
                                    </p:audio>
                                  </p:sub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3"/>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subTnLst>
                                    <p:audio>
                                      <p:cMediaNode>
                                        <p:cTn display="0" masterRel="sameClick">
                                          <p:stCondLst>
                                            <p:cond evt="begin" delay="0">
                                              <p:tn val="33"/>
                                            </p:cond>
                                          </p:stCondLst>
                                          <p:endCondLst>
                                            <p:cond evt="onStopAudio" delay="0">
                                              <p:tgtEl>
                                                <p:sldTgt/>
                                              </p:tgtEl>
                                            </p:cond>
                                          </p:endCondLst>
                                        </p:cTn>
                                        <p:tgtEl>
                                          <p:sndTgt r:embed="rId2" name="breeze.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0"/>
                                        </p:tgtEl>
                                        <p:attrNameLst>
                                          <p:attrName>fillcolor</p:attrName>
                                        </p:attrNameLst>
                                      </p:cBhvr>
                                      <p:to>
                                        <a:schemeClr val="accent2"/>
                                      </p:to>
                                    </p:animClr>
                                    <p:set>
                                      <p:cBhvr>
                                        <p:cTn id="42" dur="2000" fill="hold"/>
                                        <p:tgtEl>
                                          <p:spTgt spid="10"/>
                                        </p:tgtEl>
                                        <p:attrNameLst>
                                          <p:attrName>fill.type</p:attrName>
                                        </p:attrNameLst>
                                      </p:cBhvr>
                                      <p:to>
                                        <p:strVal val="solid"/>
                                      </p:to>
                                    </p:set>
                                    <p:set>
                                      <p:cBhvr>
                                        <p:cTn id="43"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6"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1575</TotalTime>
  <Words>1008</Words>
  <Application>Microsoft Office PowerPoint</Application>
  <PresentationFormat>Widescreen</PresentationFormat>
  <Paragraphs>183</Paragraphs>
  <Slides>38</Slides>
  <Notes>0</Notes>
  <HiddenSlides>0</HiddenSlides>
  <MMClips>12</MMClips>
  <ScaleCrop>false</ScaleCrop>
  <HeadingPairs>
    <vt:vector size="6" baseType="variant">
      <vt:variant>
        <vt:lpstr>Fonts Used</vt:lpstr>
      </vt:variant>
      <vt:variant>
        <vt:i4>8</vt:i4>
      </vt:variant>
      <vt:variant>
        <vt:lpstr>Theme</vt:lpstr>
      </vt:variant>
      <vt:variant>
        <vt:i4>16</vt:i4>
      </vt:variant>
      <vt:variant>
        <vt:lpstr>Slide Titles</vt:lpstr>
      </vt:variant>
      <vt:variant>
        <vt:i4>38</vt:i4>
      </vt:variant>
    </vt:vector>
  </HeadingPairs>
  <TitlesOfParts>
    <vt:vector size="62" baseType="lpstr">
      <vt:lpstr>Lobster</vt:lpstr>
      <vt:lpstr>Calibri</vt:lpstr>
      <vt:lpstr>Calibri Light</vt:lpstr>
      <vt:lpstr>Times New Roman</vt:lpstr>
      <vt:lpstr>微软雅黑</vt:lpstr>
      <vt:lpstr>Arial</vt:lpstr>
      <vt:lpstr>Tahoma</vt:lpstr>
      <vt:lpstr>Myriad Pro Black Cond</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HP One</cp:lastModifiedBy>
  <cp:revision>125</cp:revision>
  <dcterms:created xsi:type="dcterms:W3CDTF">2018-08-09T12:27:57Z</dcterms:created>
  <dcterms:modified xsi:type="dcterms:W3CDTF">2024-04-10T03:16:39Z</dcterms:modified>
</cp:coreProperties>
</file>